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4" r:id="rId14"/>
    <p:sldId id="261" r:id="rId15"/>
    <p:sldId id="260" r:id="rId16"/>
    <p:sldId id="262" r:id="rId17"/>
    <p:sldId id="26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9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4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9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2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5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3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D05A7-B3F5-44B5-A242-7B096322FBAF}" type="datetimeFigureOut">
              <a:rPr lang="pt-BR" smtClean="0"/>
              <a:t>06/12/2015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96E1-7E5E-46BD-8D8D-F05E5AADE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SIGEAS – Sistema de </a:t>
            </a:r>
            <a:r>
              <a:rPr lang="en-US" sz="4000" dirty="0" err="1" smtClean="0"/>
              <a:t>Gerenciamento</a:t>
            </a:r>
            <a:r>
              <a:rPr lang="en-US" sz="4000" dirty="0" smtClean="0"/>
              <a:t> de </a:t>
            </a:r>
            <a:r>
              <a:rPr lang="en-US" sz="4000" dirty="0" err="1" smtClean="0"/>
              <a:t>Assistencia</a:t>
            </a:r>
            <a:r>
              <a:rPr lang="en-US" sz="4000" dirty="0" smtClean="0"/>
              <a:t> Social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Plano de </a:t>
            </a:r>
            <a:r>
              <a:rPr lang="en-US" b="1" dirty="0" err="1" smtClean="0"/>
              <a:t>Projeto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818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Gerenciar, de forma desenvolta, os diversos auxílios propostos e implantados pela COPAE, de forma que propicie uma maior eficiência durante a divulgação de resultados e informações sobre pagamentos e classificações destes apoios durante período de inscrições em editais;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00408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Projeto</a:t>
            </a:r>
            <a:endParaRPr dirty="0"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Específicos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dirty="0"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as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alunos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às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inscrições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auxílios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poderão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inscrever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com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comodidade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desde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que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tenham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acesso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à internet,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encontrar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editais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abertos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para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ingresso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6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60393"/>
              </p:ext>
            </p:extLst>
          </p:nvPr>
        </p:nvGraphicFramePr>
        <p:xfrm>
          <a:off x="457200" y="1600200"/>
          <a:ext cx="8229600" cy="435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Integrante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Papel(</a:t>
                      </a:r>
                      <a:r>
                        <a:rPr lang="pt-BR" sz="2400" b="0" dirty="0" err="1" smtClean="0"/>
                        <a:t>éis</a:t>
                      </a:r>
                      <a:r>
                        <a:rPr lang="pt-BR" sz="2400" b="0" dirty="0" smtClean="0"/>
                        <a:t>)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Luiz Antonio Pereira Silva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Líder de Projeto, Gerente</a:t>
                      </a:r>
                      <a:r>
                        <a:rPr lang="pt-BR" baseline="0" dirty="0" smtClean="0"/>
                        <a:t> de Configuração, </a:t>
                      </a:r>
                      <a:r>
                        <a:rPr lang="pt-BR" dirty="0" smtClean="0"/>
                        <a:t>Desenvolvedor, Testador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Joaquim José Cintra Maia Honório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Desenvolvedor, Testador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31066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Maria </a:t>
                      </a:r>
                      <a:r>
                        <a:rPr lang="pt-BR" dirty="0" err="1" smtClean="0"/>
                        <a:t>Gabriella</a:t>
                      </a:r>
                      <a:r>
                        <a:rPr lang="pt-BR" dirty="0" smtClean="0"/>
                        <a:t> Britto Monteiro Souza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233932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Anna</a:t>
                      </a:r>
                      <a:r>
                        <a:rPr lang="pt-BR" baseline="0" dirty="0" smtClean="0"/>
                        <a:t> Clara Mendonça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9474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Ednald</a:t>
                      </a:r>
                      <a:r>
                        <a:rPr lang="pt-BR" baseline="0" dirty="0" smtClean="0"/>
                        <a:t>o </a:t>
                      </a:r>
                      <a:r>
                        <a:rPr lang="pt-BR" baseline="0" dirty="0" err="1" smtClean="0"/>
                        <a:t>Dilorenzo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Analista</a:t>
                      </a:r>
                      <a:r>
                        <a:rPr lang="pt-BR" baseline="0" dirty="0" smtClean="0"/>
                        <a:t> de Qualidade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61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pt-BR" dirty="0"/>
          </a:p>
        </p:txBody>
      </p:sp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98579"/>
              </p:ext>
            </p:extLst>
          </p:nvPr>
        </p:nvGraphicFramePr>
        <p:xfrm>
          <a:off x="457200" y="1600200"/>
          <a:ext cx="8229600" cy="381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err="1" smtClean="0"/>
                        <a:t>Stakeholders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Papel(</a:t>
                      </a:r>
                      <a:r>
                        <a:rPr lang="pt-BR" sz="2400" b="0" dirty="0" err="1" smtClean="0"/>
                        <a:t>éis</a:t>
                      </a:r>
                      <a:r>
                        <a:rPr lang="pt-BR" sz="2400" b="0" dirty="0" smtClean="0"/>
                        <a:t>)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Luiz Antonio Pereira Silva, Joaquim José Cintra Maia Honório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Equipe de Desenvolvimento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Maria </a:t>
                      </a:r>
                      <a:r>
                        <a:rPr lang="pt-BR" dirty="0" err="1" smtClean="0"/>
                        <a:t>Gabriella</a:t>
                      </a:r>
                      <a:r>
                        <a:rPr lang="pt-BR" dirty="0" smtClean="0"/>
                        <a:t> Britto Monteiro Souza,</a:t>
                      </a:r>
                      <a:r>
                        <a:rPr lang="pt-BR" baseline="0" dirty="0" smtClean="0"/>
                        <a:t> Anna Clara Mendonça</a:t>
                      </a:r>
                      <a:endParaRPr lang="pt-B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Cliente,</a:t>
                      </a:r>
                      <a:r>
                        <a:rPr lang="pt-BR" baseline="0" dirty="0" smtClean="0"/>
                        <a:t> Usuários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31066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Discentes do IFPB - Campus Monteiro Funcionário do setor financeiro do IFPB - Campus Monteiro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Usuários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233932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t-BR" dirty="0" smtClean="0"/>
                        <a:t>Ednaldo?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9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00161"/>
              </p:ext>
            </p:extLst>
          </p:nvPr>
        </p:nvGraphicFramePr>
        <p:xfrm>
          <a:off x="683568" y="1253903"/>
          <a:ext cx="7920879" cy="556001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940830599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590859807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644708125"/>
                    </a:ext>
                  </a:extLst>
                </a:gridCol>
                <a:gridCol w="1215134">
                  <a:extLst>
                    <a:ext uri="{9D8B030D-6E8A-4147-A177-3AD203B41FA5}">
                      <a16:colId xmlns:a16="http://schemas.microsoft.com/office/drawing/2014/main" val="3964080166"/>
                    </a:ext>
                  </a:extLst>
                </a:gridCol>
              </a:tblGrid>
              <a:tr h="474671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baseline="0" dirty="0" smtClean="0">
                          <a:effectLst/>
                          <a:latin typeface="+mn-lt"/>
                        </a:rPr>
                        <a:t>Iteração</a:t>
                      </a:r>
                      <a:endParaRPr lang="pt-BR" sz="1800" b="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Descrição de </a:t>
                      </a:r>
                      <a:r>
                        <a:rPr lang="pt-BR" sz="1800" b="0" dirty="0" smtClean="0">
                          <a:effectLst/>
                        </a:rPr>
                        <a:t>IB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Release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Data de Entrega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extLst>
                  <a:ext uri="{0D108BD9-81ED-4DB2-BD59-A6C34878D82A}">
                    <a16:rowId xmlns:a16="http://schemas.microsoft.com/office/drawing/2014/main" val="2778541480"/>
                  </a:ext>
                </a:extLst>
              </a:tr>
              <a:tr h="27019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1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effectLst/>
                        </a:rPr>
                        <a:t>Login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rowSpan="9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rowSpan="9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30.03.2016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extLst>
                  <a:ext uri="{0D108BD9-81ED-4DB2-BD59-A6C34878D82A}">
                    <a16:rowId xmlns:a16="http://schemas.microsoft.com/office/drawing/2014/main" val="2554867080"/>
                  </a:ext>
                </a:extLst>
              </a:tr>
              <a:tr h="47467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2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Manter assistente social/Manter aluno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83732"/>
                  </a:ext>
                </a:extLst>
              </a:tr>
              <a:tr h="270195">
                <a:tc rowSpan="2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3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Manter editais de auxílios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35476"/>
                  </a:ext>
                </a:extLst>
              </a:tr>
              <a:tr h="474671">
                <a:tc vMerge="1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Apresentar aos alunos editais abertos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93233"/>
                  </a:ext>
                </a:extLst>
              </a:tr>
              <a:tr h="679147">
                <a:tc row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4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Impedir inscrições de alunos com requisitos inválidos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64706"/>
                  </a:ext>
                </a:extLst>
              </a:tr>
              <a:tr h="657198">
                <a:tc vMerge="1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Apresentar o </a:t>
                      </a:r>
                      <a:r>
                        <a:rPr lang="pt-BR" sz="1600" dirty="0" smtClean="0">
                          <a:effectLst/>
                        </a:rPr>
                        <a:t>questionário socioeconômico </a:t>
                      </a:r>
                      <a:r>
                        <a:rPr lang="pt-BR" sz="1600" dirty="0">
                          <a:effectLst/>
                        </a:rPr>
                        <a:t>ao aluno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02635"/>
                  </a:ext>
                </a:extLst>
              </a:tr>
              <a:tr h="474671">
                <a:tc vMerge="1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Inclusão de documentos no momento da inscrição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59383"/>
                  </a:ext>
                </a:extLst>
              </a:tr>
              <a:tr h="23733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5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 rowSpan="2"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Pré-classificação dos alunos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377660"/>
                  </a:ext>
                </a:extLst>
              </a:tr>
              <a:tr h="23733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6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32690"/>
                  </a:ext>
                </a:extLst>
              </a:tr>
              <a:tr h="270195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7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Manter entrevistas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27.04.2016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extLst>
                  <a:ext uri="{0D108BD9-81ED-4DB2-BD59-A6C34878D82A}">
                    <a16:rowId xmlns:a16="http://schemas.microsoft.com/office/drawing/2014/main" val="736855547"/>
                  </a:ext>
                </a:extLst>
              </a:tr>
              <a:tr h="67914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+mn-lt"/>
                        </a:rPr>
                        <a:t>8</a:t>
                      </a:r>
                      <a:endParaRPr lang="pt-BR" sz="1600" dirty="0">
                        <a:effectLst/>
                        <a:latin typeface="+mn-lt"/>
                      </a:endParaRPr>
                    </a:p>
                  </a:txBody>
                  <a:tcPr marL="30614" marR="30614" marT="29389" marB="29389" anchor="ctr"/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Manter vistas domiciliares / Gerenciar Classificação final em editais</a:t>
                      </a:r>
                      <a:endParaRPr lang="pt-BR" sz="16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614" marR="30614" marT="29389" marB="29389" anchor="ctr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17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4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Premissas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Declarar</a:t>
            </a:r>
            <a:r>
              <a:rPr lang="en-US" dirty="0" smtClean="0"/>
              <a:t> as </a:t>
            </a:r>
            <a:r>
              <a:rPr lang="en-US" dirty="0" err="1" smtClean="0"/>
              <a:t>premissas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en-US" dirty="0" err="1" smtClean="0"/>
              <a:t>Premissas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f</a:t>
            </a:r>
            <a:r>
              <a:rPr lang="pt-BR" dirty="0" smtClean="0"/>
              <a:t>atores </a:t>
            </a:r>
            <a:r>
              <a:rPr lang="pt-BR" dirty="0"/>
              <a:t>que, para fins de planejamento, são considerados verdadeiros, reais ou certos sem prova ou demonstração</a:t>
            </a:r>
            <a:r>
              <a:rPr lang="pt-BR" dirty="0" smtClean="0"/>
              <a:t>. Ex.: </a:t>
            </a:r>
            <a:r>
              <a:rPr lang="pt-BR" dirty="0"/>
              <a:t>O alvará para construir a casa estará aprovado pela prefeitura.Estamos assumindo que o alvará vai estar aprovado, não estamos considerando a hipótese de não ser aprovado.</a:t>
            </a:r>
            <a:r>
              <a:rPr lang="pt-BR" dirty="0" smtClean="0"/>
              <a:t>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2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Restrições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&lt;&lt;</a:t>
            </a:r>
            <a:r>
              <a:rPr lang="en-US" dirty="0" err="1" smtClean="0"/>
              <a:t>Definir</a:t>
            </a:r>
            <a:r>
              <a:rPr lang="en-US" dirty="0" smtClean="0"/>
              <a:t> as </a:t>
            </a:r>
            <a:r>
              <a:rPr lang="en-US" dirty="0" err="1" smtClean="0"/>
              <a:t>restrições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  <a:r>
              <a:rPr lang="pt-BR" dirty="0"/>
              <a:t>Uma restrição ou limitação aplicável, interna ou externa, a um projeto, a qual afetará o desempenho do projeto ou de um processo</a:t>
            </a:r>
            <a:r>
              <a:rPr lang="pt-BR" dirty="0" smtClean="0"/>
              <a:t>.&gt;&gt;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440414"/>
              </p:ext>
            </p:extLst>
          </p:nvPr>
        </p:nvGraphicFramePr>
        <p:xfrm>
          <a:off x="457200" y="1420838"/>
          <a:ext cx="8229600" cy="508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Descrição de Risco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Efeito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Atraso em Finalização de Iteração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Falha do Planejamento Inicial do Projeto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143061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Má Distribuição de Tempo nas Atividades da Iteração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935278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Análise de Riscos Incompleta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244280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Testes Realizados Parcialmente em Release de Iteração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6890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Recursos (Hardware e Softwares) Indisponíveis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05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440414"/>
              </p:ext>
            </p:extLst>
          </p:nvPr>
        </p:nvGraphicFramePr>
        <p:xfrm>
          <a:off x="457200" y="1420838"/>
          <a:ext cx="8229600" cy="508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Descrição de Risco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Efeito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Surgimento de Bugs em Release Disponibilizada ao Cliente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Indisponibilidade dos Clientes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143061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Adição de Novos Requisitos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935278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Mudança em Requisitos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244280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Necessidade de Utilização para Nova Tecnologia não Planejada pela Equipe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6890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na Utilização de alguma Tecnologia pela Equipe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05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47474"/>
              </p:ext>
            </p:extLst>
          </p:nvPr>
        </p:nvGraphicFramePr>
        <p:xfrm>
          <a:off x="457200" y="1420838"/>
          <a:ext cx="8229600" cy="508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Descrição de Risco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Efeito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Afastamento de Membro de Equipe por Viagem a Congressos, Concursos e etc.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Afastamento de Membro de Equipe por Motivos de Saúde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143061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de Comunicação entre Membros de Equipe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9935278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Desistência de um Membro da Equipe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9244280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no Acesso ao Sistema Acadêmico do IFPB - Campus Monteiro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68903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no Acesso a Plataforma SUAP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053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5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Equipe</a:t>
            </a:r>
            <a:r>
              <a:rPr lang="en-US" dirty="0" smtClean="0"/>
              <a:t> e </a:t>
            </a:r>
            <a:r>
              <a:rPr lang="en-US" dirty="0" err="1" smtClean="0"/>
              <a:t>Papéis</a:t>
            </a:r>
            <a:endParaRPr lang="en-US" dirty="0" smtClean="0"/>
          </a:p>
          <a:p>
            <a:r>
              <a:rPr lang="en-US" dirty="0" smtClean="0"/>
              <a:t>Stakeholders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r>
              <a:rPr lang="en-US" dirty="0" err="1" smtClean="0"/>
              <a:t>Premissas</a:t>
            </a:r>
            <a:endParaRPr lang="en-US" dirty="0" smtClean="0"/>
          </a:p>
          <a:p>
            <a:r>
              <a:rPr lang="en-US" dirty="0" err="1" smtClean="0"/>
              <a:t>Restrições</a:t>
            </a:r>
            <a:endParaRPr lang="en-US" dirty="0" smtClean="0"/>
          </a:p>
          <a:p>
            <a:r>
              <a:rPr lang="en-US" dirty="0" err="1" smtClean="0"/>
              <a:t>Riscos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3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938862"/>
              </p:ext>
            </p:extLst>
          </p:nvPr>
        </p:nvGraphicFramePr>
        <p:xfrm>
          <a:off x="457200" y="2564904"/>
          <a:ext cx="8229600" cy="217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98253761"/>
                    </a:ext>
                  </a:extLst>
                </a:gridCol>
                <a:gridCol w="5410944">
                  <a:extLst>
                    <a:ext uri="{9D8B030D-6E8A-4147-A177-3AD203B41FA5}">
                      <a16:colId xmlns:a16="http://schemas.microsoft.com/office/drawing/2014/main" val="1250542102"/>
                    </a:ext>
                  </a:extLst>
                </a:gridCol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Descrição de Risco</a:t>
                      </a:r>
                      <a:endParaRPr lang="pt-BR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0" dirty="0" smtClean="0"/>
                        <a:t>Efeito</a:t>
                      </a:r>
                      <a:endParaRPr lang="pt-BR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30694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no Acesso ao IceScrum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7310417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Negativo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Dificuldade no Acesso ao </a:t>
                      </a:r>
                      <a:r>
                        <a:rPr lang="pt-B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Jenkis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914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Geral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dirty="0"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Auxiliar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departamento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Assistência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Social da COPAE do IFPB Campus Monteiro 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gerir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de forma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eficiente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as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informações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oriundas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seus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docentes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57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Tornar a manutenção do perfil socioeconômico individual de alunos uma atividade mais eficaz, armazenando tais informações no sistema, trazendo assim, facilidade e agilidade a novos processos de admissão de alunos a auxílios;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1766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 algn="just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Simplificar o processo de autorização de pagamento de auxílios estudantis diversos, onde haverá um espaço próprio para o funcionário do setor financeiro do campus validar tal informação;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6354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Gerenciar concessão de materiais didáticos-pedagógicos, onde será possível armazenar materiais disponíveis, editais disponibilizados e doações que possam vir a acontecer durante o uso do sistema;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219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Semiautomatizar o acompanhamento socioeconômico de um aluno interessado em auxílios, disponibilizando uma pré-classificação realizada pelo sistema, assim como modos ágeis de realizar marcações de entrevistas e visitas domiciliares quando necessário;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634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Disponibilizar a emissão de relatórios orçamentários e de informações sobre alunos, para pronta análise, em diversos períodos de tempo;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23195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/>
          </a:p>
          <a:p>
            <a:pPr marL="864000" lvl="1" indent="-322920" algn="just">
              <a:lnSpc>
                <a:spcPct val="100000"/>
              </a:lnSpc>
              <a:buClr>
                <a:srgbClr val="FFFFFF"/>
              </a:buClr>
              <a:buSzPct val="75000"/>
              <a:buFont typeface="Symbol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Emitir diversas notificações através do sistema para seus usuários, auxiliando na comunicação que deve existir entre assistente social e alunos, tornando-a mais direta e eficiente;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1022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796</Words>
  <Application>Microsoft Office PowerPoint</Application>
  <PresentationFormat>Apresentação na tela (4:3)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Arial</vt:lpstr>
      <vt:lpstr>Calibri</vt:lpstr>
      <vt:lpstr>DejaVu Sans</vt:lpstr>
      <vt:lpstr>Symbol</vt:lpstr>
      <vt:lpstr>Office Theme</vt:lpstr>
      <vt:lpstr>SIGEAS – Sistema de Gerenciamento de Assistencia Social Plano de Projeto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Equipe e Papéis</vt:lpstr>
      <vt:lpstr>Stakeholders do Projeto</vt:lpstr>
      <vt:lpstr>Escopo do Projeto</vt:lpstr>
      <vt:lpstr>Premissas</vt:lpstr>
      <vt:lpstr>Restrições</vt:lpstr>
      <vt:lpstr>Riscos</vt:lpstr>
      <vt:lpstr>Riscos</vt:lpstr>
      <vt:lpstr>Riscos</vt:lpstr>
      <vt:lpstr>Riscos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Luiz Antonio Pereira</cp:lastModifiedBy>
  <cp:revision>28</cp:revision>
  <dcterms:created xsi:type="dcterms:W3CDTF">2015-03-03T01:01:25Z</dcterms:created>
  <dcterms:modified xsi:type="dcterms:W3CDTF">2015-12-06T15:16:56Z</dcterms:modified>
</cp:coreProperties>
</file>