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59" r:id="rId13"/>
    <p:sldId id="264" r:id="rId14"/>
    <p:sldId id="261" r:id="rId15"/>
    <p:sldId id="260" r:id="rId16"/>
    <p:sldId id="262" r:id="rId17"/>
    <p:sldId id="263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09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19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54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07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57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25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68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94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92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05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36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D05A7-B3F5-44B5-A242-7B096322FBAF}" type="datetimeFigureOut">
              <a:rPr lang="pt-BR" smtClean="0"/>
              <a:t>05/12/2015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66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SIGEAS – Sistema de </a:t>
            </a:r>
            <a:r>
              <a:rPr lang="en-US" sz="4000" dirty="0" err="1" smtClean="0"/>
              <a:t>Gerenciamento</a:t>
            </a:r>
            <a:r>
              <a:rPr lang="en-US" sz="4000" dirty="0" smtClean="0"/>
              <a:t> de </a:t>
            </a:r>
            <a:r>
              <a:rPr lang="en-US" sz="4000" dirty="0" err="1" smtClean="0"/>
              <a:t>Assistencia</a:t>
            </a:r>
            <a:r>
              <a:rPr lang="en-US" sz="4000" dirty="0" smtClean="0"/>
              <a:t> Social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Plano de </a:t>
            </a:r>
            <a:r>
              <a:rPr lang="en-US" b="1" dirty="0" err="1" smtClean="0"/>
              <a:t>Projeto</a:t>
            </a:r>
            <a:endParaRPr lang="pt-B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1858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Gerenciar, de forma desenvolta, os diversos auxílios propostos e implantados pela COPAE, de forma que propicie uma maior eficiência durante a divulgação de resultados e informações sobre pagamentos e classificações destes apoios durante período de inscrições em editais;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00408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</a:t>
            </a: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do </a:t>
            </a: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Projeto</a:t>
            </a:r>
            <a:endParaRPr dirty="0"/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Específicos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dirty="0"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as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ações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alunos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referentes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às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inscrições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auxílios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que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poderão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inscrever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com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toda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comodidade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desde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que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tenham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acesso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à internet,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encontrar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editais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abertos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para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seu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ingresso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662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Equipe</a:t>
            </a:r>
            <a:r>
              <a:rPr lang="en-US" dirty="0" smtClean="0"/>
              <a:t> e </a:t>
            </a:r>
            <a:r>
              <a:rPr lang="en-US" dirty="0" err="1" smtClean="0"/>
              <a:t>Papéis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160393"/>
              </p:ext>
            </p:extLst>
          </p:nvPr>
        </p:nvGraphicFramePr>
        <p:xfrm>
          <a:off x="457200" y="1600200"/>
          <a:ext cx="8229600" cy="435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69825376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250542102"/>
                    </a:ext>
                  </a:extLst>
                </a:gridCol>
              </a:tblGrid>
              <a:tr h="72580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Integrante</a:t>
                      </a:r>
                      <a:endParaRPr lang="pt-BR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Papel(</a:t>
                      </a:r>
                      <a:r>
                        <a:rPr lang="pt-BR" sz="2400" b="0" dirty="0" err="1" smtClean="0"/>
                        <a:t>éis</a:t>
                      </a:r>
                      <a:r>
                        <a:rPr lang="pt-BR" sz="2400" b="0" dirty="0" smtClean="0"/>
                        <a:t>)</a:t>
                      </a:r>
                      <a:endParaRPr lang="pt-BR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930694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r>
                        <a:rPr lang="pt-BR" dirty="0" smtClean="0"/>
                        <a:t>Luiz Antonio Pereira Silva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Líder de Projeto, Gerente</a:t>
                      </a:r>
                      <a:r>
                        <a:rPr lang="pt-BR" baseline="0" dirty="0" smtClean="0"/>
                        <a:t> de Configuração, </a:t>
                      </a:r>
                      <a:r>
                        <a:rPr lang="pt-BR" dirty="0" smtClean="0"/>
                        <a:t>Desenvolvedor, Testador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310417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r>
                        <a:rPr lang="pt-BR" dirty="0" smtClean="0"/>
                        <a:t>Joaquim José Cintra Maia Honório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Desenvolvedor, Testador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931066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r>
                        <a:rPr lang="pt-BR" dirty="0" smtClean="0"/>
                        <a:t>Maria </a:t>
                      </a:r>
                      <a:r>
                        <a:rPr lang="pt-BR" dirty="0" err="1" smtClean="0"/>
                        <a:t>Gabriella</a:t>
                      </a:r>
                      <a:r>
                        <a:rPr lang="pt-BR" dirty="0" smtClean="0"/>
                        <a:t> Britto Monteiro Souza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Cliente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233932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r>
                        <a:rPr lang="pt-BR" dirty="0" smtClean="0"/>
                        <a:t>Anna</a:t>
                      </a:r>
                      <a:r>
                        <a:rPr lang="pt-BR" baseline="0" dirty="0" smtClean="0"/>
                        <a:t> Clara Mendonça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Cliente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094743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r>
                        <a:rPr lang="pt-BR" dirty="0" smtClean="0"/>
                        <a:t>Ednald</a:t>
                      </a:r>
                      <a:r>
                        <a:rPr lang="pt-BR" baseline="0" dirty="0" smtClean="0"/>
                        <a:t>o </a:t>
                      </a:r>
                      <a:r>
                        <a:rPr lang="pt-BR" baseline="0" dirty="0" err="1" smtClean="0"/>
                        <a:t>Dilorenzo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Analista</a:t>
                      </a:r>
                      <a:r>
                        <a:rPr lang="pt-BR" baseline="0" dirty="0" smtClean="0"/>
                        <a:t> de Qualidade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61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6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 do </a:t>
            </a:r>
            <a:r>
              <a:rPr lang="en-US" dirty="0" err="1" smtClean="0"/>
              <a:t>Projeto</a:t>
            </a:r>
            <a:endParaRPr lang="pt-BR" dirty="0"/>
          </a:p>
        </p:txBody>
      </p:sp>
      <p:graphicFrame>
        <p:nvGraphicFramePr>
          <p:cNvPr id="5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298579"/>
              </p:ext>
            </p:extLst>
          </p:nvPr>
        </p:nvGraphicFramePr>
        <p:xfrm>
          <a:off x="457200" y="1600200"/>
          <a:ext cx="8229600" cy="381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69825376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250542102"/>
                    </a:ext>
                  </a:extLst>
                </a:gridCol>
              </a:tblGrid>
              <a:tr h="72580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err="1" smtClean="0"/>
                        <a:t>Stakeholders</a:t>
                      </a:r>
                      <a:endParaRPr lang="pt-BR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Papel(</a:t>
                      </a:r>
                      <a:r>
                        <a:rPr lang="pt-BR" sz="2400" b="0" dirty="0" err="1" smtClean="0"/>
                        <a:t>éis</a:t>
                      </a:r>
                      <a:r>
                        <a:rPr lang="pt-BR" sz="2400" b="0" dirty="0" smtClean="0"/>
                        <a:t>)</a:t>
                      </a:r>
                      <a:endParaRPr lang="pt-BR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930694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Luiz Antonio Pereira Silva, </a:t>
                      </a:r>
                      <a:r>
                        <a:rPr lang="pt-BR" dirty="0" smtClean="0"/>
                        <a:t>Joaquim José Cintra Maia Honório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Equipe de Desenvolvimento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310417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Maria </a:t>
                      </a:r>
                      <a:r>
                        <a:rPr lang="pt-BR" dirty="0" err="1" smtClean="0"/>
                        <a:t>Gabriella</a:t>
                      </a:r>
                      <a:r>
                        <a:rPr lang="pt-BR" dirty="0" smtClean="0"/>
                        <a:t> Britto Monteiro Souza,</a:t>
                      </a:r>
                      <a:r>
                        <a:rPr lang="pt-BR" baseline="0" dirty="0" smtClean="0"/>
                        <a:t> Anna Clara Mendonça</a:t>
                      </a:r>
                      <a:endParaRPr lang="pt-B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Cliente,</a:t>
                      </a:r>
                      <a:r>
                        <a:rPr lang="pt-BR" baseline="0" dirty="0" smtClean="0"/>
                        <a:t> Usuários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931066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r>
                        <a:rPr lang="pt-BR" dirty="0" smtClean="0"/>
                        <a:t>Discentes do IFPB - Campus Monteiro Funcionário do setor financeiro do IFPB - Campus Monteiro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233932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r>
                        <a:rPr lang="pt-BR" dirty="0" smtClean="0"/>
                        <a:t>Ednaldo?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094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52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Escopo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&lt;&lt;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o </a:t>
            </a:r>
            <a:r>
              <a:rPr lang="en-US" dirty="0" err="1" smtClean="0"/>
              <a:t>escopo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.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exibido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forma de </a:t>
            </a:r>
            <a:r>
              <a:rPr lang="en-US" dirty="0" err="1" smtClean="0"/>
              <a:t>itens</a:t>
            </a:r>
            <a:r>
              <a:rPr lang="en-US" dirty="0" smtClean="0"/>
              <a:t> de backlog. </a:t>
            </a:r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itens</a:t>
            </a:r>
            <a:r>
              <a:rPr lang="en-US" dirty="0" smtClean="0"/>
              <a:t> de backlog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atacados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iteração</a:t>
            </a:r>
            <a:r>
              <a:rPr lang="en-US" dirty="0" smtClean="0"/>
              <a:t> e </a:t>
            </a:r>
            <a:r>
              <a:rPr lang="en-US" dirty="0" err="1" smtClean="0"/>
              <a:t>quais</a:t>
            </a:r>
            <a:r>
              <a:rPr lang="en-US" dirty="0" smtClean="0"/>
              <a:t> as </a:t>
            </a:r>
            <a:r>
              <a:rPr lang="en-US" dirty="0" err="1" smtClean="0"/>
              <a:t>iterações</a:t>
            </a:r>
            <a:r>
              <a:rPr lang="en-US" dirty="0" smtClean="0"/>
              <a:t> </a:t>
            </a:r>
            <a:r>
              <a:rPr lang="en-US" dirty="0" err="1" smtClean="0"/>
              <a:t>pertencentes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release.&gt;&gt;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1485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Premissas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&lt;&lt;</a:t>
            </a:r>
            <a:r>
              <a:rPr lang="en-US" dirty="0" err="1" smtClean="0"/>
              <a:t>Declarar</a:t>
            </a:r>
            <a:r>
              <a:rPr lang="en-US" dirty="0" smtClean="0"/>
              <a:t> as </a:t>
            </a:r>
            <a:r>
              <a:rPr lang="en-US" dirty="0" err="1" smtClean="0"/>
              <a:t>premissas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. </a:t>
            </a:r>
            <a:r>
              <a:rPr lang="en-US" dirty="0" err="1" smtClean="0"/>
              <a:t>Premissas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f</a:t>
            </a:r>
            <a:r>
              <a:rPr lang="pt-BR" dirty="0" smtClean="0"/>
              <a:t>atores </a:t>
            </a:r>
            <a:r>
              <a:rPr lang="pt-BR" dirty="0"/>
              <a:t>que, para fins de planejamento, são considerados verdadeiros, reais ou certos sem prova ou demonstração</a:t>
            </a:r>
            <a:r>
              <a:rPr lang="pt-BR" dirty="0" smtClean="0"/>
              <a:t>. Ex.: </a:t>
            </a:r>
            <a:r>
              <a:rPr lang="pt-BR" dirty="0"/>
              <a:t>O alvará para construir a casa estará aprovado pela prefeitura.Estamos assumindo que o alvará vai estar aprovado, não estamos considerando a hipótese de não ser aprovado.</a:t>
            </a:r>
            <a:r>
              <a:rPr lang="pt-BR" dirty="0" smtClean="0"/>
              <a:t>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1214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Restrições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&lt;&lt;</a:t>
            </a:r>
            <a:r>
              <a:rPr lang="en-US" dirty="0" err="1" smtClean="0"/>
              <a:t>Definir</a:t>
            </a:r>
            <a:r>
              <a:rPr lang="en-US" dirty="0" smtClean="0"/>
              <a:t> as </a:t>
            </a:r>
            <a:r>
              <a:rPr lang="en-US" dirty="0" err="1" smtClean="0"/>
              <a:t>restrições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. </a:t>
            </a:r>
            <a:r>
              <a:rPr lang="pt-BR" dirty="0"/>
              <a:t>Uma restrição ou limitação aplicável, interna ou externa, a um projeto, a qual afetará o desempenho do projeto ou de um processo</a:t>
            </a:r>
            <a:r>
              <a:rPr lang="pt-BR" dirty="0" smtClean="0"/>
              <a:t>.&gt;&gt;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89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&lt;&lt;</a:t>
            </a:r>
            <a:r>
              <a:rPr lang="en-US" dirty="0" err="1" smtClean="0"/>
              <a:t>Descrever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riscos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. </a:t>
            </a:r>
            <a:r>
              <a:rPr lang="en-US" dirty="0" err="1" smtClean="0"/>
              <a:t>Risco</a:t>
            </a:r>
            <a:r>
              <a:rPr lang="en-US" dirty="0" smtClean="0"/>
              <a:t> é </a:t>
            </a:r>
            <a:r>
              <a:rPr lang="pt-BR" dirty="0" smtClean="0"/>
              <a:t>um </a:t>
            </a:r>
            <a:r>
              <a:rPr lang="pt-BR" dirty="0"/>
              <a:t>evento ou condição incerta que, se ocorrer, provocará um efeito positivo ou negativo nos objetivos de um projeto</a:t>
            </a:r>
            <a:r>
              <a:rPr lang="pt-BR" dirty="0" smtClean="0"/>
              <a:t>.&gt;&gt;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093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 smtClean="0"/>
          </a:p>
          <a:p>
            <a:r>
              <a:rPr lang="en-US" dirty="0" err="1" smtClean="0"/>
              <a:t>Equipe</a:t>
            </a:r>
            <a:r>
              <a:rPr lang="en-US" dirty="0" smtClean="0"/>
              <a:t> e </a:t>
            </a:r>
            <a:r>
              <a:rPr lang="en-US" dirty="0" err="1" smtClean="0"/>
              <a:t>Papéis</a:t>
            </a:r>
            <a:endParaRPr lang="en-US" dirty="0" smtClean="0"/>
          </a:p>
          <a:p>
            <a:r>
              <a:rPr lang="en-US" dirty="0" smtClean="0"/>
              <a:t>Stakeholders do </a:t>
            </a:r>
            <a:r>
              <a:rPr lang="en-US" dirty="0" err="1" smtClean="0"/>
              <a:t>Projeto</a:t>
            </a:r>
            <a:endParaRPr lang="en-US" dirty="0" smtClean="0"/>
          </a:p>
          <a:p>
            <a:r>
              <a:rPr lang="en-US" dirty="0" err="1" smtClean="0"/>
              <a:t>Escopo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 smtClean="0"/>
          </a:p>
          <a:p>
            <a:r>
              <a:rPr lang="en-US" dirty="0" err="1" smtClean="0"/>
              <a:t>Premissas</a:t>
            </a:r>
            <a:endParaRPr lang="en-US" dirty="0" smtClean="0"/>
          </a:p>
          <a:p>
            <a:r>
              <a:rPr lang="en-US" dirty="0" err="1" smtClean="0"/>
              <a:t>Restrições</a:t>
            </a:r>
            <a:endParaRPr lang="en-US" dirty="0" smtClean="0"/>
          </a:p>
          <a:p>
            <a:r>
              <a:rPr lang="en-US" dirty="0" err="1" smtClean="0"/>
              <a:t>Riscos</a:t>
            </a:r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332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Geral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dirty="0"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Auxiliar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departamento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Assistência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Social da COPAE do IFPB Campus Monteiro a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manter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gerir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de forma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eficiente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as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informações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oriundas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seus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discentes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docentes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55716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Tornar a manutenção do perfil socioeconômico individual de alunos uma atividade mais eficaz, armazenando tais informações no sistema, trazendo assim, facilidade e agilidade a novos processos de admissão de alunos a auxílios;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1766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 algn="just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Simplificar o processo de autorização de pagamento de auxílios estudantis diversos, onde haverá um espaço próprio para o funcionário do setor financeiro do campus validar tal informação;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63547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Gerenciar concessão de materiais didáticos-pedagógicos, onde será possível armazenar materiais disponíveis, editais disponibilizados e doações que possam vir a acontecer durante o uso do sistema;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62195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Semiautomatizar o acompanhamento socioeconômico de um aluno interessado em auxílios, disponibilizando uma pré-classificação realizada pelo sistema, assim como modos ágeis de realizar marcações de entrevistas e visitas domiciliares quando necessário;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56343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Disponibilizar a emissão de relatórios orçamentários e de informações sobre alunos, para pronta análise, em diversos períodos de tempo;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23195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Emitir diversas notificações através do sistema para seus usuários, auxiliando na comunicação que deve existir entre assistente social e alunos, tornando-a mais direta e eficiente;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10229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622</Words>
  <Application>Microsoft Office PowerPoint</Application>
  <PresentationFormat>Apresentação na tela (4:3)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DejaVu Sans</vt:lpstr>
      <vt:lpstr>Symbol</vt:lpstr>
      <vt:lpstr>Office Theme</vt:lpstr>
      <vt:lpstr>SIGEAS – Sistema de Gerenciamento de Assistencia Social Plano de Projeto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Equipe e Papéis</vt:lpstr>
      <vt:lpstr>Stakeholders do Projeto</vt:lpstr>
      <vt:lpstr>Escopo do Projeto</vt:lpstr>
      <vt:lpstr>Premissas</vt:lpstr>
      <vt:lpstr>Restrições</vt:lpstr>
      <vt:lpstr>Riscos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Ednaldo</dc:creator>
  <cp:lastModifiedBy>Luiz Antonio Pereira</cp:lastModifiedBy>
  <cp:revision>18</cp:revision>
  <dcterms:created xsi:type="dcterms:W3CDTF">2015-03-03T01:01:25Z</dcterms:created>
  <dcterms:modified xsi:type="dcterms:W3CDTF">2015-12-05T22:28:16Z</dcterms:modified>
</cp:coreProperties>
</file>