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SIGEAS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Apresentação dos Resultados da Iteração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Iteração 2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Luiz Antonio Pereira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Joaquim Maia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Agenda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Itens planejados para iteração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Itens entregues na iteração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Itens apresentados na iteração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Validação do produto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Métricas da iteração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Lições aprendidas da iteração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Itens planejados para iteração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Login;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Manutenção de assistentes sociais.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Itens entregues na iteração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Login;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Manutenção de assistentes sociais.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Validação do produto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GitHub (https://github.com/JoaquimCMH/SIGEAS/)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Métricas da iteração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GitHub (https://github.com/JoaquimCMH/SIGEAS/)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Lições aprendidas da iteração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GitHub (https://github.com/JoaquimCMH/SIGEAS/)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Application>LibreOffice/5.0.3.2$Linux_X86_64 LibreOffice_project/e5f16313668ac592c1bfb310f4390624e3dbfb75</Application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2015-03-06T23:15:18Z</dcterms:created>
  <dc:creator>Ednaldo</dc:creator>
  <dc:language>en-US</dc:language>
  <cp:lastModifiedBy>Luiz Pereira</cp:lastModifiedBy>
  <dcterms:modified xsi:type="dcterms:W3CDTF">2016-02-02T19:23:53Z</dcterms:modified>
  <cp:revision>5</cp:revision>
  <dc:title>&lt;&lt;Projeto XXX&gt;&gt; Apresentação dos Resultados da Iteração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