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SIGEAS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Iteração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Iteração X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da Iteração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Timeline da Iteração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da Iteração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342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questionário socioeconômicos;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Inscrições em Questionários (Aluno);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dados socioeconômicos de aluno;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Gerar Pré-classificação Socio-econômica;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79" name="Table 2"/>
          <p:cNvGraphicFramePr/>
          <p:nvPr/>
        </p:nvGraphicFramePr>
        <p:xfrm>
          <a:off x="945720" y="1909080"/>
          <a:ext cx="7205400" cy="3992760"/>
        </p:xfrm>
        <a:graphic>
          <a:graphicData uri="http://schemas.openxmlformats.org/drawingml/2006/table">
            <a:tbl>
              <a:tblPr/>
              <a:tblGrid>
                <a:gridCol w="4055040"/>
                <a:gridCol w="3150720"/>
              </a:tblGrid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Manter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 de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 questionário socioeconômicos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447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inserir informações do questionário (Novo e Alterar questionário)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de adição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remover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publicação de questionários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33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963720" y="1884960"/>
          <a:ext cx="7326000" cy="3661560"/>
        </p:xfrm>
        <a:graphic>
          <a:graphicData uri="http://schemas.openxmlformats.org/drawingml/2006/table">
            <a:tbl>
              <a:tblPr/>
              <a:tblGrid>
                <a:gridCol w="4114800"/>
                <a:gridCol w="3211560"/>
              </a:tblGrid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Inscrições em Questionários (Aluno)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listar inscrições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nova inscrição e alterar inscrição (Questionário)*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confirmação de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Janela de remover inscrição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Estudar implementação da interface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Resolver bug do template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780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984960" y="1882440"/>
          <a:ext cx="6969960" cy="3786480"/>
        </p:xfrm>
        <a:graphic>
          <a:graphicData uri="http://schemas.openxmlformats.org/drawingml/2006/table">
            <a:tbl>
              <a:tblPr/>
              <a:tblGrid>
                <a:gridCol w="3914640"/>
                <a:gridCol w="3055680"/>
              </a:tblGrid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Manter dados socioeconômicos de aluno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DAO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DAO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recuperar dados socioeconômicos de aluno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485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 (Regra de negócio referente a atribuição de valores a questionários)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24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de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212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de Backlog da Iteração</a:t>
            </a:r>
            <a:endParaRPr/>
          </a:p>
        </p:txBody>
      </p:sp>
      <p:graphicFrame>
        <p:nvGraphicFramePr>
          <p:cNvPr id="85" name="Table 2"/>
          <p:cNvGraphicFramePr/>
          <p:nvPr/>
        </p:nvGraphicFramePr>
        <p:xfrm>
          <a:off x="1128960" y="2332800"/>
          <a:ext cx="6489720" cy="2837880"/>
        </p:xfrm>
        <a:graphic>
          <a:graphicData uri="http://schemas.openxmlformats.org/drawingml/2006/table">
            <a:tbl>
              <a:tblPr/>
              <a:tblGrid>
                <a:gridCol w="3652200"/>
                <a:gridCol w="2837880"/>
              </a:tblGrid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Gerar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1" lang="en-US" sz="9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Horas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Gerar DAO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DAO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1.5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Tela de Pré-classificação Socio-econômica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Criar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536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 service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6080"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Testes de aceitação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5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3.0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Timeline da Iteração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67720" y="1920240"/>
            <a:ext cx="793620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 spc="-1">
                <a:latin typeface="Arial"/>
              </a:rPr>
              <a:t>GitHub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Application>LibreOffice/5.0.3.2$Linux_X86_64 LibreOffice_project/e5f16313668ac592c1bfb310f4390624e3dbfb75</Application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language>en-US</dc:language>
  <cp:lastModifiedBy>Luiz Pereira</cp:lastModifiedBy>
  <dcterms:modified xsi:type="dcterms:W3CDTF">2016-02-03T20:14:57Z</dcterms:modified>
  <cp:revision>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