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5BC8C78-FD7E-47DC-8483-B9632F15EB3F}">
  <a:tblStyle styleId="{B5BC8C78-FD7E-47DC-8483-B9632F15EB3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4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.xml"/><Relationship Id="rId9" Type="http://schemas.openxmlformats.org/officeDocument/2006/relationships/slide" Target="slides/slide3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.xml"/><Relationship Id="rId6" Type="http://schemas.openxmlformats.org/officeDocument/2006/relationships/slide" Target="slides/slide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>
                <a:latin typeface="Calibri"/>
                <a:ea typeface="Calibri"/>
                <a:cs typeface="Calibri"/>
                <a:sym typeface="Calibri"/>
              </a:rPr>
              <a:t>SIGEAS</a:t>
            </a:r>
          </a:p>
          <a:p>
            <a:pPr lvl="0">
              <a:spcBef>
                <a:spcPts val="0"/>
              </a:spcBef>
              <a:buNone/>
            </a:pPr>
            <a:r>
              <a:rPr lang="pt-BR" sz="4400">
                <a:latin typeface="Calibri"/>
                <a:ea typeface="Calibri"/>
                <a:cs typeface="Calibri"/>
                <a:sym typeface="Calibri"/>
              </a:rPr>
              <a:t>Plano de Iteração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pt-BR" sz="3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Iteração 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pt-BR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Objetivos da Iteração</a:t>
            </a:r>
          </a:p>
          <a:p>
            <a:pPr indent="-431800" lvl="0" marL="457200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pt-BR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Itens de backlog da Iteração</a:t>
            </a:r>
          </a:p>
          <a:p>
            <a:pPr indent="-431800" lvl="0" marL="457200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pt-BR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Timeline da Iteração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4400">
                <a:latin typeface="Calibri"/>
                <a:ea typeface="Calibri"/>
                <a:cs typeface="Calibri"/>
                <a:sym typeface="Calibri"/>
              </a:rPr>
              <a:t>Objetivos da Iteração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Calibri"/>
              <a:buAutoNum type="arabicPeriod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Concluir Iteração 1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AutoNum type="arabicPeriod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Desenvolver itens de backlog: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alibri"/>
              <a:buAutoNum type="alphaLcPeriod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Manter assistente social;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4400">
                <a:latin typeface="Calibri"/>
                <a:ea typeface="Calibri"/>
                <a:cs typeface="Calibri"/>
                <a:sym typeface="Calibri"/>
              </a:rPr>
              <a:t>Itens de Backlog da Iteração</a:t>
            </a:r>
          </a:p>
        </p:txBody>
      </p:sp>
      <p:graphicFrame>
        <p:nvGraphicFramePr>
          <p:cNvPr id="85" name="Shape 85"/>
          <p:cNvGraphicFramePr/>
          <p:nvPr/>
        </p:nvGraphicFramePr>
        <p:xfrm>
          <a:off x="656475" y="13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{B5BC8C78-FD7E-47DC-8483-B9632F15EB3F}</a:tableStyleId>
              </a:tblPr>
              <a:tblGrid>
                <a:gridCol w="3619500"/>
                <a:gridCol w="3938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 Backlog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2400"/>
                        <a:t>Estimativa em Point Stories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Manter assistente social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Sistema de login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4400">
                <a:latin typeface="Calibri"/>
                <a:ea typeface="Calibri"/>
                <a:cs typeface="Calibri"/>
                <a:sym typeface="Calibri"/>
              </a:rPr>
              <a:t>Timeline da Iteração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337800" y="1924275"/>
            <a:ext cx="4262699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49" y="1152425"/>
            <a:ext cx="7966399" cy="370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