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7" r:id="rId6"/>
    <p:sldId id="264" r:id="rId7"/>
    <p:sldId id="270" r:id="rId8"/>
    <p:sldId id="263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98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3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37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26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87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6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13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30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96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55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7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7F65-8D7D-46D9-8365-93D812578EE0}" type="datetimeFigureOut">
              <a:rPr lang="pt-BR" smtClean="0"/>
              <a:t>09/12/2015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1D54-6BE4-469E-A743-9DC7C3741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78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SIGEAS</a:t>
            </a:r>
            <a:br>
              <a:rPr lang="en-US" dirty="0" smtClean="0"/>
            </a:br>
            <a:r>
              <a:rPr lang="en-US" dirty="0" err="1" smtClean="0"/>
              <a:t>Documento</a:t>
            </a:r>
            <a:r>
              <a:rPr lang="en-US" dirty="0" smtClean="0"/>
              <a:t> de </a:t>
            </a:r>
            <a:r>
              <a:rPr lang="en-US" dirty="0" err="1" smtClean="0"/>
              <a:t>Arquitetura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Versão</a:t>
            </a:r>
            <a:r>
              <a:rPr lang="en-US" dirty="0" smtClean="0"/>
              <a:t> 1.0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27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Visão</a:t>
            </a:r>
            <a:r>
              <a:rPr lang="en-US" dirty="0"/>
              <a:t> de </a:t>
            </a:r>
            <a:r>
              <a:rPr lang="en-US" dirty="0" err="1" smtClean="0"/>
              <a:t>Módulos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244" y="1600200"/>
            <a:ext cx="382751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14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Visão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r>
              <a:rPr lang="en-US" dirty="0"/>
              <a:t> de </a:t>
            </a:r>
            <a:r>
              <a:rPr lang="en-US" dirty="0" err="1" smtClean="0"/>
              <a:t>Conectores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994"/>
            <a:ext cx="50292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09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Visão</a:t>
            </a:r>
            <a:r>
              <a:rPr lang="en-US" dirty="0"/>
              <a:t> de </a:t>
            </a:r>
            <a:r>
              <a:rPr lang="en-US" dirty="0" err="1" smtClean="0"/>
              <a:t>Alocação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2696369"/>
            <a:ext cx="40100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84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Atributos</a:t>
            </a:r>
            <a:r>
              <a:rPr lang="en-US" dirty="0" smtClean="0"/>
              <a:t> de </a:t>
            </a:r>
            <a:r>
              <a:rPr lang="en-US" dirty="0" err="1" smtClean="0"/>
              <a:t>qualidade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de </a:t>
            </a:r>
            <a:r>
              <a:rPr lang="en-US" dirty="0" err="1" smtClean="0"/>
              <a:t>Subsistemas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de </a:t>
            </a:r>
            <a:r>
              <a:rPr lang="en-US" dirty="0" err="1" smtClean="0"/>
              <a:t>Módulos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de </a:t>
            </a:r>
            <a:r>
              <a:rPr lang="en-US" dirty="0" err="1" smtClean="0"/>
              <a:t>Componentes</a:t>
            </a:r>
            <a:r>
              <a:rPr lang="en-US" dirty="0" smtClean="0"/>
              <a:t> de </a:t>
            </a:r>
            <a:r>
              <a:rPr lang="en-US" dirty="0" err="1" smtClean="0"/>
              <a:t>Conectores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de </a:t>
            </a:r>
            <a:r>
              <a:rPr lang="en-US" dirty="0" err="1" smtClean="0"/>
              <a:t>Alocação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19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qualidade</a:t>
            </a:r>
            <a:r>
              <a:rPr lang="en-US" dirty="0"/>
              <a:t> do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Usabilidade </a:t>
            </a:r>
          </a:p>
          <a:p>
            <a:r>
              <a:rPr lang="pt-BR" dirty="0" err="1" smtClean="0"/>
              <a:t>Testabilidade</a:t>
            </a:r>
            <a:endParaRPr lang="pt-BR" dirty="0" smtClean="0"/>
          </a:p>
          <a:p>
            <a:r>
              <a:rPr lang="pt-BR" dirty="0" err="1" smtClean="0"/>
              <a:t>Manutenabilidade</a:t>
            </a:r>
            <a:r>
              <a:rPr lang="pt-BR" dirty="0" smtClean="0"/>
              <a:t> </a:t>
            </a:r>
          </a:p>
          <a:p>
            <a:r>
              <a:rPr lang="pt-BR" dirty="0" smtClean="0"/>
              <a:t>Segurança </a:t>
            </a:r>
          </a:p>
          <a:p>
            <a:r>
              <a:rPr lang="pt-BR" dirty="0" smtClean="0"/>
              <a:t>Disponibilidade </a:t>
            </a:r>
          </a:p>
          <a:p>
            <a:r>
              <a:rPr lang="pt-BR" dirty="0" smtClean="0"/>
              <a:t>Confiabilidade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6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qualidade</a:t>
            </a:r>
            <a:r>
              <a:rPr lang="en-US" dirty="0"/>
              <a:t> do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Usabilidade </a:t>
            </a:r>
          </a:p>
          <a:p>
            <a:pPr lvl="1"/>
            <a:r>
              <a:rPr lang="pt-BR" dirty="0" smtClean="0"/>
              <a:t>Caixa de ajuda em itens do sistema</a:t>
            </a:r>
          </a:p>
          <a:p>
            <a:pPr lvl="1"/>
            <a:r>
              <a:rPr lang="pt-BR" dirty="0"/>
              <a:t>Ambiente de inscrição nos auxílios de fácil </a:t>
            </a:r>
            <a:r>
              <a:rPr lang="pt-BR" dirty="0" smtClean="0"/>
              <a:t>uso</a:t>
            </a:r>
          </a:p>
        </p:txBody>
      </p:sp>
    </p:spTree>
    <p:extLst>
      <p:ext uri="{BB962C8B-B14F-4D97-AF65-F5344CB8AC3E}">
        <p14:creationId xmlns:p14="http://schemas.microsoft.com/office/powerpoint/2010/main" val="39636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qualidade</a:t>
            </a:r>
            <a:r>
              <a:rPr lang="en-US" dirty="0"/>
              <a:t> do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Testabilidade</a:t>
            </a:r>
            <a:endParaRPr lang="pt-BR" dirty="0" smtClean="0"/>
          </a:p>
          <a:p>
            <a:pPr lvl="1"/>
            <a:r>
              <a:rPr lang="pt-BR" dirty="0"/>
              <a:t>Testes de Unidade e de Aceitação deverão ser completamente automatizados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636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qualidade</a:t>
            </a:r>
            <a:r>
              <a:rPr lang="en-US" dirty="0"/>
              <a:t> do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Segurança </a:t>
            </a:r>
          </a:p>
          <a:p>
            <a:pPr lvl="1"/>
            <a:r>
              <a:rPr lang="pt-BR" dirty="0" smtClean="0"/>
              <a:t>Dados como: CPF, RG, Endereço, Filiação e dados socioeconômicos são criptografados no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26113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qualidade</a:t>
            </a:r>
            <a:r>
              <a:rPr lang="en-US" dirty="0"/>
              <a:t> do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Disponibilidade </a:t>
            </a:r>
          </a:p>
          <a:p>
            <a:pPr lvl="1"/>
            <a:r>
              <a:rPr lang="pt-BR" dirty="0"/>
              <a:t> </a:t>
            </a:r>
            <a:r>
              <a:rPr lang="pt-BR" dirty="0" smtClean="0"/>
              <a:t>O sistema deve ficar ativo 24/7</a:t>
            </a:r>
          </a:p>
        </p:txBody>
      </p:sp>
    </p:spTree>
    <p:extLst>
      <p:ext uri="{BB962C8B-B14F-4D97-AF65-F5344CB8AC3E}">
        <p14:creationId xmlns:p14="http://schemas.microsoft.com/office/powerpoint/2010/main" val="316332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qualidade</a:t>
            </a:r>
            <a:r>
              <a:rPr lang="en-US" dirty="0"/>
              <a:t> do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Confiabilidade</a:t>
            </a:r>
          </a:p>
          <a:p>
            <a:pPr lvl="1"/>
            <a:r>
              <a:rPr lang="pt-BR" dirty="0"/>
              <a:t>Backup de </a:t>
            </a:r>
            <a:r>
              <a:rPr lang="pt-BR" dirty="0" smtClean="0"/>
              <a:t>dados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3509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Visão</a:t>
            </a:r>
            <a:r>
              <a:rPr lang="en-US" dirty="0"/>
              <a:t> de </a:t>
            </a:r>
            <a:r>
              <a:rPr lang="en-US" dirty="0" err="1" smtClean="0"/>
              <a:t>Subsistemas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90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133</Words>
  <Application>Microsoft Office PowerPoint</Application>
  <PresentationFormat>Apresentação na tela 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SIGEAS Documento de Arquitetura</vt:lpstr>
      <vt:lpstr>Agenda</vt:lpstr>
      <vt:lpstr>Atributos de qualidade do sistema</vt:lpstr>
      <vt:lpstr>Atributos de qualidade do sistema</vt:lpstr>
      <vt:lpstr>Atributos de qualidade do sistema</vt:lpstr>
      <vt:lpstr>Atributos de qualidade do sistema</vt:lpstr>
      <vt:lpstr>Atributos de qualidade do sistema</vt:lpstr>
      <vt:lpstr>Atributos de qualidade do sistema</vt:lpstr>
      <vt:lpstr>Visão de Subsistemas</vt:lpstr>
      <vt:lpstr>Visão de Módulos</vt:lpstr>
      <vt:lpstr>Visão de Componentes de Conectores</vt:lpstr>
      <vt:lpstr>Visão de Alocação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&lt;&lt;Nome do Projeto&gt;&gt; Documento de Arquitetura</dc:title>
  <dc:creator>Ednaldo</dc:creator>
  <cp:lastModifiedBy>Luiz Antonio</cp:lastModifiedBy>
  <cp:revision>18</cp:revision>
  <dcterms:created xsi:type="dcterms:W3CDTF">2015-12-01T19:44:25Z</dcterms:created>
  <dcterms:modified xsi:type="dcterms:W3CDTF">2015-12-10T00:18:16Z</dcterms:modified>
</cp:coreProperties>
</file>