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F30A33-2318-4D9C-A399-EBF78FD27499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8FBFD2-CDB1-4337-B44D-648DE35209A2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 – Sistema de Gerenciamento de Assistência Social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 de Projeto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Facilitar as ações de alunos referentes às inscrições em auxílios, em que poderão se inscrever com toda a comodidade desde que tenham acesso à internet, em encontrar editais abertos para seu ingresso;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1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pt-BR" sz="4400" spc="-1" strike="noStrike"><a:solidFill><a:srgbClr val="000000"/></a:solidFill><a:uFill><a:solidFill><a:srgbClr val="ffffff"/></a:solidFill></a:uFill><a:latin typeface="Calibri"/></a:rPr><a:t>Equipe e Papéis</a:t></a:r><a:endParaRPr/></a:p></p:txBody></p:sp><p:graphicFrame><p:nvGraphicFramePr><p:cNvPr id="102" name="Table 2"/><p:cNvGraphicFramePr/><p:nvPr/></p:nvGraphicFramePr><p:xfrm><a:off x="501120" y="1634760"/><a:ext cx="8185680" cy="4452120"/></p:xfrm><a:graphic><a:graphicData uri="http://schemas.openxmlformats.org/drawingml/2006/table"><a:tbl><a:tblPr/><a:tblGrid><a:gridCol w="4092840"/><a:gridCol w="4092840"/></a:tblGrid><a:tr h="570240"><a:tc><a:txBody><a:bodyPr lIns="90000" rIns="90000" tIns="46800" bIns="46800" anchor="ctr"></a:bodyPr><a:p><a:pPr algn="ctr"></a:pPr><a:r><a:rPr b="1" lang="en-US" sz="1800" spc="-1"><a:latin typeface="Arial"/></a:rPr><a:t>Integrante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a:tc><a:txBody><a:bodyPr lIns="90000" rIns="90000" tIns="46800" bIns="46800" anchor="ctr"></a:bodyPr><a:p><a:pPr algn="ctr"></a:pPr><a:r><a:rPr b="1" lang="en-US" sz="1800" spc="-1"><a:latin typeface="Arial"/></a:rPr><a:t>Papel(éis)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000000"/></a:solidFill></a:tcPr></a:tc></a:tr><a:tr h="581040"><a:tc><a:txBody><a:bodyPr lIns="90000" rIns="90000" tIns="46800" bIns="46800"></a:bodyPr><a:p><a:r><a:rPr lang="en-US" sz="1800" spc="-1"><a:latin typeface="Arial"/></a:rPr><a:t>Luiz Antonio Pereira Silva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><a:txBody><a:bodyPr lIns="90000" rIns="90000" tIns="46800" bIns="46800"></a:bodyPr><a:p><a:r><a:rPr lang="en-US" sz="1800" spc="-1"><a:latin typeface="Arial"/></a:rPr><a:t>Líder do Projeto, Gerente de Configuração, 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 tIns="46800" bIns="46800"></a:bodyPr><a:p><a:r><a:rPr lang="en-US" sz="1800" spc="-1"><a:latin typeface="Arial"/></a:rPr><a:t>Joaquim José Cintra Maia Honório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><a:txBody><a:bodyPr lIns="90000" rIns="90000" tIns="46800" bIns="46800"></a:bodyPr><a:p><a:r><a:rPr lang="en-US" sz="1800" spc="-1"><a:latin typeface="Arial"/></a:rPr><a:t>Desenvolvedor, Testador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a:tr h="581040"><a:tc><a:txBody><a:bodyPr lIns="90000" rIns="90000" tIns="46800" bIns="46800"></a:bodyPr><a:p><a:r><a:rPr lang="en-US" sz="1800" spc="-1"><a:latin typeface="Arial"/></a:rPr><a:t>Maria Gabriella Britto Monteiro Sousa 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 rowSpan="2"><a:txBody><a:bodyPr lIns="90000" rIns="90000" tIns="46800" bIns="46800" anchor="ctr"></a:bodyPr><a:p><a:r><a:rPr lang="en-US" sz="1800" spc="-1"><a:latin typeface="Arial"/></a:rPr><a:t>Cliente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581040"><a:tc><a:txBody><a:bodyPr lIns="90000" rIns="90000" tIns="46800" bIns="46800"></a:bodyPr><a:p><a:r><a:rPr lang="en-US" sz="1800" spc="-1"><a:latin typeface="Arial"/></a:rPr><a:t>Anna Clara Mendonça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a:tr h="581040"><a:tc><a:txBody><a:bodyPr lIns="90000" rIns="90000" tIns="46800" bIns="46800"></a:bodyPr><a:p><a:r><a:rPr lang="en-US" sz="1800" spc="-1"><a:latin typeface="Arial"/></a:rPr><a:t>Ednaldo Dilorenzo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a:tc><a:txBody><a:bodyPr lIns="90000" rIns="90000" tIns="46800" bIns="46800"></a:bodyPr><a:p><a:r><a:rPr lang="en-US" sz="1800" spc="-1"><a:latin typeface="Arial"/></a:rPr><a:t>Analista de Qualidade</a:t></a:r><a:endParaRPr/></a:p></a:txBody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e6e6e6"/></a:solidFill></a:tcPr></a:tc></a:tr><a:tr h="902520"><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a:tc><a:tcPr marL="90000" marR="90000"><a:lnL w="720"><a:solidFill><a:srgbClr val="ffffff"/></a:solidFill></a:lnL><a:lnR w="720"><a:solidFill><a:srgbClr val="ffffff"/></a:solidFill></a:lnR><a:lnT w="720"><a:solidFill><a:srgbClr val="ffffff"/></a:solidFill></a:lnT><a:lnB w="720"><a:solidFill><a:srgbClr val="ffffff"/></a:solidFill></a:lnB><a:solidFill><a:srgbClr val="ffffff"/></a:solidFill></a:tcPr></a:tc></a:tr></a:tbl></a:graphicData></a:graphic></p:graphicFrame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&lt;&lt;Identificar quais são os stakeholders do projeto e quais são seus interesses e papeis&gt;&gt;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 do Projeto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&lt;&lt;Definir aqui o escopo do projeto. O mesmo deve ser exibido em forma de itens de backlog. Quais itens de backlog serão atacados em que iteração e quais as iterações pertencentes a cada release.&gt;&gt;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&lt;&lt;Declarar as premissas do projeto. Premissas são fatores que, para fins de planejamento, são considerados verdadeiros, reais ou certos sem prova ou demonstração. Ex.: O alvará para construir a casa estará aprovado pela prefeitura.Estamos assumindo que o alvará vai estar aprovado, não estamos considerando a hipótese de não ser aprovado.&gt;&gt;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&lt;&lt;Definir as restrições do projeto. Uma restrição ou limitação aplicável, interna ou externa, a um projeto, a qual afetará o desempenho do projeto ou de um processo.&gt;&gt;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&lt;&lt;Descrever os riscos do projeto. Risco é um evento ou condição incerta que, se ocorrer, provocará um efeito positivo ou negativo nos objetivos de um projeto.&gt;&gt;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 e Papéis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Geral: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Auxiliar o departamento de Assistência Social da COPAE do IFPB Campus Monteiro a manter e gerir, de forma eficiente, as informações oriundas de seus discentes e docentes.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 Específicos: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Application>LibreOffice/5.0.3.2$Linux_X86_64 LibreOffice_project/e5f16313668ac592c1bfb310f4390624e3dbfb75</Application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language>en-US</dc:language>
  <cp:lastModifiedBy>Luiz Pereira</cp:lastModifiedBy>
  <dcterms:modified xsi:type="dcterms:W3CDTF">2015-12-05T15:46:08Z</dcterms:modified>
  <cp:revision>20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