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2/16/16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672643-91D0-4F02-9C8E-8C1B5B7EFB2B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2/16/16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E0965F-E346-43E0-8545-861E93AC4916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SIGEAS</a:t>
            </a:r>
            <a:r>
              <a:rPr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Apresentação dos Resultados da Iteração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Iteração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Luiz Antonio Pereira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Joaquim José Cintra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de Backlog da Iteração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Entregues na Iteração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Lições aprendidas da iteração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de Backlog da Iteração</a:t>
            </a:r>
            <a:endParaRPr/>
          </a:p>
        </p:txBody>
      </p:sp>
      <p:graphicFrame>
        <p:nvGraphicFramePr>
          <p:cNvPr id="120" name="Table 2"/>
          <p:cNvGraphicFramePr/>
          <p:nvPr/>
        </p:nvGraphicFramePr>
        <p:xfrm>
          <a:off x="945720" y="1909080"/>
          <a:ext cx="7205400" cy="3992760"/>
        </p:xfrm>
        <a:graphic>
          <a:graphicData uri="http://schemas.openxmlformats.org/drawingml/2006/table">
            <a:tbl>
              <a:tblPr/>
              <a:tblGrid>
                <a:gridCol w="4055040"/>
                <a:gridCol w="3150720"/>
              </a:tblGrid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Manter questionário socioeconômicos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9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Horas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DAO de questionário socioeconômicos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DAO questionário socioeconômicos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47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Tela de inserir informações do questionário (Novo e Alterar questionário)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Janela de confirmação de adição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Janela de remover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Janela de confirmação publicação de questionários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 de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33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aceitação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de Backlog da Iteração</a:t>
            </a:r>
            <a:endParaRPr/>
          </a:p>
        </p:txBody>
      </p:sp>
      <p:graphicFrame>
        <p:nvGraphicFramePr>
          <p:cNvPr id="122" name="Table 2"/>
          <p:cNvGraphicFramePr/>
          <p:nvPr/>
        </p:nvGraphicFramePr>
        <p:xfrm>
          <a:off x="963720" y="1884960"/>
          <a:ext cx="7326000" cy="3661560"/>
        </p:xfrm>
        <a:graphic>
          <a:graphicData uri="http://schemas.openxmlformats.org/drawingml/2006/table">
            <a:tbl>
              <a:tblPr/>
              <a:tblGrid>
                <a:gridCol w="4114800"/>
                <a:gridCol w="3211560"/>
              </a:tblGrid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Inscrições em Questionários (Aluno)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9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Horas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DAO de inscrição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DAO de inscrição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Tela de listar inscrições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Tela de nova inscrição e alterar inscrição (Questionário)*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Janela de confirmação de Inscrição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Janela de remover inscrição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 de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Estudar implementação da interface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Resolver bug do template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780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aceitação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de Backlog da Iteração</a:t>
            </a:r>
            <a:endParaRPr/>
          </a:p>
        </p:txBody>
      </p:sp>
      <p:graphicFrame>
        <p:nvGraphicFramePr>
          <p:cNvPr id="124" name="Table 2"/>
          <p:cNvGraphicFramePr/>
          <p:nvPr/>
        </p:nvGraphicFramePr>
        <p:xfrm>
          <a:off x="984960" y="1882440"/>
          <a:ext cx="6969960" cy="3786480"/>
        </p:xfrm>
        <a:graphic>
          <a:graphicData uri="http://schemas.openxmlformats.org/drawingml/2006/table">
            <a:tbl>
              <a:tblPr/>
              <a:tblGrid>
                <a:gridCol w="3914640"/>
                <a:gridCol w="3055680"/>
              </a:tblGrid>
              <a:tr h="48924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Manter dados socioeconômicos de aluno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9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Horas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924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DAO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924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DAO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924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Tela de recuperar dados socioeconômicos de aluno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485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service (Regra de negócio referente a atribuição de valores a questionários)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924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 de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21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aceitação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de Backlog da Iteração</a:t>
            </a:r>
            <a:endParaRPr/>
          </a:p>
        </p:txBody>
      </p:sp>
      <p:graphicFrame>
        <p:nvGraphicFramePr>
          <p:cNvPr id="126" name="Table 2"/>
          <p:cNvGraphicFramePr/>
          <p:nvPr/>
        </p:nvGraphicFramePr>
        <p:xfrm>
          <a:off x="1128960" y="2332800"/>
          <a:ext cx="6489720" cy="2837880"/>
        </p:xfrm>
        <a:graphic>
          <a:graphicData uri="http://schemas.openxmlformats.org/drawingml/2006/table">
            <a:tbl>
              <a:tblPr/>
              <a:tblGrid>
                <a:gridCol w="3652200"/>
                <a:gridCol w="2837880"/>
              </a:tblGrid>
              <a:tr h="4053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Gerar Pré-classificação Socio-econômica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9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Horas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53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Gerar DAO Pré-classificação Socio-econômica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53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DAO Pré-classificação Socio-econômica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53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Tela de Pré-classificação Socio-econômica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53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53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60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aceitação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de Entregues da Iteração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822960" y="1786680"/>
            <a:ext cx="4659840" cy="49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Todos os citados anteriormente.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822960" y="1786680"/>
            <a:ext cx="4659840" cy="49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Application>LibreOffice/5.0.3.2$Linux_X86_64 LibreOffice_project/e5f16313668ac592c1bfb310f4390624e3dbfb75</Application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2015-03-06T23:15:18Z</dcterms:created>
  <dc:creator>Ednaldo</dc:creator>
  <dc:language>en-US</dc:language>
  <cp:lastModifiedBy>Luiz Pereira</cp:lastModifiedBy>
  <dcterms:modified xsi:type="dcterms:W3CDTF">2016-02-16T18:50:03Z</dcterms:modified>
  <cp:revision>3</cp:revision>
  <dc:title>&lt;&lt;Projeto XXX&gt;&gt; Apresentação dos Resultados da Iteração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