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&lt;&lt;Nome do </a:t>
            </a:r>
            <a:r>
              <a:rPr lang="en-US" dirty="0" err="1" smtClean="0"/>
              <a:t>Projeto</a:t>
            </a:r>
            <a:r>
              <a:rPr lang="en-US" dirty="0" smtClean="0"/>
              <a:t>&gt;&gt;</a:t>
            </a:r>
            <a:br>
              <a:rPr lang="en-US" dirty="0" smtClean="0"/>
            </a:br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&lt;&lt;Declare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Ex.: </a:t>
            </a:r>
            <a:r>
              <a:rPr lang="en-US" dirty="0" err="1" smtClean="0"/>
              <a:t>Fornecer</a:t>
            </a:r>
            <a:r>
              <a:rPr lang="en-US" dirty="0" smtClean="0"/>
              <a:t> um </a:t>
            </a:r>
            <a:r>
              <a:rPr lang="en-US" dirty="0" err="1" smtClean="0"/>
              <a:t>meio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gerenciar</a:t>
            </a:r>
            <a:r>
              <a:rPr lang="en-US" dirty="0" smtClean="0"/>
              <a:t> um </a:t>
            </a:r>
            <a:r>
              <a:rPr lang="en-US" dirty="0" err="1" smtClean="0"/>
              <a:t>restaurante</a:t>
            </a:r>
            <a:r>
              <a:rPr lang="en-US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4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Descreve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itengrantes</a:t>
            </a:r>
            <a:r>
              <a:rPr lang="en-US" dirty="0" smtClean="0"/>
              <a:t> da </a:t>
            </a:r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exercerá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, </a:t>
            </a:r>
            <a:r>
              <a:rPr lang="en-US" dirty="0" err="1" smtClean="0"/>
              <a:t>respeitando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papéis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stakeholders do </a:t>
            </a:r>
            <a:r>
              <a:rPr lang="en-US" dirty="0" err="1" smtClean="0"/>
              <a:t>projeto</a:t>
            </a:r>
            <a:r>
              <a:rPr lang="en-US" dirty="0" smtClean="0"/>
              <a:t> e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 e </a:t>
            </a:r>
            <a:r>
              <a:rPr lang="en-US" dirty="0" err="1" smtClean="0"/>
              <a:t>papeis</a:t>
            </a:r>
            <a:r>
              <a:rPr lang="en-US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5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o </a:t>
            </a:r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</a:t>
            </a:r>
            <a:r>
              <a:rPr lang="en-US" dirty="0" err="1" smtClean="0"/>
              <a:t>itens</a:t>
            </a:r>
            <a:r>
              <a:rPr lang="en-US" dirty="0" smtClean="0"/>
              <a:t> de backlog.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de backlog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atacados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e </a:t>
            </a:r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release.&gt;&gt;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Declarar</a:t>
            </a:r>
            <a:r>
              <a:rPr lang="en-US" dirty="0" smtClean="0"/>
              <a:t> as </a:t>
            </a:r>
            <a:r>
              <a:rPr lang="en-US" dirty="0" err="1" smtClean="0"/>
              <a:t>premissas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Premissas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f</a:t>
            </a:r>
            <a:r>
              <a:rPr lang="pt-BR" dirty="0" smtClean="0"/>
              <a:t>atores </a:t>
            </a:r>
            <a:r>
              <a:rPr lang="pt-BR" dirty="0"/>
              <a:t>que, para fins de planejamento, são considerados verdadeiros, reais ou certos sem prova ou demonstração</a:t>
            </a:r>
            <a:r>
              <a:rPr lang="pt-BR" dirty="0" smtClean="0"/>
              <a:t>. Ex.: </a:t>
            </a:r>
            <a:r>
              <a:rPr lang="pt-BR" dirty="0"/>
              <a:t>O alvará para construir a casa estará aprovado pela prefeitura.Estamos assumindo que o alvará vai estar aprovado, não estamos considerando a hipótese de não ser aprovado.</a:t>
            </a:r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as </a:t>
            </a:r>
            <a:r>
              <a:rPr lang="en-US" dirty="0" err="1" smtClean="0"/>
              <a:t>restrições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pt-BR" dirty="0"/>
              <a:t>Uma restrição ou limitação aplicável, interna ou externa, a um projeto, a qual afetará o desempenho do projeto ou de um processo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riscos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Risco</a:t>
            </a:r>
            <a:r>
              <a:rPr lang="en-US" dirty="0" smtClean="0"/>
              <a:t> é </a:t>
            </a:r>
            <a:r>
              <a:rPr lang="pt-BR" dirty="0" smtClean="0"/>
              <a:t>um </a:t>
            </a:r>
            <a:r>
              <a:rPr lang="pt-BR" dirty="0"/>
              <a:t>evento ou condição incerta que, se ocorrer, provocará um efeito positivo ou negativo nos objetivos de um projeto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3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272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&lt;&lt;Nome do Projeto&gt;&gt; Plano de Projeto</vt:lpstr>
      <vt:lpstr>Agenda</vt:lpstr>
      <vt:lpstr>Objetivos do Projeto</vt:lpstr>
      <vt:lpstr>Equipe e Papéis</vt:lpstr>
      <vt:lpstr>Stakeholders do Projeto</vt:lpstr>
      <vt:lpstr>Escopo do Projeto</vt:lpstr>
      <vt:lpstr>Premissas</vt:lpstr>
      <vt:lpstr>Restrições</vt:lpstr>
      <vt:lpstr>Riscos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Ednaldo</cp:lastModifiedBy>
  <cp:revision>15</cp:revision>
  <dcterms:created xsi:type="dcterms:W3CDTF">2015-03-03T01:01:25Z</dcterms:created>
  <dcterms:modified xsi:type="dcterms:W3CDTF">2015-03-05T02:12:12Z</dcterms:modified>
</cp:coreProperties>
</file>