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7F65-8D7D-46D9-8365-93D812578EE0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D54-6BE4-469E-A743-9DC7C3741A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98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7F65-8D7D-46D9-8365-93D812578EE0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D54-6BE4-469E-A743-9DC7C3741A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3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7F65-8D7D-46D9-8365-93D812578EE0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D54-6BE4-469E-A743-9DC7C3741A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37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7F65-8D7D-46D9-8365-93D812578EE0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D54-6BE4-469E-A743-9DC7C3741A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26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7F65-8D7D-46D9-8365-93D812578EE0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D54-6BE4-469E-A743-9DC7C3741A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87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7F65-8D7D-46D9-8365-93D812578EE0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D54-6BE4-469E-A743-9DC7C3741A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6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7F65-8D7D-46D9-8365-93D812578EE0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D54-6BE4-469E-A743-9DC7C3741A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13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7F65-8D7D-46D9-8365-93D812578EE0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D54-6BE4-469E-A743-9DC7C3741A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30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7F65-8D7D-46D9-8365-93D812578EE0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D54-6BE4-469E-A743-9DC7C3741A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96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7F65-8D7D-46D9-8365-93D812578EE0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D54-6BE4-469E-A743-9DC7C3741A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55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7F65-8D7D-46D9-8365-93D812578EE0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1D54-6BE4-469E-A743-9DC7C3741A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7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D7F65-8D7D-46D9-8365-93D812578EE0}" type="datetimeFigureOut">
              <a:rPr lang="pt-BR" smtClean="0"/>
              <a:t>01/12/2015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51D54-6BE4-469E-A743-9DC7C3741A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78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&lt;&lt;Nome do </a:t>
            </a:r>
            <a:r>
              <a:rPr lang="en-US" dirty="0" err="1" smtClean="0"/>
              <a:t>Projeto</a:t>
            </a:r>
            <a:r>
              <a:rPr lang="en-US" dirty="0" smtClean="0"/>
              <a:t>&gt;&gt;</a:t>
            </a:r>
            <a:br>
              <a:rPr lang="en-US" dirty="0" smtClean="0"/>
            </a:br>
            <a:r>
              <a:rPr lang="en-US" dirty="0" err="1" smtClean="0"/>
              <a:t>Documento</a:t>
            </a:r>
            <a:r>
              <a:rPr lang="en-US" dirty="0" smtClean="0"/>
              <a:t> de </a:t>
            </a:r>
            <a:r>
              <a:rPr lang="en-US" dirty="0" err="1" smtClean="0"/>
              <a:t>Arquitetura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Versão</a:t>
            </a:r>
            <a:r>
              <a:rPr lang="en-US" dirty="0" smtClean="0"/>
              <a:t> </a:t>
            </a:r>
            <a:r>
              <a:rPr lang="en-US" dirty="0" err="1" smtClean="0"/>
              <a:t>x.x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627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Atributos</a:t>
            </a:r>
            <a:r>
              <a:rPr lang="en-US" dirty="0" smtClean="0"/>
              <a:t> de </a:t>
            </a:r>
            <a:r>
              <a:rPr lang="en-US" dirty="0" err="1" smtClean="0"/>
              <a:t>qualidade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endParaRPr lang="en-US" dirty="0" smtClean="0"/>
          </a:p>
          <a:p>
            <a:r>
              <a:rPr lang="en-US" dirty="0" err="1" smtClean="0"/>
              <a:t>Visão</a:t>
            </a:r>
            <a:r>
              <a:rPr lang="en-US" dirty="0" smtClean="0"/>
              <a:t> de </a:t>
            </a:r>
            <a:r>
              <a:rPr lang="en-US" dirty="0" err="1" smtClean="0"/>
              <a:t>Subsistemas</a:t>
            </a:r>
            <a:endParaRPr lang="en-US" dirty="0" smtClean="0"/>
          </a:p>
          <a:p>
            <a:r>
              <a:rPr lang="en-US" dirty="0" err="1" smtClean="0"/>
              <a:t>Visão</a:t>
            </a:r>
            <a:r>
              <a:rPr lang="en-US" dirty="0" smtClean="0"/>
              <a:t> de </a:t>
            </a:r>
            <a:r>
              <a:rPr lang="en-US" dirty="0" err="1" smtClean="0"/>
              <a:t>Módulos</a:t>
            </a:r>
            <a:endParaRPr lang="en-US" dirty="0" smtClean="0"/>
          </a:p>
          <a:p>
            <a:r>
              <a:rPr lang="en-US" dirty="0" err="1" smtClean="0"/>
              <a:t>Visão</a:t>
            </a:r>
            <a:r>
              <a:rPr lang="en-US" dirty="0" smtClean="0"/>
              <a:t> de </a:t>
            </a:r>
            <a:r>
              <a:rPr lang="en-US" dirty="0" err="1" smtClean="0"/>
              <a:t>Componentes</a:t>
            </a:r>
            <a:r>
              <a:rPr lang="en-US" dirty="0" smtClean="0"/>
              <a:t> de </a:t>
            </a:r>
            <a:r>
              <a:rPr lang="en-US" dirty="0" err="1" smtClean="0"/>
              <a:t>Conectores</a:t>
            </a:r>
            <a:endParaRPr lang="en-US" dirty="0" smtClean="0"/>
          </a:p>
          <a:p>
            <a:r>
              <a:rPr lang="en-US" dirty="0" err="1" smtClean="0"/>
              <a:t>Visão</a:t>
            </a:r>
            <a:r>
              <a:rPr lang="en-US" dirty="0" smtClean="0"/>
              <a:t> de </a:t>
            </a:r>
            <a:r>
              <a:rPr lang="en-US" dirty="0" err="1" smtClean="0"/>
              <a:t>Alocação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19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&lt;&lt;Nome do Projeto&gt;&gt; Documento de Arquitetura</vt:lpstr>
      <vt:lpstr>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&lt;&lt;Nome do Projeto&gt;&gt; Documento de Arquitetura</dc:title>
  <dc:creator>Ednaldo</dc:creator>
  <cp:lastModifiedBy>Ednaldo</cp:lastModifiedBy>
  <cp:revision>1</cp:revision>
  <dcterms:created xsi:type="dcterms:W3CDTF">2015-12-01T19:44:25Z</dcterms:created>
  <dcterms:modified xsi:type="dcterms:W3CDTF">2015-12-01T19:48:15Z</dcterms:modified>
</cp:coreProperties>
</file>