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7" r:id="rId6"/>
    <p:sldId id="264" r:id="rId7"/>
    <p:sldId id="270" r:id="rId8"/>
    <p:sldId id="263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8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7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30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96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5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7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7F65-8D7D-46D9-8365-93D812578EE0}" type="datetimeFigureOut">
              <a:rPr lang="pt-BR" smtClean="0"/>
              <a:t>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78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SIGEAS</a:t>
            </a:r>
            <a:br>
              <a:rPr lang="en-US" dirty="0" smtClean="0"/>
            </a:br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 smtClean="0"/>
              <a:t>Arquitetura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smtClean="0"/>
              <a:t>1.0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Visão</a:t>
            </a:r>
            <a:r>
              <a:rPr lang="en-US" dirty="0"/>
              <a:t> de </a:t>
            </a:r>
            <a:r>
              <a:rPr lang="en-US" dirty="0" err="1" smtClean="0"/>
              <a:t>Módulos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44" y="1600200"/>
            <a:ext cx="38275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1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Visão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 smtClean="0"/>
              <a:t>Conectores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994"/>
            <a:ext cx="50292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09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Visão</a:t>
            </a:r>
            <a:r>
              <a:rPr lang="en-US" dirty="0"/>
              <a:t> de </a:t>
            </a:r>
            <a:r>
              <a:rPr lang="en-US" dirty="0" err="1" smtClean="0"/>
              <a:t>Alocação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696369"/>
            <a:ext cx="40100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4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Subsistemas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 de </a:t>
            </a:r>
            <a:r>
              <a:rPr lang="en-US" dirty="0" err="1" smtClean="0"/>
              <a:t>Conectores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Alocação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19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Usabilidade </a:t>
            </a:r>
            <a:endParaRPr lang="pt-BR" dirty="0" smtClean="0"/>
          </a:p>
          <a:p>
            <a:r>
              <a:rPr lang="pt-BR" dirty="0" err="1" smtClean="0"/>
              <a:t>Testabilidade</a:t>
            </a:r>
            <a:endParaRPr lang="pt-BR" dirty="0" smtClean="0"/>
          </a:p>
          <a:p>
            <a:r>
              <a:rPr lang="pt-BR" dirty="0" err="1" smtClean="0"/>
              <a:t>Manutenabilidade</a:t>
            </a:r>
            <a:r>
              <a:rPr lang="pt-BR" dirty="0" smtClean="0"/>
              <a:t> </a:t>
            </a:r>
          </a:p>
          <a:p>
            <a:r>
              <a:rPr lang="pt-BR" dirty="0" smtClean="0"/>
              <a:t>Segurança </a:t>
            </a:r>
          </a:p>
          <a:p>
            <a:r>
              <a:rPr lang="pt-BR" dirty="0" smtClean="0"/>
              <a:t>Disponibilidade </a:t>
            </a:r>
          </a:p>
          <a:p>
            <a:r>
              <a:rPr lang="pt-BR" dirty="0" smtClean="0"/>
              <a:t>Confiabilidade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6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Usabilidade </a:t>
            </a:r>
          </a:p>
          <a:p>
            <a:pPr lvl="1"/>
            <a:r>
              <a:rPr lang="pt-BR" dirty="0" smtClean="0"/>
              <a:t>Caixa de ajuda em itens do sistema</a:t>
            </a:r>
          </a:p>
          <a:p>
            <a:pPr lvl="1"/>
            <a:r>
              <a:rPr lang="pt-BR" dirty="0"/>
              <a:t>Ambiente de inscrição nos auxílios de fácil </a:t>
            </a:r>
            <a:r>
              <a:rPr lang="pt-BR" dirty="0" smtClean="0"/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39636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Testabilidade</a:t>
            </a:r>
            <a:endParaRPr lang="pt-BR" dirty="0" smtClean="0"/>
          </a:p>
          <a:p>
            <a:pPr lvl="1"/>
            <a:r>
              <a:rPr lang="pt-BR" dirty="0"/>
              <a:t>Testes de Unidade e de Aceitação deverão ser completamente automatizados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636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Segurança </a:t>
            </a:r>
            <a:endParaRPr lang="pt-BR" dirty="0" smtClean="0"/>
          </a:p>
          <a:p>
            <a:pPr lvl="1"/>
            <a:r>
              <a:rPr lang="pt-BR" dirty="0" smtClean="0"/>
              <a:t>Dados como: CPF, RG, Endereço, Filiação e dados socioeconômicos são criptografados no banco de dados.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113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Disponibilidade 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O sistema deve ficar ativo 24/7</a:t>
            </a:r>
          </a:p>
        </p:txBody>
      </p:sp>
    </p:spTree>
    <p:extLst>
      <p:ext uri="{BB962C8B-B14F-4D97-AF65-F5344CB8AC3E}">
        <p14:creationId xmlns:p14="http://schemas.microsoft.com/office/powerpoint/2010/main" val="31633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Confiabilidade</a:t>
            </a:r>
          </a:p>
          <a:p>
            <a:pPr lvl="1"/>
            <a:r>
              <a:rPr lang="pt-BR" dirty="0"/>
              <a:t>Backup de </a:t>
            </a:r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Baixa </a:t>
            </a:r>
            <a:r>
              <a:rPr lang="pt-BR" dirty="0"/>
              <a:t>taxa de indisponibilidade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9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Visão</a:t>
            </a:r>
            <a:r>
              <a:rPr lang="en-US" dirty="0"/>
              <a:t> de </a:t>
            </a:r>
            <a:r>
              <a:rPr lang="en-US" dirty="0" err="1" smtClean="0"/>
              <a:t>Subsistemas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9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137</Words>
  <Application>Microsoft Office PowerPoint</Application>
  <PresentationFormat>Apresentação na tela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SIGEAS Documento de Arquitetura</vt:lpstr>
      <vt:lpstr>Agenda</vt:lpstr>
      <vt:lpstr>Atributos de qualidade do sistema</vt:lpstr>
      <vt:lpstr>Atributos de qualidade do sistema</vt:lpstr>
      <vt:lpstr>Atributos de qualidade do sistema</vt:lpstr>
      <vt:lpstr>Atributos de qualidade do sistema</vt:lpstr>
      <vt:lpstr>Atributos de qualidade do sistema</vt:lpstr>
      <vt:lpstr>Atributos de qualidade do sistema</vt:lpstr>
      <vt:lpstr>Visão de Subsistemas</vt:lpstr>
      <vt:lpstr>Visão de Módulos</vt:lpstr>
      <vt:lpstr>Visão de Componentes de Conectores</vt:lpstr>
      <vt:lpstr>Visão de Alocação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&lt;&lt;Nome do Projeto&gt;&gt; Documento de Arquitetura</dc:title>
  <dc:creator>Ednaldo</dc:creator>
  <cp:lastModifiedBy>angus</cp:lastModifiedBy>
  <cp:revision>16</cp:revision>
  <dcterms:created xsi:type="dcterms:W3CDTF">2015-12-01T19:44:25Z</dcterms:created>
  <dcterms:modified xsi:type="dcterms:W3CDTF">2015-12-08T23:29:30Z</dcterms:modified>
</cp:coreProperties>
</file>