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4" r:id="rId14"/>
    <p:sldId id="261" r:id="rId15"/>
    <p:sldId id="277" r:id="rId16"/>
    <p:sldId id="278" r:id="rId17"/>
    <p:sldId id="26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08/12/2015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pb.edu.b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SIGEAS – Sistema de </a:t>
            </a:r>
            <a:r>
              <a:rPr lang="en-US" sz="4000" dirty="0" err="1" smtClean="0"/>
              <a:t>Gerenciamento</a:t>
            </a:r>
            <a:r>
              <a:rPr lang="en-US" sz="4000" dirty="0" smtClean="0"/>
              <a:t> de </a:t>
            </a:r>
            <a:r>
              <a:rPr lang="en-US" sz="4000" dirty="0" err="1" smtClean="0"/>
              <a:t>Assistencia</a:t>
            </a:r>
            <a:r>
              <a:rPr lang="en-US" sz="4000" dirty="0" smtClean="0"/>
              <a:t> Social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Plano de </a:t>
            </a:r>
            <a:r>
              <a:rPr lang="en-US" b="1" dirty="0" err="1" smtClean="0"/>
              <a:t>Projeto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04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às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auxílios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poderão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inscrever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comodidade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tenham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à internet,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editais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abertos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ingresso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6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60393"/>
              </p:ext>
            </p:extLst>
          </p:nvPr>
        </p:nvGraphicFramePr>
        <p:xfrm>
          <a:off x="457200" y="1600200"/>
          <a:ext cx="8229600" cy="435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Integrante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Luiz Antonio Pereira Silva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Líder de Projeto, Gerente</a:t>
                      </a:r>
                      <a:r>
                        <a:rPr lang="pt-BR" baseline="0" dirty="0" smtClean="0"/>
                        <a:t> de Configuração, </a:t>
                      </a:r>
                      <a:r>
                        <a:rPr lang="pt-BR" dirty="0" smtClean="0"/>
                        <a:t>Desenvolvedor, Testador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Joaquim José Cintra Maia Honório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Desenvolvedor, Testador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Anna</a:t>
                      </a:r>
                      <a:r>
                        <a:rPr lang="pt-BR" baseline="0" dirty="0" smtClean="0"/>
                        <a:t> Clara Mendonça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baseline="0" dirty="0" err="1" smtClean="0"/>
                        <a:t>Dilorenzo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</a:t>
                      </a:r>
                      <a:r>
                        <a:rPr lang="pt-BR" baseline="0" dirty="0" smtClean="0"/>
                        <a:t> de Qualidade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98579"/>
              </p:ext>
            </p:extLst>
          </p:nvPr>
        </p:nvGraphicFramePr>
        <p:xfrm>
          <a:off x="457200" y="1600200"/>
          <a:ext cx="8229600" cy="38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/>
                        <a:t>Stakeholders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Luiz Antonio Pereira Silva, Joaquim José Cintra Maia Honório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Souza,</a:t>
                      </a:r>
                      <a:r>
                        <a:rPr lang="pt-BR" baseline="0" dirty="0" smtClean="0"/>
                        <a:t> Anna Clara Mendonça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Cliente,</a:t>
                      </a:r>
                      <a:r>
                        <a:rPr lang="pt-BR" baseline="0" dirty="0" smtClean="0"/>
                        <a:t> 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Discentes do IFPB - Campus Monteiro Funcionário do setor financeiro do IFPB - Campus Monteiro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Ednaldo?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00161"/>
              </p:ext>
            </p:extLst>
          </p:nvPr>
        </p:nvGraphicFramePr>
        <p:xfrm>
          <a:off x="683568" y="1253903"/>
          <a:ext cx="7920879" cy="55600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94083059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590859807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644708125"/>
                    </a:ext>
                  </a:extLst>
                </a:gridCol>
                <a:gridCol w="1215134">
                  <a:extLst>
                    <a:ext uri="{9D8B030D-6E8A-4147-A177-3AD203B41FA5}">
                      <a16:colId xmlns:a16="http://schemas.microsoft.com/office/drawing/2014/main" val="3964080166"/>
                    </a:ext>
                  </a:extLst>
                </a:gridCol>
              </a:tblGrid>
              <a:tr h="4746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baseline="0" dirty="0" smtClean="0">
                          <a:effectLst/>
                          <a:latin typeface="+mn-lt"/>
                        </a:rPr>
                        <a:t>Iteração</a:t>
                      </a:r>
                      <a:endParaRPr lang="pt-BR" sz="1800" b="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Descrição de </a:t>
                      </a:r>
                      <a:r>
                        <a:rPr lang="pt-BR" sz="1800" b="0" dirty="0" smtClean="0">
                          <a:effectLst/>
                        </a:rPr>
                        <a:t>IB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Release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Data de Entrega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2778541480"/>
                  </a:ext>
                </a:extLst>
              </a:tr>
              <a:tr h="2701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1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Login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9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9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30.03.2016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2554867080"/>
                  </a:ext>
                </a:extLst>
              </a:tr>
              <a:tr h="4746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2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assistente social/Manter aluno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83732"/>
                  </a:ext>
                </a:extLst>
              </a:tr>
              <a:tr h="270195">
                <a:tc row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3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editais de auxílios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35476"/>
                  </a:ext>
                </a:extLst>
              </a:tr>
              <a:tr h="474671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Apresentar aos alunos editais abertos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3233"/>
                  </a:ext>
                </a:extLst>
              </a:tr>
              <a:tr h="679147">
                <a:tc row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4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Impedir inscrições de alunos com requisitos inválidos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4706"/>
                  </a:ext>
                </a:extLst>
              </a:tr>
              <a:tr h="657198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Apresentar o </a:t>
                      </a:r>
                      <a:r>
                        <a:rPr lang="pt-BR" sz="1600" dirty="0" smtClean="0">
                          <a:effectLst/>
                        </a:rPr>
                        <a:t>questionário socioeconômico </a:t>
                      </a:r>
                      <a:r>
                        <a:rPr lang="pt-BR" sz="1600" dirty="0">
                          <a:effectLst/>
                        </a:rPr>
                        <a:t>ao aluno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02635"/>
                  </a:ext>
                </a:extLst>
              </a:tr>
              <a:tr h="474671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Inclusão de documentos no momento da inscrição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59383"/>
                  </a:ext>
                </a:extLst>
              </a:tr>
              <a:tr h="2373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5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Pré-classificação dos alunos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77660"/>
                  </a:ext>
                </a:extLst>
              </a:tr>
              <a:tr h="2373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6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2690"/>
                  </a:ext>
                </a:extLst>
              </a:tr>
              <a:tr h="2701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7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entrevistas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27.04.2016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736855547"/>
                  </a:ext>
                </a:extLst>
              </a:tr>
              <a:tr h="6791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8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vistas domiciliares / Gerenciar Classificação final em editais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1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Professores deverão manter atualizados os dados dos alunos presentes no sistema acadêmico;</a:t>
            </a:r>
          </a:p>
          <a:p>
            <a:pPr algn="just"/>
            <a:r>
              <a:rPr lang="pt-BR" sz="2800" dirty="0" smtClean="0"/>
              <a:t>Alunos e funcionários do instituto, ambos usuários, deverão </a:t>
            </a:r>
            <a:r>
              <a:rPr lang="pt-BR" sz="2800" dirty="0" smtClean="0"/>
              <a:t>estar </a:t>
            </a:r>
            <a:r>
              <a:rPr lang="pt-BR" sz="2800" dirty="0" smtClean="0"/>
              <a:t>cadastro no sistema acadêmico e no SUAP, respectivamente</a:t>
            </a:r>
            <a:r>
              <a:rPr lang="pt-BR" sz="2800" dirty="0" smtClean="0"/>
              <a:t>;</a:t>
            </a:r>
          </a:p>
          <a:p>
            <a:pPr algn="just"/>
            <a:r>
              <a:rPr lang="pt-BR" sz="2800" dirty="0" smtClean="0"/>
              <a:t>A concessão dos materiais pedagógicos estará, de fato, implantada no instituto como previsto por cliente.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504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deve ser acessível do site da </a:t>
            </a:r>
            <a:r>
              <a:rPr lang="pt-BR" dirty="0"/>
              <a:t>instituição </a:t>
            </a:r>
            <a:r>
              <a:rPr lang="pt-BR" dirty="0" smtClean="0"/>
              <a:t>(</a:t>
            </a:r>
            <a:r>
              <a:rPr lang="pt-BR" dirty="0" smtClean="0">
                <a:hlinkClick r:id="rId2"/>
              </a:rPr>
              <a:t>www.ifpb.edu.br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O sistema deve ser implantado em um ambiente Linux.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23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4041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Atraso em Finalização de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Falha do Planejamento Inicial do Projeto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Má Distribuição de Tempo nas Atividades da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Análise de Riscos Incompleta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Testes Realizados Parcialmente em Release de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Recursos (Hardware e Softwares) Indisponíveis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4041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Surgimento de Bugs em Release Disponibilizada ao Cliente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Indisponibilidade dos Clientes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Adição de Novos Requisitos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Mudança em Requisitos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Necessidade de Utilização para Nova Tecnologia não Planejada pela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na Utilização de alguma Tecnologia pela Equipe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4747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Afastamento de Membro de Equipe por Viagem a Congressos, Concursos e etc.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Afastamento de Membro de Equipe por Motivos de Saúde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de Comunicação entre Membros de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Desistência de um Membro da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Sistema Acadêmico do IFPB - Campus Monteiro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 Plataforma SUAP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38862"/>
              </p:ext>
            </p:extLst>
          </p:nvPr>
        </p:nvGraphicFramePr>
        <p:xfrm>
          <a:off x="457200" y="2564904"/>
          <a:ext cx="8229600" cy="217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IceScrum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</a:t>
                      </a:r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Jenkis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departamento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Assistência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Social da COPAE do IFPB Campus Monteiro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gerir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 forma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eficiente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oriundas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57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6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 algn="just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354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21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634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319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022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777</Words>
  <Application>Microsoft Office PowerPoint</Application>
  <PresentationFormat>Apresentação na tela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DejaVu Sans</vt:lpstr>
      <vt:lpstr>Symbol</vt:lpstr>
      <vt:lpstr>Office Theme</vt:lpstr>
      <vt:lpstr>SIGEAS – Sistema de Gerenciamento de Assistencia Social Plano de Projeto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 e Papéis</vt:lpstr>
      <vt:lpstr>Stakeholders do Projeto</vt:lpstr>
      <vt:lpstr>Escopo do Projeto</vt:lpstr>
      <vt:lpstr>Premissas</vt:lpstr>
      <vt:lpstr>Restrições</vt:lpstr>
      <vt:lpstr>Riscos</vt:lpstr>
      <vt:lpstr>Riscos</vt:lpstr>
      <vt:lpstr>Riscos</vt:lpstr>
      <vt:lpstr>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Luiz Antonio Pereira</cp:lastModifiedBy>
  <cp:revision>34</cp:revision>
  <dcterms:created xsi:type="dcterms:W3CDTF">2015-03-03T01:01:25Z</dcterms:created>
  <dcterms:modified xsi:type="dcterms:W3CDTF">2015-12-08T20:07:59Z</dcterms:modified>
</cp:coreProperties>
</file>