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SIGEAS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Documento de Arquitetura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Versão 1.0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de Módulos</a:t>
            </a:r>
            <a:endParaRPr/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2658240" y="1600200"/>
            <a:ext cx="3826800" cy="4525200"/>
          </a:xfrm>
          <a:prstGeom prst="rect">
            <a:avLst/>
          </a:prstGeom>
          <a:ln>
            <a:noFill/>
          </a:ln>
        </p:spPr>
      </p:pic>
      <p:sp>
        <p:nvSpPr>
          <p:cNvPr id="94" name="Line 2"/>
          <p:cNvSpPr/>
          <p:nvPr/>
        </p:nvSpPr>
        <p:spPr>
          <a:xfrm flipV="1">
            <a:off x="5120640" y="2560320"/>
            <a:ext cx="365760" cy="365760"/>
          </a:xfrm>
          <a:prstGeom prst="line">
            <a:avLst/>
          </a:prstGeom>
          <a:ln w="10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de Componentes de Conectores</a:t>
            </a:r>
            <a:endParaRPr/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031760" y="1750320"/>
            <a:ext cx="7171920" cy="448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de Alocação</a:t>
            </a:r>
            <a:endParaRPr/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793240" y="1463040"/>
            <a:ext cx="3651120" cy="475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Atributos de qualidade do sistema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de Subsistemas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de Módulos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de Componentes de Conectores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de Alocação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Atributos de qualidade do sistema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Usabilidade 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Testabilidade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Manutenabilidade 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Segurança 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Disponibilidade 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Confiabilidade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Atributos de qualidade do sistema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Usabilidade 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Caixa de ajuda em itens do sistema;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Ambiente de inscrição nos auxílios de fácil uso, provendo uma fácil visualização dos editais abertos, assim como seus resultados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Atributos de qualidade do sistema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Testabilidade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Testes de Unidade e de Aceitação deverão ser completamente automatizados e configuráveis com interfaces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Atributos de qualidade do sistema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Segurança 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Dados como: CPF, RG, Endereço, Filiação e dados socioeconômicos são criptografados no banco de dados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Atributos de qualidade do sistema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Disponibilidade 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sistema deve ficar ativo 24/7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Atributos de qualidade do sistema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Confiabilidade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Backup de dados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de Subsistemas</a:t>
            </a:r>
            <a:endParaRPr/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1463040" y="1600200"/>
            <a:ext cx="6033960" cy="452520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 flipH="1" flipV="1">
            <a:off x="4479840" y="3382560"/>
            <a:ext cx="146520" cy="146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Application>LibreOffice/5.0.3.2$Linux_X86_64 LibreOffice_project/e5f16313668ac592c1bfb310f4390624e3dbfb75</Application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2015-12-01T19:44:25Z</dcterms:created>
  <dc:creator>Ednaldo</dc:creator>
  <dc:language>en-US</dc:language>
  <cp:lastModifiedBy>Luiz Pereira</cp:lastModifiedBy>
  <dcterms:modified xsi:type="dcterms:W3CDTF">2016-01-20T15:06:30Z</dcterms:modified>
  <cp:revision>20</cp:revision>
  <dc:title>&lt;&lt;Nome do Projeto&gt;&gt; Documento de Arquitetura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