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7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CFC3"/>
    <a:srgbClr val="60D056"/>
    <a:srgbClr val="54D09F"/>
    <a:srgbClr val="55CFC7"/>
    <a:srgbClr val="A0D252"/>
    <a:srgbClr val="54D059"/>
    <a:srgbClr val="54D0A4"/>
    <a:srgbClr val="54D0A8"/>
    <a:srgbClr val="41414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8DE2EE-E049-4E9D-AD4E-E4F41838EA9D}" v="14" dt="2020-05-12T05:02:20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77032" autoAdjust="0"/>
  </p:normalViewPr>
  <p:slideViewPr>
    <p:cSldViewPr snapToGrid="0">
      <p:cViewPr varScale="1">
        <p:scale>
          <a:sx n="56" d="100"/>
          <a:sy n="56" d="100"/>
        </p:scale>
        <p:origin x="4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1E707-2279-4807-9F4F-7AF37C8D929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6ECAE-2E11-40BA-AAE4-34D62C0B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4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Blockchain?</a:t>
            </a:r>
          </a:p>
          <a:p>
            <a:r>
              <a:rPr lang="en-US" dirty="0"/>
              <a:t>A chain of blocks. Well duh, but what are these blocks?</a:t>
            </a:r>
          </a:p>
          <a:p>
            <a:endParaRPr lang="en-US" dirty="0"/>
          </a:p>
          <a:p>
            <a:r>
              <a:rPr lang="en-US" dirty="0"/>
              <a:t>A block contains 3 things: Some data, the hash of the previous block, and the hash of the current block.</a:t>
            </a:r>
          </a:p>
          <a:p>
            <a:pPr marL="228600" indent="-228600">
              <a:buAutoNum type="arabicPeriod"/>
            </a:pPr>
            <a:r>
              <a:rPr lang="en-US" dirty="0"/>
              <a:t>Data</a:t>
            </a:r>
          </a:p>
          <a:p>
            <a:pPr marL="228600" indent="-228600">
              <a:buAutoNum type="arabicPeriod"/>
            </a:pPr>
            <a:r>
              <a:rPr lang="en-US" dirty="0"/>
              <a:t>Hash of the previous block helps create the “chain” part of blockchain!</a:t>
            </a:r>
          </a:p>
          <a:p>
            <a:pPr marL="228600" indent="-228600">
              <a:buAutoNum type="arabicPeriod"/>
            </a:pPr>
            <a:r>
              <a:rPr lang="en-US" dirty="0"/>
              <a:t>Hash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6ECAE-2E11-40BA-AAE4-34D62C0BC0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Linking up these blocks in an ordered list (and adding network structure) creates a chain. A chain is an immutable and append-only system in which data can only be added, and no other block can be changed. Thus blockchains preserve the integrity of the data.</a:t>
            </a:r>
          </a:p>
          <a:p>
            <a:endParaRPr lang="en-US" dirty="0"/>
          </a:p>
          <a:p>
            <a:r>
              <a:rPr lang="en-US" dirty="0"/>
              <a:t>Blockchains have applications called Smart Contracts that can run more complicated programmable transactions</a:t>
            </a:r>
          </a:p>
          <a:p>
            <a:r>
              <a:rPr lang="en-US" dirty="0"/>
              <a:t>The term </a:t>
            </a:r>
            <a:r>
              <a:rPr lang="en-US" i="1" dirty="0"/>
              <a:t>mining </a:t>
            </a:r>
            <a:r>
              <a:rPr lang="en-US" i="0" dirty="0"/>
              <a:t> comes from appending new blocks to the chain.</a:t>
            </a:r>
            <a:endParaRPr lang="en-US" dirty="0"/>
          </a:p>
          <a:p>
            <a:r>
              <a:rPr lang="en-US" dirty="0"/>
              <a:t>EX: Bitcoin runs off of Blockchain, or financial transactions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6ECAE-2E11-40BA-AAE4-34D62C0BC0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13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22185-4445-4013-8EEA-34975CEAA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30E13-2BF0-4C28-A7DF-6B150F475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74B06-51F6-4AD9-8680-863DC08F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F13E-69FB-415A-A738-CD2CF813A12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F9C64-CC0C-45B8-8A05-AECC947A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DF0D1-9FD6-4C3F-BD93-6762D048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C944-C1B6-4FA2-B5E7-BE19276A7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5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FEF8F-FCEC-4D8F-80D7-C1455CD90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E227E-F883-4198-9D7A-455588FA7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544D7-C074-40B0-9CF1-6344D753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F13E-69FB-415A-A738-CD2CF813A12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D441E-26D5-451E-916E-48994BB8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C5784-E77F-460D-8007-A3F5EBED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C944-C1B6-4FA2-B5E7-BE19276A7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2DD3E-ADB9-44A4-A939-9BA7B4BD6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EE586-337B-4505-AAE0-7218A2FE4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A23E6-A025-4C3E-A862-F10B9E61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F13E-69FB-415A-A738-CD2CF813A12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D1F67-ACCB-49B9-BAED-232F58C1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0216C-6C0C-40F3-AAAB-7C200C22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C944-C1B6-4FA2-B5E7-BE19276A7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6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9D01-D0C7-4B5F-A172-C3AF7182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A2BB7-9802-424B-A85D-274CF4DFF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F9A15-1F2B-4F24-AD64-5954AC19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F13E-69FB-415A-A738-CD2CF813A12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EB10D-5B2F-45C7-92EA-99477E61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D7B67-B0E8-446A-B6DD-FAC6019C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C944-C1B6-4FA2-B5E7-BE19276A7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1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18B8-D7C0-424D-9A64-ED77E6F2A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5C0D6-9C5C-47AE-A93B-3DF6A2F91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3F0A9-2DF3-494D-B75A-706C31F9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F13E-69FB-415A-A738-CD2CF813A12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7EDF3-C400-4E3A-BD77-F7B7CD9D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2D375-8D0F-4A0E-BF84-C31AC72A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C944-C1B6-4FA2-B5E7-BE19276A7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5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932F-236E-4ED0-BDD3-66B61FB5D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C0A68-2FEC-4CD9-B8F8-D9338DBD4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75C61-BE9F-45A2-A17F-1BABEAED0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EFD6E-C317-49ED-B7A1-7CAA3C3D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F13E-69FB-415A-A738-CD2CF813A12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DB267-49EB-4A9C-A505-54D51693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5C9B8-B332-416A-8219-1D61B6EE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C944-C1B6-4FA2-B5E7-BE19276A7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9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5F0D-967D-477B-9DB6-A3CFEC3EB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CE866-B9DB-467C-ABF4-4C1615193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FCB7D-CBA5-4D58-BC3E-EF06BF1EE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6EFE6-8050-4EEA-90B4-58831F4E9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628C97-7D98-4BF2-A43C-C74AEED73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F04F8-751E-49D0-A83C-485206F5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F13E-69FB-415A-A738-CD2CF813A12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29B15C-4B28-4970-BEF7-E7D0632D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40AA32-D8A5-4C00-9691-03C12282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C944-C1B6-4FA2-B5E7-BE19276A7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1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879A-20EA-4403-95D6-35E85DCC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F1091E-CAB3-4E69-B879-C138BE89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F13E-69FB-415A-A738-CD2CF813A12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C028A-8F1B-4B87-8F6C-0185D8F6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B4D10-C4E6-464A-95A9-43427221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C944-C1B6-4FA2-B5E7-BE19276A7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4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717B9-003F-45EC-9416-9DBEB42C1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F13E-69FB-415A-A738-CD2CF813A12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ACF30-43EA-49CC-B513-2AE2E293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CC6BE-2AC4-43F2-804D-F9CC651D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C944-C1B6-4FA2-B5E7-BE19276A7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5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86DC-9941-4645-93E0-14DF21F3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DFDEA-64DB-47A4-A8BB-6AEAB9C6C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43DA5-B3AA-4A95-B2E8-73EB01B0D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57E15-505A-4BEC-A795-4150F7A6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F13E-69FB-415A-A738-CD2CF813A12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BEAE3-EBDE-4BE8-80C2-D2DCA194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E626E-9D6C-460C-8BC1-B3BF9CF9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C944-C1B6-4FA2-B5E7-BE19276A7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6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A78-3B9A-45F7-B60F-4E37DBFE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43B1C3-B286-4631-BD70-110468895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C7632-F183-494E-9796-83D392277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33CF0-D52A-46D2-9D1F-0E73FBBE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F13E-69FB-415A-A738-CD2CF813A12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2B173-2C53-4C5C-854F-EED87DD6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D21CC-47BF-4DD9-9FA7-B66ECEC8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C944-C1B6-4FA2-B5E7-BE19276A7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3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7B82E-5E2F-4DB7-9C4A-C395BB44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0EB26-B0B3-4070-A8DD-33DA916DB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AFB4E-A7BC-4818-8EDE-0E04421F5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5F13E-69FB-415A-A738-CD2CF813A12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42051-00E0-4007-9AFE-430F1B17D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53F60-0C56-4F77-91BF-06B233FB2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EC944-C1B6-4FA2-B5E7-BE19276A7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0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ight, bus, street, city&#10;&#10;Description automatically generated">
            <a:extLst>
              <a:ext uri="{FF2B5EF4-FFF2-40B4-BE49-F238E27FC236}">
                <a16:creationId xmlns:a16="http://schemas.microsoft.com/office/drawing/2014/main" id="{11D95B60-43BC-4D3E-8F62-68FD3699B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14B4A2-FE50-4CDE-A9B5-3B0390EDF0D8}"/>
              </a:ext>
            </a:extLst>
          </p:cNvPr>
          <p:cNvSpPr/>
          <p:nvPr/>
        </p:nvSpPr>
        <p:spPr>
          <a:xfrm>
            <a:off x="-1" y="-12682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4745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50B22A-2892-4F37-B95D-CD38A6CCB048}"/>
              </a:ext>
            </a:extLst>
          </p:cNvPr>
          <p:cNvSpPr/>
          <p:nvPr/>
        </p:nvSpPr>
        <p:spPr>
          <a:xfrm rot="2700000">
            <a:off x="4610100" y="1943099"/>
            <a:ext cx="2971800" cy="2971800"/>
          </a:xfrm>
          <a:prstGeom prst="rect">
            <a:avLst/>
          </a:prstGeom>
          <a:solidFill>
            <a:srgbClr val="000000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18D9124-2108-40CF-928B-9036E309F405}"/>
              </a:ext>
            </a:extLst>
          </p:cNvPr>
          <p:cNvSpPr/>
          <p:nvPr/>
        </p:nvSpPr>
        <p:spPr>
          <a:xfrm rot="10800000">
            <a:off x="725716" y="0"/>
            <a:ext cx="3575275" cy="1654628"/>
          </a:xfrm>
          <a:prstGeom prst="triangle">
            <a:avLst/>
          </a:prstGeom>
          <a:solidFill>
            <a:srgbClr val="145853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CF77F409-B1D6-418C-9213-697AA7BB2656}"/>
              </a:ext>
            </a:extLst>
          </p:cNvPr>
          <p:cNvSpPr/>
          <p:nvPr/>
        </p:nvSpPr>
        <p:spPr>
          <a:xfrm rot="10800000">
            <a:off x="-1537494" y="-2"/>
            <a:ext cx="4903783" cy="2278746"/>
          </a:xfrm>
          <a:prstGeom prst="triangle">
            <a:avLst/>
          </a:prstGeom>
          <a:solidFill>
            <a:srgbClr val="145853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96E3AB70-F7F8-48CF-B67E-E595ADF035BE}"/>
              </a:ext>
            </a:extLst>
          </p:cNvPr>
          <p:cNvSpPr/>
          <p:nvPr/>
        </p:nvSpPr>
        <p:spPr>
          <a:xfrm>
            <a:off x="8164042" y="5217886"/>
            <a:ext cx="3575275" cy="1640114"/>
          </a:xfrm>
          <a:prstGeom prst="triangle">
            <a:avLst/>
          </a:prstGeom>
          <a:solidFill>
            <a:srgbClr val="145853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0ADDFD90-60C2-4D79-9768-B7135B516538}"/>
              </a:ext>
            </a:extLst>
          </p:cNvPr>
          <p:cNvSpPr/>
          <p:nvPr/>
        </p:nvSpPr>
        <p:spPr>
          <a:xfrm>
            <a:off x="9231401" y="4579256"/>
            <a:ext cx="4903783" cy="2278744"/>
          </a:xfrm>
          <a:prstGeom prst="triangle">
            <a:avLst/>
          </a:prstGeom>
          <a:solidFill>
            <a:srgbClr val="145853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3DFDB2-22EA-4552-B143-0BA10F76B613}"/>
              </a:ext>
            </a:extLst>
          </p:cNvPr>
          <p:cNvSpPr txBox="1"/>
          <p:nvPr/>
        </p:nvSpPr>
        <p:spPr>
          <a:xfrm>
            <a:off x="4792417" y="5879476"/>
            <a:ext cx="76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OOP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55E9FF-7FF2-4451-8246-152E2F0EAA12}"/>
              </a:ext>
            </a:extLst>
          </p:cNvPr>
          <p:cNvCxnSpPr>
            <a:cxnSpLocks/>
          </p:cNvCxnSpPr>
          <p:nvPr/>
        </p:nvCxnSpPr>
        <p:spPr>
          <a:xfrm>
            <a:off x="5563839" y="5901125"/>
            <a:ext cx="0" cy="343486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6933E9B-F96B-469E-9241-CA2D0577F26A}"/>
              </a:ext>
            </a:extLst>
          </p:cNvPr>
          <p:cNvSpPr/>
          <p:nvPr/>
        </p:nvSpPr>
        <p:spPr>
          <a:xfrm rot="18888319">
            <a:off x="4477726" y="3204745"/>
            <a:ext cx="76220" cy="1480045"/>
          </a:xfrm>
          <a:prstGeom prst="rect">
            <a:avLst/>
          </a:prstGeom>
          <a:gradFill>
            <a:gsLst>
              <a:gs pos="0">
                <a:srgbClr val="55CFC8"/>
              </a:gs>
              <a:gs pos="69000">
                <a:srgbClr val="54D057"/>
              </a:gs>
              <a:gs pos="100000">
                <a:srgbClr val="B4D351"/>
              </a:gs>
              <a:gs pos="44000">
                <a:srgbClr val="54D09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464F090-4A0D-4DF8-B930-66DDEDABE5DB}"/>
              </a:ext>
            </a:extLst>
          </p:cNvPr>
          <p:cNvSpPr txBox="1"/>
          <p:nvPr/>
        </p:nvSpPr>
        <p:spPr>
          <a:xfrm>
            <a:off x="5595037" y="5932578"/>
            <a:ext cx="169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Colorado Mesa </a:t>
            </a:r>
            <a:r>
              <a:rPr lang="en-US" sz="1200" dirty="0">
                <a:solidFill>
                  <a:schemeClr val="bg1"/>
                </a:solidFill>
              </a:rPr>
              <a:t>University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9C4787-3372-4A3C-9166-139F0FDB73F0}"/>
              </a:ext>
            </a:extLst>
          </p:cNvPr>
          <p:cNvSpPr/>
          <p:nvPr/>
        </p:nvSpPr>
        <p:spPr>
          <a:xfrm rot="2663561">
            <a:off x="5548826" y="1116053"/>
            <a:ext cx="76220" cy="1480045"/>
          </a:xfrm>
          <a:prstGeom prst="rect">
            <a:avLst/>
          </a:prstGeom>
          <a:gradFill>
            <a:gsLst>
              <a:gs pos="0">
                <a:srgbClr val="55CFC8"/>
              </a:gs>
              <a:gs pos="69000">
                <a:srgbClr val="54D057"/>
              </a:gs>
              <a:gs pos="100000">
                <a:srgbClr val="B4D351"/>
              </a:gs>
              <a:gs pos="44000">
                <a:srgbClr val="54D09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C8A099-B75C-40F1-8A8E-38C9C6107F04}"/>
              </a:ext>
            </a:extLst>
          </p:cNvPr>
          <p:cNvSpPr/>
          <p:nvPr/>
        </p:nvSpPr>
        <p:spPr>
          <a:xfrm rot="8070499">
            <a:off x="7634989" y="2157686"/>
            <a:ext cx="76220" cy="1480045"/>
          </a:xfrm>
          <a:prstGeom prst="rect">
            <a:avLst/>
          </a:prstGeom>
          <a:gradFill>
            <a:gsLst>
              <a:gs pos="0">
                <a:srgbClr val="55CFC8"/>
              </a:gs>
              <a:gs pos="69000">
                <a:srgbClr val="54D057"/>
              </a:gs>
              <a:gs pos="100000">
                <a:srgbClr val="B4D351"/>
              </a:gs>
              <a:gs pos="44000">
                <a:srgbClr val="54D09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80F256-EA9F-4EE4-A010-A851565DD700}"/>
              </a:ext>
            </a:extLst>
          </p:cNvPr>
          <p:cNvSpPr/>
          <p:nvPr/>
        </p:nvSpPr>
        <p:spPr>
          <a:xfrm rot="13498610">
            <a:off x="6574189" y="4261900"/>
            <a:ext cx="76220" cy="1480045"/>
          </a:xfrm>
          <a:prstGeom prst="rect">
            <a:avLst/>
          </a:prstGeom>
          <a:gradFill>
            <a:gsLst>
              <a:gs pos="0">
                <a:srgbClr val="55CFC8"/>
              </a:gs>
              <a:gs pos="69000">
                <a:srgbClr val="54D057"/>
              </a:gs>
              <a:gs pos="100000">
                <a:srgbClr val="B4D351"/>
              </a:gs>
              <a:gs pos="44000">
                <a:srgbClr val="54D09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86F3E7-07C6-421A-999C-0E0C29DB532A}"/>
              </a:ext>
            </a:extLst>
          </p:cNvPr>
          <p:cNvSpPr/>
          <p:nvPr/>
        </p:nvSpPr>
        <p:spPr>
          <a:xfrm rot="5400000" flipH="1">
            <a:off x="5978795" y="5155340"/>
            <a:ext cx="369332" cy="2674626"/>
          </a:xfrm>
          <a:prstGeom prst="rect">
            <a:avLst/>
          </a:prstGeom>
          <a:gradFill>
            <a:gsLst>
              <a:gs pos="0">
                <a:srgbClr val="55CFC8"/>
              </a:gs>
              <a:gs pos="69000">
                <a:srgbClr val="54D057"/>
              </a:gs>
              <a:gs pos="92000">
                <a:srgbClr val="B4D351"/>
              </a:gs>
              <a:gs pos="44000">
                <a:srgbClr val="54D09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4DB4B92-15D5-4A54-B7D9-9DBF6F5F5FF6}"/>
              </a:ext>
            </a:extLst>
          </p:cNvPr>
          <p:cNvSpPr txBox="1"/>
          <p:nvPr/>
        </p:nvSpPr>
        <p:spPr>
          <a:xfrm>
            <a:off x="878592" y="2151589"/>
            <a:ext cx="104348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+mj-lt"/>
                <a:cs typeface="Aharoni" panose="020B0604020202020204" pitchFamily="2" charset="-79"/>
              </a:rPr>
              <a:t>FINAL – </a:t>
            </a:r>
          </a:p>
          <a:p>
            <a:pPr algn="ctr"/>
            <a:r>
              <a:rPr lang="en-US" sz="8000" dirty="0">
                <a:solidFill>
                  <a:schemeClr val="bg1"/>
                </a:solidFill>
                <a:latin typeface="+mj-lt"/>
                <a:cs typeface="Aharoni" panose="020B0604020202020204" pitchFamily="2" charset="-79"/>
              </a:rPr>
              <a:t>COMMAND PATTERN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8DB8B6-900D-456C-9106-9552C1E9DAFA}"/>
              </a:ext>
            </a:extLst>
          </p:cNvPr>
          <p:cNvSpPr/>
          <p:nvPr/>
        </p:nvSpPr>
        <p:spPr>
          <a:xfrm rot="2823638">
            <a:off x="3381618" y="-421205"/>
            <a:ext cx="76220" cy="2477792"/>
          </a:xfrm>
          <a:prstGeom prst="rect">
            <a:avLst/>
          </a:prstGeom>
          <a:gradFill>
            <a:gsLst>
              <a:gs pos="0">
                <a:srgbClr val="55CFC8"/>
              </a:gs>
              <a:gs pos="69000">
                <a:srgbClr val="54D057"/>
              </a:gs>
              <a:gs pos="100000">
                <a:srgbClr val="B4D351"/>
              </a:gs>
              <a:gs pos="44000">
                <a:srgbClr val="54D09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09FCC5-FFE6-4697-81F3-25CB148ACAA6}"/>
              </a:ext>
            </a:extLst>
          </p:cNvPr>
          <p:cNvSpPr/>
          <p:nvPr/>
        </p:nvSpPr>
        <p:spPr>
          <a:xfrm rot="2848813">
            <a:off x="2118080" y="-576307"/>
            <a:ext cx="76220" cy="3396923"/>
          </a:xfrm>
          <a:prstGeom prst="rect">
            <a:avLst/>
          </a:prstGeom>
          <a:gradFill>
            <a:gsLst>
              <a:gs pos="0">
                <a:srgbClr val="55CFC8"/>
              </a:gs>
              <a:gs pos="69000">
                <a:srgbClr val="54D057"/>
              </a:gs>
              <a:gs pos="100000">
                <a:srgbClr val="B4D351"/>
              </a:gs>
              <a:gs pos="44000">
                <a:srgbClr val="54D09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0E2E98-29C7-4133-86B7-2FF67084B148}"/>
              </a:ext>
            </a:extLst>
          </p:cNvPr>
          <p:cNvSpPr/>
          <p:nvPr/>
        </p:nvSpPr>
        <p:spPr>
          <a:xfrm rot="2830500">
            <a:off x="8984457" y="4814068"/>
            <a:ext cx="76220" cy="2540369"/>
          </a:xfrm>
          <a:prstGeom prst="rect">
            <a:avLst/>
          </a:prstGeom>
          <a:gradFill>
            <a:gsLst>
              <a:gs pos="0">
                <a:srgbClr val="55CFC8"/>
              </a:gs>
              <a:gs pos="69000">
                <a:srgbClr val="54D057"/>
              </a:gs>
              <a:gs pos="100000">
                <a:srgbClr val="B4D351"/>
              </a:gs>
              <a:gs pos="44000">
                <a:srgbClr val="54D09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9E83B5-5D60-43F4-A195-E923EC95C086}"/>
              </a:ext>
            </a:extLst>
          </p:cNvPr>
          <p:cNvSpPr/>
          <p:nvPr/>
        </p:nvSpPr>
        <p:spPr>
          <a:xfrm rot="2842920">
            <a:off x="10376037" y="4017972"/>
            <a:ext cx="76220" cy="3451617"/>
          </a:xfrm>
          <a:prstGeom prst="rect">
            <a:avLst/>
          </a:prstGeom>
          <a:gradFill>
            <a:gsLst>
              <a:gs pos="0">
                <a:srgbClr val="55CFC8"/>
              </a:gs>
              <a:gs pos="69000">
                <a:srgbClr val="54D057"/>
              </a:gs>
              <a:gs pos="100000">
                <a:srgbClr val="B4D351"/>
              </a:gs>
              <a:gs pos="44000">
                <a:srgbClr val="54D09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92A766-7624-444C-AE1C-5145E76657DC}"/>
              </a:ext>
            </a:extLst>
          </p:cNvPr>
          <p:cNvSpPr txBox="1"/>
          <p:nvPr/>
        </p:nvSpPr>
        <p:spPr>
          <a:xfrm>
            <a:off x="4792418" y="6292460"/>
            <a:ext cx="252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Amanda Smith</a:t>
            </a:r>
          </a:p>
        </p:txBody>
      </p:sp>
    </p:spTree>
    <p:extLst>
      <p:ext uri="{BB962C8B-B14F-4D97-AF65-F5344CB8AC3E}">
        <p14:creationId xmlns:p14="http://schemas.microsoft.com/office/powerpoint/2010/main" val="136294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 picture containing light, bus, street, city&#10;&#10;Description automatically generated">
            <a:extLst>
              <a:ext uri="{FF2B5EF4-FFF2-40B4-BE49-F238E27FC236}">
                <a16:creationId xmlns:a16="http://schemas.microsoft.com/office/drawing/2014/main" id="{8DCC74A0-EF2C-417B-8B1D-4C9F7A81F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39"/>
            <a:ext cx="121920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3773539-57D4-46CB-8AEF-FD3D2F86F8EA}"/>
              </a:ext>
            </a:extLst>
          </p:cNvPr>
          <p:cNvSpPr/>
          <p:nvPr/>
        </p:nvSpPr>
        <p:spPr>
          <a:xfrm rot="5400000">
            <a:off x="2244971" y="-1573617"/>
            <a:ext cx="683900" cy="4410992"/>
          </a:xfrm>
          <a:prstGeom prst="rect">
            <a:avLst/>
          </a:prstGeom>
          <a:solidFill>
            <a:srgbClr val="000000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L-Shape 28">
            <a:extLst>
              <a:ext uri="{FF2B5EF4-FFF2-40B4-BE49-F238E27FC236}">
                <a16:creationId xmlns:a16="http://schemas.microsoft.com/office/drawing/2014/main" id="{C109FCC5-FFE6-4697-81F3-25CB148ACAA6}"/>
              </a:ext>
            </a:extLst>
          </p:cNvPr>
          <p:cNvSpPr/>
          <p:nvPr/>
        </p:nvSpPr>
        <p:spPr>
          <a:xfrm rot="10800000" flipH="1">
            <a:off x="320040" y="236219"/>
            <a:ext cx="1303019" cy="737609"/>
          </a:xfrm>
          <a:prstGeom prst="corner">
            <a:avLst>
              <a:gd name="adj1" fmla="val 12356"/>
              <a:gd name="adj2" fmla="val 13364"/>
            </a:avLst>
          </a:prstGeom>
          <a:gradFill>
            <a:gsLst>
              <a:gs pos="0">
                <a:srgbClr val="55CFC8"/>
              </a:gs>
              <a:gs pos="69000">
                <a:srgbClr val="54D057"/>
              </a:gs>
              <a:gs pos="100000">
                <a:srgbClr val="B4D351"/>
              </a:gs>
              <a:gs pos="44000">
                <a:srgbClr val="54D09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-Shape 37">
            <a:extLst>
              <a:ext uri="{FF2B5EF4-FFF2-40B4-BE49-F238E27FC236}">
                <a16:creationId xmlns:a16="http://schemas.microsoft.com/office/drawing/2014/main" id="{54A10FAE-008C-407A-A1F4-DDA52E7EBD77}"/>
              </a:ext>
            </a:extLst>
          </p:cNvPr>
          <p:cNvSpPr/>
          <p:nvPr/>
        </p:nvSpPr>
        <p:spPr>
          <a:xfrm flipH="1">
            <a:off x="3543520" y="289929"/>
            <a:ext cx="1303019" cy="710754"/>
          </a:xfrm>
          <a:prstGeom prst="corner">
            <a:avLst>
              <a:gd name="adj1" fmla="val 14508"/>
              <a:gd name="adj2" fmla="val 15087"/>
            </a:avLst>
          </a:prstGeom>
          <a:gradFill>
            <a:gsLst>
              <a:gs pos="0">
                <a:srgbClr val="55CFC8"/>
              </a:gs>
              <a:gs pos="69000">
                <a:srgbClr val="54D057"/>
              </a:gs>
              <a:gs pos="100000">
                <a:srgbClr val="B4D351"/>
              </a:gs>
              <a:gs pos="44000">
                <a:srgbClr val="54D09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92A766-7624-444C-AE1C-5145E76657DC}"/>
              </a:ext>
            </a:extLst>
          </p:cNvPr>
          <p:cNvSpPr txBox="1"/>
          <p:nvPr/>
        </p:nvSpPr>
        <p:spPr>
          <a:xfrm>
            <a:off x="971549" y="374191"/>
            <a:ext cx="3065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57CB585-0141-4C99-809F-33495B529388}"/>
              </a:ext>
            </a:extLst>
          </p:cNvPr>
          <p:cNvSpPr/>
          <p:nvPr/>
        </p:nvSpPr>
        <p:spPr>
          <a:xfrm>
            <a:off x="2506687" y="3060888"/>
            <a:ext cx="101111" cy="1011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B31654-23AC-49FE-9D02-28A86AA5BB57}"/>
              </a:ext>
            </a:extLst>
          </p:cNvPr>
          <p:cNvSpPr/>
          <p:nvPr/>
        </p:nvSpPr>
        <p:spPr>
          <a:xfrm>
            <a:off x="2088200" y="4316579"/>
            <a:ext cx="101111" cy="1011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AA8C127-4BEC-4B4C-992B-568A70093003}"/>
              </a:ext>
            </a:extLst>
          </p:cNvPr>
          <p:cNvSpPr/>
          <p:nvPr/>
        </p:nvSpPr>
        <p:spPr>
          <a:xfrm>
            <a:off x="3250246" y="4100436"/>
            <a:ext cx="101111" cy="1011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DFBAE8-3FF0-40A8-A9D1-C062AB2669A3}"/>
              </a:ext>
            </a:extLst>
          </p:cNvPr>
          <p:cNvSpPr/>
          <p:nvPr/>
        </p:nvSpPr>
        <p:spPr>
          <a:xfrm>
            <a:off x="6665615" y="1990713"/>
            <a:ext cx="173216" cy="1732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07025B-03FA-4DC4-91CB-7F0F0B6FD887}"/>
              </a:ext>
            </a:extLst>
          </p:cNvPr>
          <p:cNvSpPr/>
          <p:nvPr/>
        </p:nvSpPr>
        <p:spPr>
          <a:xfrm rot="5400000">
            <a:off x="7634021" y="-1948745"/>
            <a:ext cx="683900" cy="7202068"/>
          </a:xfrm>
          <a:prstGeom prst="rect">
            <a:avLst/>
          </a:prstGeom>
          <a:solidFill>
            <a:srgbClr val="000000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90504-F649-4296-B1D7-C4A30A1A5BAA}"/>
              </a:ext>
            </a:extLst>
          </p:cNvPr>
          <p:cNvSpPr txBox="1"/>
          <p:nvPr/>
        </p:nvSpPr>
        <p:spPr>
          <a:xfrm>
            <a:off x="4871400" y="1306834"/>
            <a:ext cx="6705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  <a:cs typeface="Aharoni" panose="020B0604020202020204" pitchFamily="2" charset="-79"/>
              </a:rPr>
              <a:t>Remember how to make a MC mod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03E4D8-EA6F-48C1-BD57-261943E9CF99}"/>
              </a:ext>
            </a:extLst>
          </p:cNvPr>
          <p:cNvSpPr/>
          <p:nvPr/>
        </p:nvSpPr>
        <p:spPr>
          <a:xfrm flipH="1">
            <a:off x="8760932" y="1951339"/>
            <a:ext cx="2816071" cy="45719"/>
          </a:xfrm>
          <a:prstGeom prst="rect">
            <a:avLst/>
          </a:prstGeom>
          <a:gradFill>
            <a:gsLst>
              <a:gs pos="0">
                <a:srgbClr val="55CFC8"/>
              </a:gs>
              <a:gs pos="69000">
                <a:srgbClr val="54D057"/>
              </a:gs>
              <a:gs pos="100000">
                <a:srgbClr val="B4D351"/>
              </a:gs>
              <a:gs pos="44000">
                <a:srgbClr val="54D09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772E02-469C-4B85-8ACE-2EA8C827AC97}"/>
              </a:ext>
            </a:extLst>
          </p:cNvPr>
          <p:cNvSpPr/>
          <p:nvPr/>
        </p:nvSpPr>
        <p:spPr>
          <a:xfrm>
            <a:off x="4500144" y="1214543"/>
            <a:ext cx="742511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55CFC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01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B24893-016E-40A7-9EC4-088142448ABF}"/>
              </a:ext>
            </a:extLst>
          </p:cNvPr>
          <p:cNvSpPr/>
          <p:nvPr/>
        </p:nvSpPr>
        <p:spPr>
          <a:xfrm>
            <a:off x="6665615" y="3569863"/>
            <a:ext cx="173216" cy="1732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3A6D77-3BA7-43D9-A3B2-0746A6709EBB}"/>
              </a:ext>
            </a:extLst>
          </p:cNvPr>
          <p:cNvSpPr/>
          <p:nvPr/>
        </p:nvSpPr>
        <p:spPr>
          <a:xfrm rot="5400000">
            <a:off x="7634021" y="-369595"/>
            <a:ext cx="683900" cy="7202068"/>
          </a:xfrm>
          <a:prstGeom prst="rect">
            <a:avLst/>
          </a:prstGeom>
          <a:solidFill>
            <a:srgbClr val="000000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C5927E-EE8B-4D7E-AF29-44B9A0DAB012}"/>
              </a:ext>
            </a:extLst>
          </p:cNvPr>
          <p:cNvSpPr txBox="1"/>
          <p:nvPr/>
        </p:nvSpPr>
        <p:spPr>
          <a:xfrm>
            <a:off x="4871400" y="2885984"/>
            <a:ext cx="6705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  <a:cs typeface="Aharoni" panose="020B0604020202020204" pitchFamily="2" charset="-79"/>
              </a:rPr>
              <a:t>Use the Command Pattern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E61720-B855-41B5-B7E9-4C7AB43EFB44}"/>
              </a:ext>
            </a:extLst>
          </p:cNvPr>
          <p:cNvSpPr/>
          <p:nvPr/>
        </p:nvSpPr>
        <p:spPr>
          <a:xfrm flipH="1">
            <a:off x="8760932" y="3530489"/>
            <a:ext cx="2816071" cy="45719"/>
          </a:xfrm>
          <a:prstGeom prst="rect">
            <a:avLst/>
          </a:prstGeom>
          <a:gradFill>
            <a:gsLst>
              <a:gs pos="0">
                <a:srgbClr val="55CFC8"/>
              </a:gs>
              <a:gs pos="69000">
                <a:srgbClr val="54D057"/>
              </a:gs>
              <a:gs pos="100000">
                <a:srgbClr val="B4D351"/>
              </a:gs>
              <a:gs pos="44000">
                <a:srgbClr val="54D09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A9EF85-9311-4FD6-A0FF-DE2FEE90110E}"/>
              </a:ext>
            </a:extLst>
          </p:cNvPr>
          <p:cNvSpPr/>
          <p:nvPr/>
        </p:nvSpPr>
        <p:spPr>
          <a:xfrm>
            <a:off x="4500144" y="2793693"/>
            <a:ext cx="742511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55CFC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02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5210177-ECDE-469F-AE3F-4BFC8407478F}"/>
              </a:ext>
            </a:extLst>
          </p:cNvPr>
          <p:cNvSpPr/>
          <p:nvPr/>
        </p:nvSpPr>
        <p:spPr>
          <a:xfrm>
            <a:off x="6586632" y="5320771"/>
            <a:ext cx="173216" cy="1732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9C0ECA-A4A3-407B-A7C9-9510E68932B7}"/>
              </a:ext>
            </a:extLst>
          </p:cNvPr>
          <p:cNvSpPr/>
          <p:nvPr/>
        </p:nvSpPr>
        <p:spPr>
          <a:xfrm rot="5400000">
            <a:off x="7555038" y="1381313"/>
            <a:ext cx="683900" cy="7202068"/>
          </a:xfrm>
          <a:prstGeom prst="rect">
            <a:avLst/>
          </a:prstGeom>
          <a:solidFill>
            <a:srgbClr val="000000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AD8CAA-ECEB-4E61-8885-CA02B8B67484}"/>
              </a:ext>
            </a:extLst>
          </p:cNvPr>
          <p:cNvSpPr txBox="1"/>
          <p:nvPr/>
        </p:nvSpPr>
        <p:spPr>
          <a:xfrm>
            <a:off x="4792417" y="4636892"/>
            <a:ext cx="6705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  <a:cs typeface="Aharoni" panose="020B0604020202020204" pitchFamily="2" charset="-79"/>
              </a:rPr>
              <a:t>Understand Listeners/Events in Forge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7CABA9-840E-46A2-9B57-9464EDD6E693}"/>
              </a:ext>
            </a:extLst>
          </p:cNvPr>
          <p:cNvSpPr/>
          <p:nvPr/>
        </p:nvSpPr>
        <p:spPr>
          <a:xfrm flipH="1">
            <a:off x="8681949" y="5281397"/>
            <a:ext cx="2816071" cy="45719"/>
          </a:xfrm>
          <a:prstGeom prst="rect">
            <a:avLst/>
          </a:prstGeom>
          <a:gradFill>
            <a:gsLst>
              <a:gs pos="0">
                <a:srgbClr val="55CFC8"/>
              </a:gs>
              <a:gs pos="69000">
                <a:srgbClr val="54D057"/>
              </a:gs>
              <a:gs pos="100000">
                <a:srgbClr val="B4D351"/>
              </a:gs>
              <a:gs pos="44000">
                <a:srgbClr val="54D09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9EBB21-0248-47D7-923D-1FF1E078576E}"/>
              </a:ext>
            </a:extLst>
          </p:cNvPr>
          <p:cNvSpPr/>
          <p:nvPr/>
        </p:nvSpPr>
        <p:spPr>
          <a:xfrm>
            <a:off x="4421161" y="4544601"/>
            <a:ext cx="742511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55CFC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32493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 picture containing light, bus, street, city&#10;&#10;Description automatically generated">
            <a:extLst>
              <a:ext uri="{FF2B5EF4-FFF2-40B4-BE49-F238E27FC236}">
                <a16:creationId xmlns:a16="http://schemas.microsoft.com/office/drawing/2014/main" id="{8DCC74A0-EF2C-417B-8B1D-4C9F7A81F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39"/>
            <a:ext cx="12192000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F9D90B1-92CD-4A14-ACB6-546B368CBDC8}"/>
              </a:ext>
            </a:extLst>
          </p:cNvPr>
          <p:cNvSpPr/>
          <p:nvPr/>
        </p:nvSpPr>
        <p:spPr>
          <a:xfrm>
            <a:off x="-1" y="-140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4745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773539-57D4-46CB-8AEF-FD3D2F86F8EA}"/>
              </a:ext>
            </a:extLst>
          </p:cNvPr>
          <p:cNvSpPr/>
          <p:nvPr/>
        </p:nvSpPr>
        <p:spPr>
          <a:xfrm rot="5400000">
            <a:off x="2244971" y="-1573617"/>
            <a:ext cx="683900" cy="4410992"/>
          </a:xfrm>
          <a:prstGeom prst="rect">
            <a:avLst/>
          </a:prstGeom>
          <a:solidFill>
            <a:srgbClr val="000000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L-Shape 28">
            <a:extLst>
              <a:ext uri="{FF2B5EF4-FFF2-40B4-BE49-F238E27FC236}">
                <a16:creationId xmlns:a16="http://schemas.microsoft.com/office/drawing/2014/main" id="{C109FCC5-FFE6-4697-81F3-25CB148ACAA6}"/>
              </a:ext>
            </a:extLst>
          </p:cNvPr>
          <p:cNvSpPr/>
          <p:nvPr/>
        </p:nvSpPr>
        <p:spPr>
          <a:xfrm rot="10800000" flipH="1">
            <a:off x="320040" y="236219"/>
            <a:ext cx="1303019" cy="737609"/>
          </a:xfrm>
          <a:prstGeom prst="corner">
            <a:avLst>
              <a:gd name="adj1" fmla="val 12356"/>
              <a:gd name="adj2" fmla="val 13364"/>
            </a:avLst>
          </a:prstGeom>
          <a:gradFill>
            <a:gsLst>
              <a:gs pos="0">
                <a:srgbClr val="55CFC8"/>
              </a:gs>
              <a:gs pos="69000">
                <a:srgbClr val="54D057"/>
              </a:gs>
              <a:gs pos="100000">
                <a:srgbClr val="B4D351"/>
              </a:gs>
              <a:gs pos="44000">
                <a:srgbClr val="54D09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-Shape 37">
            <a:extLst>
              <a:ext uri="{FF2B5EF4-FFF2-40B4-BE49-F238E27FC236}">
                <a16:creationId xmlns:a16="http://schemas.microsoft.com/office/drawing/2014/main" id="{54A10FAE-008C-407A-A1F4-DDA52E7EBD77}"/>
              </a:ext>
            </a:extLst>
          </p:cNvPr>
          <p:cNvSpPr/>
          <p:nvPr/>
        </p:nvSpPr>
        <p:spPr>
          <a:xfrm flipH="1">
            <a:off x="3543520" y="289929"/>
            <a:ext cx="1303019" cy="710754"/>
          </a:xfrm>
          <a:prstGeom prst="corner">
            <a:avLst>
              <a:gd name="adj1" fmla="val 14508"/>
              <a:gd name="adj2" fmla="val 15087"/>
            </a:avLst>
          </a:prstGeom>
          <a:gradFill>
            <a:gsLst>
              <a:gs pos="0">
                <a:srgbClr val="55CFC8"/>
              </a:gs>
              <a:gs pos="69000">
                <a:srgbClr val="54D057"/>
              </a:gs>
              <a:gs pos="100000">
                <a:srgbClr val="B4D351"/>
              </a:gs>
              <a:gs pos="44000">
                <a:srgbClr val="54D09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92A766-7624-444C-AE1C-5145E76657DC}"/>
              </a:ext>
            </a:extLst>
          </p:cNvPr>
          <p:cNvSpPr txBox="1"/>
          <p:nvPr/>
        </p:nvSpPr>
        <p:spPr>
          <a:xfrm>
            <a:off x="971549" y="374191"/>
            <a:ext cx="3065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Flow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53E987-AB93-4CBB-B984-B632CF6EDB40}"/>
              </a:ext>
            </a:extLst>
          </p:cNvPr>
          <p:cNvSpPr/>
          <p:nvPr/>
        </p:nvSpPr>
        <p:spPr>
          <a:xfrm rot="10800000">
            <a:off x="3669429" y="2749794"/>
            <a:ext cx="3078553" cy="1210643"/>
          </a:xfrm>
          <a:prstGeom prst="rect">
            <a:avLst/>
          </a:prstGeom>
          <a:solidFill>
            <a:srgbClr val="BE4DF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DCE426-2AC5-4B52-9128-E545B840ED8B}"/>
              </a:ext>
            </a:extLst>
          </p:cNvPr>
          <p:cNvSpPr txBox="1"/>
          <p:nvPr/>
        </p:nvSpPr>
        <p:spPr>
          <a:xfrm>
            <a:off x="3669429" y="2755304"/>
            <a:ext cx="3078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sz="2400" dirty="0" err="1">
                <a:solidFill>
                  <a:schemeClr val="bg1"/>
                </a:solidFill>
              </a:rPr>
              <a:t>CommonProxy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en-US" sz="2400" dirty="0" err="1">
                <a:solidFill>
                  <a:schemeClr val="bg1"/>
                </a:solidFill>
              </a:rPr>
              <a:t>ClientProxy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855A56-988F-45F5-A714-8389F4D7204B}"/>
              </a:ext>
            </a:extLst>
          </p:cNvPr>
          <p:cNvSpPr/>
          <p:nvPr/>
        </p:nvSpPr>
        <p:spPr>
          <a:xfrm rot="10800000">
            <a:off x="381425" y="2771497"/>
            <a:ext cx="1241634" cy="853337"/>
          </a:xfrm>
          <a:prstGeom prst="rect">
            <a:avLst/>
          </a:prstGeom>
          <a:solidFill>
            <a:srgbClr val="27EFF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BDA222-9C91-49B7-80BE-7FFE7898955C}"/>
              </a:ext>
            </a:extLst>
          </p:cNvPr>
          <p:cNvSpPr txBox="1"/>
          <p:nvPr/>
        </p:nvSpPr>
        <p:spPr>
          <a:xfrm>
            <a:off x="233242" y="2932339"/>
            <a:ext cx="1476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Player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B569D3-44C9-4758-8E17-068DB82DEBF7}"/>
              </a:ext>
            </a:extLst>
          </p:cNvPr>
          <p:cNvSpPr/>
          <p:nvPr/>
        </p:nvSpPr>
        <p:spPr>
          <a:xfrm rot="10800000">
            <a:off x="7635272" y="4394997"/>
            <a:ext cx="3268514" cy="1390522"/>
          </a:xfrm>
          <a:prstGeom prst="rect">
            <a:avLst/>
          </a:prstGeom>
          <a:solidFill>
            <a:srgbClr val="E175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4CE169-FDE7-4B68-9FBE-A509F3BA000A}"/>
              </a:ext>
            </a:extLst>
          </p:cNvPr>
          <p:cNvSpPr/>
          <p:nvPr/>
        </p:nvSpPr>
        <p:spPr>
          <a:xfrm rot="10800000">
            <a:off x="7635275" y="1210842"/>
            <a:ext cx="3078553" cy="1376370"/>
          </a:xfrm>
          <a:prstGeom prst="rect">
            <a:avLst/>
          </a:prstGeom>
          <a:solidFill>
            <a:srgbClr val="27EFF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22C85B-A883-40C4-BF51-3AF5C38BEDFF}"/>
              </a:ext>
            </a:extLst>
          </p:cNvPr>
          <p:cNvSpPr/>
          <p:nvPr/>
        </p:nvSpPr>
        <p:spPr>
          <a:xfrm rot="10800000">
            <a:off x="7604721" y="2978506"/>
            <a:ext cx="3078553" cy="830995"/>
          </a:xfrm>
          <a:prstGeom prst="rect">
            <a:avLst/>
          </a:prstGeom>
          <a:solidFill>
            <a:srgbClr val="0451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85A26E-7FFB-40D0-967D-01861C665912}"/>
              </a:ext>
            </a:extLst>
          </p:cNvPr>
          <p:cNvSpPr txBox="1"/>
          <p:nvPr/>
        </p:nvSpPr>
        <p:spPr>
          <a:xfrm>
            <a:off x="7635273" y="4525767"/>
            <a:ext cx="3268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onServerStartingEvent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en-US" sz="2400" dirty="0" err="1">
                <a:solidFill>
                  <a:schemeClr val="bg1"/>
                </a:solidFill>
              </a:rPr>
              <a:t>Gibey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Smite()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C7C693-9CE3-4B4A-BEED-F628A286095E}"/>
              </a:ext>
            </a:extLst>
          </p:cNvPr>
          <p:cNvSpPr txBox="1"/>
          <p:nvPr/>
        </p:nvSpPr>
        <p:spPr>
          <a:xfrm>
            <a:off x="7604720" y="2978505"/>
            <a:ext cx="307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PostInit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E726BF-1837-4558-B5C5-F29D35DE6D8C}"/>
              </a:ext>
            </a:extLst>
          </p:cNvPr>
          <p:cNvSpPr txBox="1"/>
          <p:nvPr/>
        </p:nvSpPr>
        <p:spPr>
          <a:xfrm>
            <a:off x="7635274" y="1214650"/>
            <a:ext cx="3078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Init</a:t>
            </a:r>
          </a:p>
          <a:p>
            <a:pPr algn="ctr"/>
            <a:r>
              <a:rPr lang="en-US" sz="2400" dirty="0" err="1">
                <a:solidFill>
                  <a:schemeClr val="bg1"/>
                </a:solidFill>
              </a:rPr>
              <a:t>OnPlayerJoin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en-US" sz="2400" dirty="0" err="1">
                <a:solidFill>
                  <a:schemeClr val="bg1"/>
                </a:solidFill>
              </a:rPr>
              <a:t>CommandListener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E416AD5-6C29-40F5-B683-396C362D1D21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9143997" y="2129926"/>
            <a:ext cx="0" cy="848579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1D3BD8-4C11-4B7B-9AB3-406DE1910E47}"/>
              </a:ext>
            </a:extLst>
          </p:cNvPr>
          <p:cNvCxnSpPr>
            <a:stCxn id="26" idx="3"/>
            <a:endCxn id="40" idx="1"/>
          </p:cNvCxnSpPr>
          <p:nvPr/>
        </p:nvCxnSpPr>
        <p:spPr>
          <a:xfrm flipV="1">
            <a:off x="6747983" y="1814815"/>
            <a:ext cx="887291" cy="154065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6551601-507D-4B4F-9F81-86E5929A998A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6747982" y="3209338"/>
            <a:ext cx="856738" cy="18466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EEC6A5B-8836-440F-A0EA-A3822244A84F}"/>
              </a:ext>
            </a:extLst>
          </p:cNvPr>
          <p:cNvCxnSpPr>
            <a:cxnSpLocks/>
            <a:stCxn id="26" idx="3"/>
            <a:endCxn id="36" idx="1"/>
          </p:cNvCxnSpPr>
          <p:nvPr/>
        </p:nvCxnSpPr>
        <p:spPr>
          <a:xfrm>
            <a:off x="6747983" y="3355469"/>
            <a:ext cx="887290" cy="177046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1BEAD84D-FA19-4C48-9519-67C980B6DB9D}"/>
              </a:ext>
            </a:extLst>
          </p:cNvPr>
          <p:cNvSpPr/>
          <p:nvPr/>
        </p:nvSpPr>
        <p:spPr>
          <a:xfrm rot="10800000">
            <a:off x="2014866" y="2796919"/>
            <a:ext cx="1241634" cy="853337"/>
          </a:xfrm>
          <a:prstGeom prst="rect">
            <a:avLst/>
          </a:prstGeom>
          <a:solidFill>
            <a:srgbClr val="27EFF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2D1433-8C13-48A5-8AFB-199739336517}"/>
              </a:ext>
            </a:extLst>
          </p:cNvPr>
          <p:cNvSpPr txBox="1"/>
          <p:nvPr/>
        </p:nvSpPr>
        <p:spPr>
          <a:xfrm>
            <a:off x="1866683" y="2957761"/>
            <a:ext cx="1476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Event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B6FD5DD-7D0F-4800-89D5-087BAA2E5410}"/>
              </a:ext>
            </a:extLst>
          </p:cNvPr>
          <p:cNvCxnSpPr>
            <a:cxnSpLocks/>
            <a:stCxn id="31" idx="3"/>
            <a:endCxn id="51" idx="1"/>
          </p:cNvCxnSpPr>
          <p:nvPr/>
        </p:nvCxnSpPr>
        <p:spPr>
          <a:xfrm>
            <a:off x="1709856" y="3163172"/>
            <a:ext cx="156827" cy="2542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51ECD62-E930-47F9-8193-C5873A6DE209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3343297" y="3188594"/>
            <a:ext cx="381425" cy="1269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14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32AB7F8DB62149971C9BD24F2233D6" ma:contentTypeVersion="0" ma:contentTypeDescription="Create a new document." ma:contentTypeScope="" ma:versionID="e4fa24c86faf14179a4809fb159f33b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9ace4df76505305a0e8be2731bf4b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723DE4-9FA6-4DB5-93AD-9F9ABAD5613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07BDDFB-541D-47F4-B834-66363C7914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6E3862-6326-48FE-A516-7AAFB374A3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200</Words>
  <Application>Microsoft Office PowerPoint</Application>
  <PresentationFormat>Widescreen</PresentationFormat>
  <Paragraphs>39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Aparajita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Smith</dc:creator>
  <cp:lastModifiedBy>Amanda Smith</cp:lastModifiedBy>
  <cp:revision>9</cp:revision>
  <dcterms:created xsi:type="dcterms:W3CDTF">2020-04-08T21:36:17Z</dcterms:created>
  <dcterms:modified xsi:type="dcterms:W3CDTF">2020-05-12T05:05:00Z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0x0101006932AB7F8DB62149971C9BD24F2233D6</vt:lpwstr>
  </property>
</Properties>
</file>