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20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ED0ED3-6121-465F-A825-2794D80533E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44C3-E0C4-41F6-80FB-F716A6A7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B46D-673F-43C8-881F-F9646AD0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2692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the best neighborhood in Washington, D.C. to place a new Ethiopian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160489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62B2-29BE-4D10-836A-E21356FC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CCF6-1BDC-41D2-A3E7-F52F1E17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 to find an optimal location to open a new Ethiopian restaurant in Washington, D.C.</a:t>
            </a:r>
          </a:p>
          <a:p>
            <a:r>
              <a:rPr lang="en-US" sz="2800" dirty="0"/>
              <a:t>D.C. already has many highly-rated Ethiopian restaurants.</a:t>
            </a:r>
          </a:p>
          <a:p>
            <a:r>
              <a:rPr lang="en-US" sz="2800" dirty="0"/>
              <a:t>Parking in D.C. can be difficult. Want to place the restaurant near a metro station to increase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35046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9D0F-6BB2-4E6F-9D8D-ABA5DD50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D405-769E-4A14-90ED-A9FE19A4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we need to make our decision are:</a:t>
            </a:r>
          </a:p>
          <a:p>
            <a:pPr lvl="1"/>
            <a:r>
              <a:rPr lang="en-US" sz="2400" dirty="0"/>
              <a:t>number of existing Ethiopian restaurants in each neighborhood</a:t>
            </a:r>
          </a:p>
          <a:p>
            <a:pPr lvl="1"/>
            <a:r>
              <a:rPr lang="en-US" sz="2400" dirty="0"/>
              <a:t>location of metro stops</a:t>
            </a:r>
          </a:p>
          <a:p>
            <a:pPr lvl="1"/>
            <a:r>
              <a:rPr lang="en-US" sz="2400" dirty="0"/>
              <a:t>regularly spaced grid of locations, centered around city center, which will be used to define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24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D841-8822-4DF9-B228-20943130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6A9-3414-44F7-BBAA-6A36C003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data sources will be needed to extract/generate the required information:</a:t>
            </a:r>
          </a:p>
          <a:p>
            <a:pPr lvl="1"/>
            <a:r>
              <a:rPr lang="en-US" sz="2200" dirty="0"/>
              <a:t>the number of Ethiopian restaurants and their locations in every neighborhood will be obtained using Foursquare API</a:t>
            </a:r>
          </a:p>
          <a:p>
            <a:pPr lvl="1"/>
            <a:r>
              <a:rPr lang="en-US" sz="2200" dirty="0"/>
              <a:t>the location of metro stops will be obtained using the Washington Metropolitan Area Transit Authority API</a:t>
            </a:r>
          </a:p>
          <a:p>
            <a:pPr lvl="1"/>
            <a:r>
              <a:rPr lang="en-US" sz="2200" dirty="0"/>
              <a:t>the coordinates of Washington, DC’s center will be visually approximated; neighborhood centers will be generated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17435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43DC-0F98-4101-9A11-41BA8F27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0CC8-1871-4D02-9E45-A3044926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94856-DAD6-4CBE-9E49-97C53077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19" y="1464448"/>
            <a:ext cx="8459525" cy="47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8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2362-07AB-4680-B43E-573A5C3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Metro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120B-9BD2-4738-B05C-D6152772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83088" cy="4195481"/>
          </a:xfrm>
        </p:spPr>
        <p:txBody>
          <a:bodyPr/>
          <a:lstStyle/>
          <a:p>
            <a:r>
              <a:rPr lang="en-US" dirty="0"/>
              <a:t>First, we want to make sure a metro stop is in the neighborhood we choose so we know that it is accessible.</a:t>
            </a:r>
          </a:p>
          <a:p>
            <a:r>
              <a:rPr lang="en-US" dirty="0"/>
              <a:t>26 neighborhoods were found with at least one metro stop.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B6BCF-F2B7-47FD-9E11-99D2D344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12" y="1853248"/>
            <a:ext cx="6223613" cy="38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5586-9C63-495B-905C-9B087BA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Ethiopian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EB33-3D06-4573-AD3A-D1E353FB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Next, we want to prioritize areas with fewer Ethiopian restaurants.</a:t>
            </a:r>
          </a:p>
          <a:p>
            <a:r>
              <a:rPr lang="en-US" sz="2400" dirty="0"/>
              <a:t>20 neighborhoods were found that had at least metro stop and no other Ethiopian restaurants (highlighted in purple on the next slide)</a:t>
            </a:r>
          </a:p>
          <a:p>
            <a:r>
              <a:rPr lang="en-US" sz="2400" dirty="0"/>
              <a:t>3 of these neighborhoods actually had 2 metro stops, meaning they are extra accessible (highlighted in red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21870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A414-19F4-4D8C-A2D9-D42DA4A6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Ethiopian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1BD9-00BB-4FCE-94D1-6D79C934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27BE0-B52D-41CD-8B37-13CF1B89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30" y="1422989"/>
            <a:ext cx="8011643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55A8-3E4B-4774-BBAF-CDCFC464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495D-D4C7-4322-A361-4D27BC2D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Several areas of the city that are accessible and do not have the competition of other Ethiopian restaurants.</a:t>
            </a:r>
          </a:p>
          <a:p>
            <a:r>
              <a:rPr lang="en-US" sz="2400" dirty="0"/>
              <a:t>Several other factors could affect the desirability of neighborhoods to visit and eat in.</a:t>
            </a:r>
          </a:p>
          <a:p>
            <a:r>
              <a:rPr lang="en-US" sz="2400" dirty="0"/>
              <a:t>These candidate neighborhoods should be explored further by the stakeholder to determine the best location.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708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342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Determining the best neighborhood in Washington, D.C. to place a new Ethiopian restaurant.</vt:lpstr>
      <vt:lpstr>Background</vt:lpstr>
      <vt:lpstr>Data Collection</vt:lpstr>
      <vt:lpstr>Data Sources</vt:lpstr>
      <vt:lpstr>Candidate Neighborhoods</vt:lpstr>
      <vt:lpstr>Analysis – Metro Stops</vt:lpstr>
      <vt:lpstr>Analysis – Ethiopian Restaurants</vt:lpstr>
      <vt:lpstr>Analysis – Ethiopian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Snyder</dc:creator>
  <cp:lastModifiedBy>Amelia Snyder</cp:lastModifiedBy>
  <cp:revision>6</cp:revision>
  <dcterms:created xsi:type="dcterms:W3CDTF">2021-03-09T00:22:18Z</dcterms:created>
  <dcterms:modified xsi:type="dcterms:W3CDTF">2021-03-13T15:32:55Z</dcterms:modified>
</cp:coreProperties>
</file>