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Actual</a:t>
            </a:r>
            <a:r>
              <a:rPr lang="en-US" baseline="0"/>
              <a:t> Metacritic Scores vs Predicted Scores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Actual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Bad Santa 2</c:v>
                </c:pt>
                <c:pt idx="1">
                  <c:v>Allied</c:v>
                </c:pt>
                <c:pt idx="2">
                  <c:v>Jackie</c:v>
                </c:pt>
                <c:pt idx="3">
                  <c:v>Final Fantasy XV</c:v>
                </c:pt>
                <c:pt idx="4">
                  <c:v>Manchester by the Sea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</c:v>
                </c:pt>
                <c:pt idx="1">
                  <c:v>60</c:v>
                </c:pt>
                <c:pt idx="2">
                  <c:v>82</c:v>
                </c:pt>
                <c:pt idx="3">
                  <c:v>86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57-4ED5-8153-91338F0EAF1C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Predicted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Bad Santa 2</c:v>
                </c:pt>
                <c:pt idx="1">
                  <c:v>Allied</c:v>
                </c:pt>
                <c:pt idx="2">
                  <c:v>Jackie</c:v>
                </c:pt>
                <c:pt idx="3">
                  <c:v>Final Fantasy XV</c:v>
                </c:pt>
                <c:pt idx="4">
                  <c:v>Manchester by the Sea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72.67</c:v>
                </c:pt>
                <c:pt idx="1">
                  <c:v>73.569999999999993</c:v>
                </c:pt>
                <c:pt idx="2">
                  <c:v>70.94</c:v>
                </c:pt>
                <c:pt idx="3">
                  <c:v>69.77</c:v>
                </c:pt>
                <c:pt idx="4">
                  <c:v>78.13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57-4ED5-8153-91338F0EA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7202568"/>
        <c:axId val="447204864"/>
      </c:barChart>
      <c:catAx>
        <c:axId val="44720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204864"/>
        <c:crosses val="autoZero"/>
        <c:auto val="1"/>
        <c:lblAlgn val="ctr"/>
        <c:lblOffset val="100"/>
        <c:noMultiLvlLbl val="0"/>
      </c:catAx>
      <c:valAx>
        <c:axId val="4472048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20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667" y="802298"/>
            <a:ext cx="9160934" cy="2541431"/>
          </a:xfrm>
        </p:spPr>
        <p:txBody>
          <a:bodyPr>
            <a:normAutofit/>
          </a:bodyPr>
          <a:lstStyle/>
          <a:p>
            <a:r>
              <a:rPr lang="en-US" sz="4800" dirty="0"/>
              <a:t>Using Twitter and Sentiment Analysis to Predict Metacritic Scores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667" y="3531204"/>
            <a:ext cx="9113820" cy="1684263"/>
          </a:xfrm>
        </p:spPr>
        <p:txBody>
          <a:bodyPr>
            <a:normAutofit/>
          </a:bodyPr>
          <a:lstStyle/>
          <a:p>
            <a:r>
              <a:rPr lang="en-US" dirty="0"/>
              <a:t>Aidan Spies</a:t>
            </a:r>
          </a:p>
          <a:p>
            <a:r>
              <a:rPr lang="en-US" dirty="0"/>
              <a:t>Christopher Mendez</a:t>
            </a:r>
          </a:p>
          <a:p>
            <a:r>
              <a:rPr lang="en-US" dirty="0"/>
              <a:t>Jacob Stovall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7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Quantitative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7EF33F-AE18-4A7B-9A57-C35DF76CC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865183"/>
              </p:ext>
            </p:extLst>
          </p:nvPr>
        </p:nvGraphicFramePr>
        <p:xfrm>
          <a:off x="1450975" y="2016125"/>
          <a:ext cx="9604375" cy="3210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59600" y="5227093"/>
            <a:ext cx="10532534" cy="752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/>
              <a:t>Average Percent Error: 31.05%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107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Issues &amp; Ways it Could Be 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Small Dataset</a:t>
            </a:r>
          </a:p>
          <a:p>
            <a:pPr lvl="1"/>
            <a:r>
              <a:rPr lang="en-US" dirty="0"/>
              <a:t>The regression model is only based on 15 points of data (which isn’t a lot to work with). With more data, the model might’ve improved and showed better trends.</a:t>
            </a:r>
          </a:p>
          <a:p>
            <a:r>
              <a:rPr lang="en-US" dirty="0"/>
              <a:t>Advertising / Spam Tweets</a:t>
            </a:r>
          </a:p>
          <a:p>
            <a:pPr lvl="1"/>
            <a:r>
              <a:rPr lang="en-US" dirty="0"/>
              <a:t>Could be skewing the sentiment scores. Hard to deal with without manually removing those tweets or creating a classifier to remove those tweets.</a:t>
            </a:r>
          </a:p>
          <a:p>
            <a:r>
              <a:rPr lang="en-US" dirty="0"/>
              <a:t>The Data Itself</a:t>
            </a:r>
          </a:p>
          <a:p>
            <a:pPr lvl="1"/>
            <a:r>
              <a:rPr lang="en-US" dirty="0"/>
              <a:t>The T-Scores for all of the variables were non-significant. If someone wanted to predict Metacritic scores and the two steps above didn’t help, the next step might be to look at other data sources.</a:t>
            </a:r>
          </a:p>
        </p:txBody>
      </p:sp>
    </p:spTree>
    <p:extLst>
      <p:ext uri="{BB962C8B-B14F-4D97-AF65-F5344CB8AC3E}">
        <p14:creationId xmlns:p14="http://schemas.microsoft.com/office/powerpoint/2010/main" val="297203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model ended up being inaccurate but there are a few steps that could be taken in order to possibly improve it.</a:t>
            </a:r>
          </a:p>
          <a:p>
            <a:r>
              <a:rPr lang="en-US" dirty="0"/>
              <a:t>However, we still believe our project was a success because we got a pretty neat user interface and learned a lot working on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50815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061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etacritic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9190" y="2015734"/>
            <a:ext cx="345061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the Project is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4029466"/>
          </a:xfrm>
        </p:spPr>
        <p:txBody>
          <a:bodyPr>
            <a:normAutofit/>
          </a:bodyPr>
          <a:lstStyle/>
          <a:p>
            <a:r>
              <a:rPr lang="en-US" dirty="0"/>
              <a:t>Metacritic is a review aggregate site that takes critics’ reviews of entertainment products and gives that product a score from 1-100 based on the reviews</a:t>
            </a:r>
          </a:p>
          <a:p>
            <a:r>
              <a:rPr lang="en-US" dirty="0"/>
              <a:t>We wanted to use Twitter to predict the Metacritic score of a product before it was released</a:t>
            </a:r>
          </a:p>
          <a:p>
            <a:r>
              <a:rPr lang="en-US" dirty="0"/>
              <a:t>We also wanted create a UI to see how people were reacting to a product in real time.</a:t>
            </a:r>
          </a:p>
        </p:txBody>
      </p:sp>
    </p:spTree>
    <p:extLst>
      <p:ext uri="{BB962C8B-B14F-4D97-AF65-F5344CB8AC3E}">
        <p14:creationId xmlns:p14="http://schemas.microsoft.com/office/powerpoint/2010/main" val="5136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Knowing a Metacritic Score before a product’s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</a:t>
            </a:r>
          </a:p>
          <a:p>
            <a:pPr lvl="1"/>
            <a:r>
              <a:rPr lang="en-US" dirty="0"/>
              <a:t>Knowing a Metacritic score ahead of time can inform the likely demand of product (before it goes to market)</a:t>
            </a:r>
          </a:p>
          <a:p>
            <a:r>
              <a:rPr lang="en-US" dirty="0"/>
              <a:t>Consumers</a:t>
            </a:r>
          </a:p>
          <a:p>
            <a:pPr lvl="1"/>
            <a:r>
              <a:rPr lang="en-US" dirty="0"/>
              <a:t>Knowing a Metacritic score before the critic’s scores are aggregated can help consumers make a better purchase decision</a:t>
            </a:r>
          </a:p>
        </p:txBody>
      </p:sp>
    </p:spTree>
    <p:extLst>
      <p:ext uri="{BB962C8B-B14F-4D97-AF65-F5344CB8AC3E}">
        <p14:creationId xmlns:p14="http://schemas.microsoft.com/office/powerpoint/2010/main" val="427022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witter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9060" y="2015734"/>
            <a:ext cx="345061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800" y="2015734"/>
            <a:ext cx="5924054" cy="3450613"/>
          </a:xfrm>
        </p:spPr>
        <p:txBody>
          <a:bodyPr>
            <a:normAutofit/>
          </a:bodyPr>
          <a:lstStyle/>
          <a:p>
            <a:r>
              <a:rPr lang="en-US" dirty="0"/>
              <a:t>Our system’s input was text (Twitter Data)</a:t>
            </a:r>
          </a:p>
          <a:p>
            <a:r>
              <a:rPr lang="en-US" dirty="0"/>
              <a:t>We used the Twitter’s Search API (using a Python library called Tweepy) to gather tweets and save them to csv files based on product</a:t>
            </a:r>
          </a:p>
          <a:p>
            <a:pPr lvl="1"/>
            <a:r>
              <a:rPr lang="en-US" dirty="0"/>
              <a:t>Only Problem is that Twitter’s Search API is restrictive</a:t>
            </a:r>
          </a:p>
          <a:p>
            <a:pPr lvl="1"/>
            <a:r>
              <a:rPr lang="en-US" dirty="0"/>
              <a:t>Can only look 7 days in past for tweets</a:t>
            </a:r>
          </a:p>
          <a:p>
            <a:pPr lvl="1"/>
            <a:r>
              <a:rPr lang="en-US" dirty="0"/>
              <a:t>Ended up with 20 datasets of 1,000 tweets</a:t>
            </a:r>
          </a:p>
          <a:p>
            <a:pPr lvl="1"/>
            <a:r>
              <a:rPr lang="en-US" dirty="0"/>
              <a:t>15 were used for training and 5 were used for testing</a:t>
            </a:r>
          </a:p>
        </p:txBody>
      </p:sp>
    </p:spTree>
    <p:extLst>
      <p:ext uri="{BB962C8B-B14F-4D97-AF65-F5344CB8AC3E}">
        <p14:creationId xmlns:p14="http://schemas.microsoft.com/office/powerpoint/2010/main" val="151180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Dictionary</a:t>
            </a:r>
          </a:p>
          <a:p>
            <a:pPr lvl="1"/>
            <a:r>
              <a:rPr lang="en-US" dirty="0"/>
              <a:t>Used dictionary created by Finn Arup Nielsen from the web</a:t>
            </a:r>
          </a:p>
          <a:p>
            <a:pPr lvl="1"/>
            <a:r>
              <a:rPr lang="en-US" dirty="0"/>
              <a:t>Rated words and phrases from 5 (being very positive) to -5 (being very negative)</a:t>
            </a:r>
          </a:p>
          <a:p>
            <a:r>
              <a:rPr lang="en-US" dirty="0"/>
              <a:t>Metacritic Scores</a:t>
            </a:r>
          </a:p>
          <a:p>
            <a:pPr lvl="1"/>
            <a:r>
              <a:rPr lang="en-US" dirty="0"/>
              <a:t>Collected manually and saved to a text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7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tweet was set to all lower case and had the following removed during analysis:</a:t>
            </a:r>
          </a:p>
          <a:p>
            <a:pPr lvl="1"/>
            <a:r>
              <a:rPr lang="en-US" dirty="0"/>
              <a:t>Stop Words</a:t>
            </a:r>
          </a:p>
          <a:p>
            <a:pPr lvl="1"/>
            <a:r>
              <a:rPr lang="en-US" dirty="0"/>
              <a:t>Usernames</a:t>
            </a:r>
          </a:p>
          <a:p>
            <a:pPr lvl="1"/>
            <a:r>
              <a:rPr lang="en-US" dirty="0"/>
              <a:t>Links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rt</a:t>
            </a:r>
            <a:r>
              <a:rPr lang="en-US" dirty="0"/>
              <a:t>” Strings</a:t>
            </a:r>
          </a:p>
          <a:p>
            <a:pPr lvl="1"/>
            <a:r>
              <a:rPr lang="en-US" dirty="0"/>
              <a:t>Topic Words (So if you searched “Forest Gump”, “Forest” and “Gump” was removed)</a:t>
            </a:r>
          </a:p>
          <a:p>
            <a:r>
              <a:rPr lang="en-US" dirty="0"/>
              <a:t>Sentiment Analysis was then performed and the tweet was checked for uniqueness</a:t>
            </a:r>
          </a:p>
        </p:txBody>
      </p:sp>
    </p:spTree>
    <p:extLst>
      <p:ext uri="{BB962C8B-B14F-4D97-AF65-F5344CB8AC3E}">
        <p14:creationId xmlns:p14="http://schemas.microsoft.com/office/powerpoint/2010/main" val="317850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9217" y="1323833"/>
            <a:ext cx="9605635" cy="540361"/>
          </a:xfrm>
        </p:spPr>
        <p:txBody>
          <a:bodyPr/>
          <a:lstStyle/>
          <a:p>
            <a:pPr algn="ctr"/>
            <a:r>
              <a:rPr lang="en-US" dirty="0"/>
              <a:t>Chosen Features            Not Chosen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Average Positive Sentiment Score for Topic</a:t>
            </a:r>
          </a:p>
          <a:p>
            <a:pPr lvl="1"/>
            <a:r>
              <a:rPr lang="en-US" dirty="0"/>
              <a:t>Total Positive Sentiment / # Tweets</a:t>
            </a:r>
          </a:p>
          <a:p>
            <a:r>
              <a:rPr lang="en-US" dirty="0"/>
              <a:t>Average Negative Sentiment Score for Topic</a:t>
            </a:r>
          </a:p>
          <a:p>
            <a:pPr lvl="1"/>
            <a:r>
              <a:rPr lang="en-US" dirty="0"/>
              <a:t>Total Negative Sentiment / # Tweets</a:t>
            </a:r>
          </a:p>
          <a:p>
            <a:r>
              <a:rPr lang="en-US" dirty="0"/>
              <a:t>Uniqueness</a:t>
            </a:r>
          </a:p>
          <a:p>
            <a:pPr lvl="1"/>
            <a:r>
              <a:rPr lang="en-US" dirty="0"/>
              <a:t>Unique Count of Tweets / # Tweets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09700" y="2017953"/>
            <a:ext cx="4645152" cy="344152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Individual Word Count</a:t>
            </a:r>
          </a:p>
          <a:p>
            <a:pPr lvl="1"/>
            <a:r>
              <a:rPr lang="en-US" dirty="0"/>
              <a:t>Too easy to skew for a specific topic and possibly spam </a:t>
            </a:r>
          </a:p>
          <a:p>
            <a:r>
              <a:rPr lang="en-US" dirty="0"/>
              <a:t>Average Unique Positive and Negative Sentiment</a:t>
            </a:r>
          </a:p>
          <a:p>
            <a:pPr lvl="1"/>
            <a:r>
              <a:rPr lang="en-US" dirty="0"/>
              <a:t>T-test scores weren’t very good (They weren’t really good for any of the variables but we’ll get to that later)</a:t>
            </a:r>
          </a:p>
        </p:txBody>
      </p:sp>
    </p:spTree>
    <p:extLst>
      <p:ext uri="{BB962C8B-B14F-4D97-AF65-F5344CB8AC3E}">
        <p14:creationId xmlns:p14="http://schemas.microsoft.com/office/powerpoint/2010/main" val="262555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49" y="2286000"/>
            <a:ext cx="10532534" cy="1588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Predicted Score = 65.6814 + 18.9509 (</a:t>
            </a:r>
            <a:r>
              <a:rPr lang="en-US" sz="4000" dirty="0" err="1"/>
              <a:t>avgNeg</a:t>
            </a:r>
            <a:r>
              <a:rPr lang="en-US" sz="4000" dirty="0"/>
              <a:t>) + 0.5334(</a:t>
            </a:r>
            <a:r>
              <a:rPr lang="en-US" sz="4000" dirty="0" err="1"/>
              <a:t>avgPos</a:t>
            </a:r>
            <a:r>
              <a:rPr lang="en-US" sz="4000" dirty="0"/>
              <a:t>) – 3.2850 (unique)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6949" y="4306858"/>
            <a:ext cx="10532534" cy="1388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We’ll talk more about model evaluation in a bit but first…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796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User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6" y="1963270"/>
            <a:ext cx="9448800" cy="40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039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</TotalTime>
  <Words>608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Using Twitter and Sentiment Analysis to Predict Metacritic Scores</vt:lpstr>
      <vt:lpstr>Why the Project is Awesome</vt:lpstr>
      <vt:lpstr>Usefulness of Knowing a Metacritic Score before a product’s release</vt:lpstr>
      <vt:lpstr>Data Collection</vt:lpstr>
      <vt:lpstr>Other Data Collection</vt:lpstr>
      <vt:lpstr>Feature Extraction Process</vt:lpstr>
      <vt:lpstr>Chosen Features            Not Chosen Features</vt:lpstr>
      <vt:lpstr>Final Model</vt:lpstr>
      <vt:lpstr>DEMO of User Interface</vt:lpstr>
      <vt:lpstr>Model Quantitative Evaluation</vt:lpstr>
      <vt:lpstr>Possible Issues &amp; Ways it Could Be Fixed</vt:lpstr>
      <vt:lpstr>In 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Proposal MetaCritic Score Predictor</dc:title>
  <dc:creator>Jacob Stovall</dc:creator>
  <cp:lastModifiedBy>Jacob Stovall</cp:lastModifiedBy>
  <cp:revision>11</cp:revision>
  <dcterms:created xsi:type="dcterms:W3CDTF">2016-10-15T16:52:09Z</dcterms:created>
  <dcterms:modified xsi:type="dcterms:W3CDTF">2016-12-01T01:36:52Z</dcterms:modified>
</cp:coreProperties>
</file>