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Project 3 Proposal</a:t>
            </a:r>
            <a:br>
              <a:rPr lang="en-US" dirty="0"/>
            </a:br>
            <a:r>
              <a:rPr lang="en-US" dirty="0"/>
              <a:t>MetaCritic Score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4263"/>
          </a:xfrm>
        </p:spPr>
        <p:txBody>
          <a:bodyPr>
            <a:normAutofit/>
          </a:bodyPr>
          <a:lstStyle/>
          <a:p>
            <a:r>
              <a:rPr lang="en-US" dirty="0"/>
              <a:t>Aidan Spies</a:t>
            </a:r>
          </a:p>
          <a:p>
            <a:r>
              <a:rPr lang="en-US" dirty="0"/>
              <a:t>Christopher Mendez</a:t>
            </a:r>
          </a:p>
          <a:p>
            <a:r>
              <a:rPr lang="en-US" dirty="0"/>
              <a:t>Jacob Stovall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etacritic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79190" y="2015734"/>
            <a:ext cx="34506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Metacritic is a review aggregate site</a:t>
            </a:r>
          </a:p>
          <a:p>
            <a:r>
              <a:rPr lang="en-US" dirty="0"/>
              <a:t>We want to use Text / Natural Language Processing on Twitter Data in order to predict a product’s Metacritic score before it is released</a:t>
            </a:r>
          </a:p>
          <a:p>
            <a:r>
              <a:rPr lang="en-US" dirty="0"/>
              <a:t>We would use topics taught in class (such as sentiment analysis) and also some outside techniques in order to accomplish this.</a:t>
            </a:r>
          </a:p>
        </p:txBody>
      </p:sp>
    </p:spTree>
    <p:extLst>
      <p:ext uri="{BB962C8B-B14F-4D97-AF65-F5344CB8AC3E}">
        <p14:creationId xmlns:p14="http://schemas.microsoft.com/office/powerpoint/2010/main" val="51367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 To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</a:t>
            </a:r>
          </a:p>
          <a:p>
            <a:pPr lvl="1"/>
            <a:r>
              <a:rPr lang="en-US" dirty="0"/>
              <a:t>Knowing a Metacritic score ahead of time can inform the likely demand of product (before it goes to market)</a:t>
            </a:r>
          </a:p>
          <a:p>
            <a:r>
              <a:rPr lang="en-US" dirty="0"/>
              <a:t>Consumers</a:t>
            </a:r>
          </a:p>
          <a:p>
            <a:pPr lvl="1"/>
            <a:r>
              <a:rPr lang="en-US" dirty="0"/>
              <a:t>Knowing a Metacritic score before the critic’s scores are aggregated can help consumers make a better purchase decision</a:t>
            </a:r>
          </a:p>
        </p:txBody>
      </p:sp>
    </p:spTree>
    <p:extLst>
      <p:ext uri="{BB962C8B-B14F-4D97-AF65-F5344CB8AC3E}">
        <p14:creationId xmlns:p14="http://schemas.microsoft.com/office/powerpoint/2010/main" val="427022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some sort of regression in order to get a function to output a final score</a:t>
            </a:r>
          </a:p>
          <a:p>
            <a:r>
              <a:rPr lang="en-US" dirty="0"/>
              <a:t>Track factors of product such as:</a:t>
            </a:r>
          </a:p>
          <a:p>
            <a:pPr lvl="1"/>
            <a:r>
              <a:rPr lang="en-US" dirty="0"/>
              <a:t>Tweet Volume</a:t>
            </a:r>
          </a:p>
          <a:p>
            <a:pPr lvl="1"/>
            <a:r>
              <a:rPr lang="en-US" dirty="0"/>
              <a:t>Sentiment Analysis Scores</a:t>
            </a:r>
          </a:p>
          <a:p>
            <a:pPr lvl="1"/>
            <a:r>
              <a:rPr lang="en-US" dirty="0"/>
              <a:t>Modified Version of Document Vectors </a:t>
            </a:r>
          </a:p>
          <a:p>
            <a:pPr lvl="1"/>
            <a:r>
              <a:rPr lang="en-US" dirty="0"/>
              <a:t>Retweets</a:t>
            </a:r>
          </a:p>
          <a:p>
            <a:pPr lvl="1"/>
            <a:r>
              <a:rPr lang="en-US" dirty="0"/>
              <a:t>Likes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717385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153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Project 3 Proposal MetaCritic Score Predictor</vt:lpstr>
      <vt:lpstr>What is the Project IDEA</vt:lpstr>
      <vt:lpstr>Why is this useful To Humans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Proposal MetaCritic Score Predictor</dc:title>
  <dc:creator>Jacob Stovall</dc:creator>
  <cp:lastModifiedBy>Jacob Stovall</cp:lastModifiedBy>
  <cp:revision>3</cp:revision>
  <dcterms:created xsi:type="dcterms:W3CDTF">2016-10-15T16:52:09Z</dcterms:created>
  <dcterms:modified xsi:type="dcterms:W3CDTF">2016-10-15T17:19:48Z</dcterms:modified>
</cp:coreProperties>
</file>