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Project 3 Proposal</a:t>
            </a:r>
            <a:br>
              <a:rPr lang="en-US" dirty="0"/>
            </a:br>
            <a:r>
              <a:rPr lang="en-US" dirty="0" err="1"/>
              <a:t>MetaCritic</a:t>
            </a:r>
            <a:r>
              <a:rPr lang="en-US" dirty="0"/>
              <a:t> Score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4263"/>
          </a:xfrm>
        </p:spPr>
        <p:txBody>
          <a:bodyPr>
            <a:normAutofit/>
          </a:bodyPr>
          <a:lstStyle/>
          <a:p>
            <a:r>
              <a:rPr lang="en-US" dirty="0"/>
              <a:t>Aidan Spies</a:t>
            </a:r>
          </a:p>
          <a:p>
            <a:r>
              <a:rPr lang="en-US" dirty="0"/>
              <a:t>Christopher Mendez</a:t>
            </a:r>
          </a:p>
          <a:p>
            <a:r>
              <a:rPr lang="en-US" dirty="0"/>
              <a:t>Jacob Stovall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critic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19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Metacritic is a review aggregate site</a:t>
            </a:r>
          </a:p>
          <a:p>
            <a:r>
              <a:rPr lang="en-US" dirty="0"/>
              <a:t>We want to use Text / Natural Language Processing on Twitter Data in order to predict a product’s Metacritic score before it is released</a:t>
            </a:r>
          </a:p>
          <a:p>
            <a:r>
              <a:rPr lang="en-US" dirty="0"/>
              <a:t>We would use topics taught in class (such as sentiment analysis) and also some outside techniques in order to accomplish this.</a:t>
            </a:r>
          </a:p>
        </p:txBody>
      </p:sp>
    </p:spTree>
    <p:extLst>
      <p:ext uri="{BB962C8B-B14F-4D97-AF65-F5344CB8AC3E}">
        <p14:creationId xmlns:p14="http://schemas.microsoft.com/office/powerpoint/2010/main" val="513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 To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Knowing a Metacritic score ahead of time can inform the likely demand of product (before it goes to market)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Knowing a Metacritic score before the critic’s scores are aggregated can help consumers make a better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4270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witter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906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570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Data will be collected using the Twitter API</a:t>
            </a:r>
          </a:p>
          <a:p>
            <a:pPr lvl="1"/>
            <a:r>
              <a:rPr lang="en-US" dirty="0"/>
              <a:t>Likely this will be done using the Tweepy Library in Python</a:t>
            </a:r>
          </a:p>
          <a:p>
            <a:r>
              <a:rPr lang="en-US" dirty="0"/>
              <a:t>Data will be collected for a project a week before it is going to be released for a set amount of tweets (likely 10,000)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linear regression in order to get a function to output a final score</a:t>
            </a:r>
          </a:p>
          <a:p>
            <a:r>
              <a:rPr lang="en-US" dirty="0"/>
              <a:t>When trying to find the best model, we will always include some sort of NLP value in the function.</a:t>
            </a:r>
          </a:p>
          <a:p>
            <a:r>
              <a:rPr lang="en-US" dirty="0"/>
              <a:t>Track factors of product such as:</a:t>
            </a:r>
          </a:p>
          <a:p>
            <a:pPr lvl="1"/>
            <a:r>
              <a:rPr lang="en-US" dirty="0"/>
              <a:t>Sentiment Analysis Scores</a:t>
            </a:r>
          </a:p>
          <a:p>
            <a:pPr lvl="1"/>
            <a:r>
              <a:rPr lang="en-US" dirty="0"/>
              <a:t>Modified Version of Document Vectors </a:t>
            </a:r>
          </a:p>
          <a:p>
            <a:pPr lvl="1"/>
            <a:r>
              <a:rPr lang="en-US" dirty="0"/>
              <a:t>Retweets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7173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to get a set of at least 50 different products (probably more) on Metacritic to serve as the training data. This data will be labeled with the Metacritic Scores</a:t>
            </a:r>
          </a:p>
          <a:p>
            <a:r>
              <a:rPr lang="en-US" dirty="0"/>
              <a:t>We will also have a test set of data we will use in order to see how accurate the model is based on how far away the predicted value is to the true value</a:t>
            </a:r>
          </a:p>
          <a:p>
            <a:pPr lvl="1"/>
            <a:r>
              <a:rPr lang="en-US" dirty="0"/>
              <a:t>Test data will help us to determine which features to keep in the linear regression model and which to throw out</a:t>
            </a:r>
          </a:p>
        </p:txBody>
      </p:sp>
    </p:spTree>
    <p:extLst>
      <p:ext uri="{BB962C8B-B14F-4D97-AF65-F5344CB8AC3E}">
        <p14:creationId xmlns:p14="http://schemas.microsoft.com/office/powerpoint/2010/main" val="31785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Final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goal would be to create simple user interface where you could ask to predict a certain products Metacritic score, and get an output with data, charts, and the predicted score.</a:t>
            </a:r>
          </a:p>
        </p:txBody>
      </p:sp>
    </p:spTree>
    <p:extLst>
      <p:ext uri="{BB962C8B-B14F-4D97-AF65-F5344CB8AC3E}">
        <p14:creationId xmlns:p14="http://schemas.microsoft.com/office/powerpoint/2010/main" val="3127966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348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Project 3 Proposal MetaCritic Score Predictor</vt:lpstr>
      <vt:lpstr>What is the Project IDEA</vt:lpstr>
      <vt:lpstr>Why is this useful To Humans</vt:lpstr>
      <vt:lpstr>Data Collection</vt:lpstr>
      <vt:lpstr>Approach</vt:lpstr>
      <vt:lpstr>Training and Testing</vt:lpstr>
      <vt:lpstr>Ultimate 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Proposal MetaCritic Score Predictor</dc:title>
  <dc:creator>Jacob Stovall</dc:creator>
  <cp:lastModifiedBy>Jacob Stovall</cp:lastModifiedBy>
  <cp:revision>5</cp:revision>
  <dcterms:created xsi:type="dcterms:W3CDTF">2016-10-15T16:52:09Z</dcterms:created>
  <dcterms:modified xsi:type="dcterms:W3CDTF">2016-10-18T01:03:48Z</dcterms:modified>
</cp:coreProperties>
</file>