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F7650-F0E6-43A7-A4CA-9C66CDF7F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58FE7-A9CE-4FEE-8C29-485841A20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E2BA2-EF53-4F3E-8E74-B0B27932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BDFD6-C89A-43E7-A556-40456E54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8CF8E-0905-4B2F-A48D-229D03BC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89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4DEFF-2571-4188-BDE2-010F13EF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9B71BE-58CB-499E-BAD6-AF0545A6B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37E72-9603-4AB1-8595-4F25C846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020F0-025C-453B-AFB9-8E546B21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EC11C-C996-40E3-BE7E-B446B95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59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06007-3230-4E84-A905-2DCD2399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46A95A-E692-449B-9FFB-094E177C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E20E3-C431-4DA7-B0CF-83F9C291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9CF27-F59F-4DF2-82CA-A0C7C68A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BC709-AF53-4CA6-9C26-05FEC367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43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E9E1-C5E1-4690-B26B-3642743D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452EA-843F-4CD8-8CF1-28AE2051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C6252-FE5E-4224-B89A-22C807A6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15368-B461-4EEB-806E-47441183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2307B-E9F8-48AE-9331-A42D568E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29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2CF01-F990-42B7-BB72-6107184C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06C73-02B1-4F2A-BFDC-8C2C86533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54DD9-62D5-4574-BDB0-E066A613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3D23E-ED87-4C40-892E-F36E250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B511E-99D7-4031-8C9A-84155F8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13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7DD35-4C94-4936-AFC1-052797D0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4B139-6A5D-4F0A-B5C0-CF7ED8CB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59A70-4DAD-45C6-A054-B5477753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5D0B5B-D151-49F4-B971-B1C19D8F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0F8C5-32FA-47BE-8053-8DBEFC9C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1814A-5CA4-4495-BC33-FDA2244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8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904A-2D1A-48CB-8A9B-2081BCAA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45799-D4C9-4D0C-843D-1E2EC445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6D690E-507B-4416-A8C1-FD5DB9465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42F9AA-A7E6-4DDD-9978-4834C1B02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B64C74-8433-4938-934F-F74837244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30D2EF-EC8E-475E-A6BD-AB8A312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31C93-5FCB-44ED-BE14-4CC3953C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5C3A42-A918-4880-A7E2-2B31EB4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5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05F1-9D0D-418E-8806-7064260E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6BB472-7390-4B13-8499-D76A7714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52F4DF-FA0D-4F58-BD5D-B8266ED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F38E4B-03E2-4D8E-BD85-0E87D684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725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A0B2EF-5457-4473-90F1-6EC87ED3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B9E0CB-7067-40CA-B6E1-46FDBFD5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232649-71EF-4DC4-AE8F-AAC74E5C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89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ADD-8D18-4A98-97E0-9A6E3AB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72087-CEFC-47BC-9D22-FD84FBE5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1A0183-E22A-49EC-AEFE-713A33C0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626E7-A39F-462D-8D22-7BFAF3C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29F49-C945-4686-AEF4-CE015F04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AFE2F-9747-4610-B3AC-9F0F9C11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561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38154-727B-4677-934A-13BB845E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AA0A6C-67FC-4EF9-9664-8D938D09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F7705-DFBD-4D70-9E62-97AB9D48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B36F7-B30B-4CDB-9FBF-0D3665E2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B1ABE-00E3-49B4-B5D6-2509817A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1294D-F8B4-4BF5-89C8-74FA4D96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67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3116F0-00B8-4D0E-9758-206422BE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7FCD4-747A-45AE-B4D9-07C233A5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B9C25-1841-4B79-A4B4-FC4D24F6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2053-0F43-413A-9CDF-FCF1FDCD6DAD}" type="datetimeFigureOut">
              <a:rPr lang="es-EC" smtClean="0"/>
              <a:t>22/7/2021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554F35-2066-4E14-9805-F7DB3F31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7C7267-57C4-4170-ACEB-F58F16606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A67F-89B6-418E-9769-3C31810F304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57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C24687-CF53-447A-B7B5-FFDDD856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bg1"/>
                </a:solidFill>
              </a:rPr>
              <a:t>Analizador de Calidad de Aire en restaurantes</a:t>
            </a:r>
            <a:endParaRPr lang="es-EC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99B23-95B8-4B21-ACD2-F42502E9E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Integrantes: </a:t>
            </a:r>
          </a:p>
          <a:p>
            <a:r>
              <a:rPr lang="es-MX" dirty="0">
                <a:solidFill>
                  <a:schemeClr val="bg1"/>
                </a:solidFill>
              </a:rPr>
              <a:t>Ronaldo Rodríguez, Carlos Meza, Claudia González, Andrés Paredes</a:t>
            </a:r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4098" name="Picture 2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A48C39E-34D8-4202-84A9-FD3C6AB5E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98DD7-6D2C-46DA-B9AD-77FD2430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del arbol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5B2E3-82C3-42C5-86D7-298BC5FB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24032"/>
            <a:ext cx="6780700" cy="54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98DD7-6D2C-46DA-B9AD-77FD2430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del Proyecto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30DA9EF-76C0-4E49-B649-011BBD38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61" y="898694"/>
            <a:ext cx="7636539" cy="47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8BC373-D562-4E2C-9056-DEC3E1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AC4B78-AD2F-4603-9525-A2D58AC81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9E005-AC8A-48B3-9B18-B912A758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D53D72-8957-4ED8-B890-4A42EDFE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647902"/>
            <a:ext cx="6780700" cy="35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3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E2683-FEA0-4E55-9683-B1B5D37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Diagrama&#10;&#10;Descripción generada automáticamente">
            <a:extLst>
              <a:ext uri="{FF2B5EF4-FFF2-40B4-BE49-F238E27FC236}">
                <a16:creationId xmlns:a16="http://schemas.microsoft.com/office/drawing/2014/main" id="{6F792EB9-6A6E-4FDA-B869-7DCCE0191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t="27" r="-878" b="115"/>
          <a:stretch/>
        </p:blipFill>
        <p:spPr bwMode="auto">
          <a:xfrm>
            <a:off x="5811967" y="177333"/>
            <a:ext cx="5662611" cy="665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CA7DE-1979-4723-A4E8-0C95A5BF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del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Diagrama&#10;&#10;Descripción generada automáticamente">
            <a:extLst>
              <a:ext uri="{FF2B5EF4-FFF2-40B4-BE49-F238E27FC236}">
                <a16:creationId xmlns:a16="http://schemas.microsoft.com/office/drawing/2014/main" id="{D3AE2A8A-D400-4FFF-A3F7-4F8142443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49613"/>
            <a:ext cx="6780700" cy="335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3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3C850-F6B0-43E9-B4C3-995DE2DD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Diseño prototipo 3D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F2EBAE-7C17-4C70-A8ED-1689C4804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66488"/>
            <a:ext cx="6780700" cy="43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8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42</Words>
  <Application>Microsoft Office PowerPoint</Application>
  <PresentationFormat>Panorámica</PresentationFormat>
  <Paragraphs>10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Analizador de Calidad de Aire en restaurantes</vt:lpstr>
      <vt:lpstr>Diagrama del arbol</vt:lpstr>
      <vt:lpstr>Diagrama del Proyecto</vt:lpstr>
      <vt:lpstr>Diagrama casos de uso</vt:lpstr>
      <vt:lpstr>Diagrama de despliegue</vt:lpstr>
      <vt:lpstr>Diagrama de clases</vt:lpstr>
      <vt:lpstr>Diagrama del circuito</vt:lpstr>
      <vt:lpstr>Diseño prototipo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Gonzalez</dc:creator>
  <cp:lastModifiedBy>Ronaldo Clemente Rodriguez Coello</cp:lastModifiedBy>
  <cp:revision>5</cp:revision>
  <dcterms:created xsi:type="dcterms:W3CDTF">2021-07-22T22:17:15Z</dcterms:created>
  <dcterms:modified xsi:type="dcterms:W3CDTF">2021-07-23T04:18:44Z</dcterms:modified>
</cp:coreProperties>
</file>