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3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CAC72-0670-47BB-BC0B-76CE8BECD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F8323-B9A7-47BC-B1ED-189E1184E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B785CE-3F66-4B81-B98D-435F385F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F59F44-8361-43CA-B5AF-B5E2FCD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E0F60B-D61F-4D52-A621-6C2DAE1B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322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14978-B0BE-4850-A730-F9F72745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F6FC6A-2E3E-45D7-999E-8D9D43F6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45C823-7B45-4BEB-94D3-3F4F0AA0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D839DE-4BCE-4219-836C-62DD0E8C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49B894-B2E4-49AF-AF98-4EC6FFC9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2464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E57A9E-8B39-482D-BBF4-CCF32D000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3F1D70-7BFB-4120-B975-4388F210D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67207-E756-43E0-9557-62C249F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EF239-A7E4-438D-8EE7-E42DAB31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95DA70-C222-4E18-BF29-0F5A0C9A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3047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74B6B-1AA1-4EAE-A3F4-08A787F0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FBEA65-F75E-4B52-80E3-D4B1C9827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5B76EB-BD6D-424C-BD99-6FD04593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055634-E62A-4BD5-BA90-0DFD29A7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DAECC1-5DF5-45F7-B4A6-4305FA03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4148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C999C-2547-4D6C-AB9B-16D78B3D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39D378-02F0-4D22-AE2B-96399049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C5A009-0BED-4DDF-A24D-91AF7B24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AC085A-3830-410D-86E0-835EA487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9B9E64-5F5E-4651-9961-F7FA446A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664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BDD04-B8F4-4BA0-AFE1-466A9A31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63FE30-6774-40FE-8041-5DF6B7D14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A7B532-58F2-4AD0-8ECC-31D4714DE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5C4B8A-9519-4156-9823-2910B094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BD8254-8B48-4F6A-8073-255A1B58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B7F399-B04B-4C77-A8E3-7C5B06E8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5224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EA332-780C-47B1-A269-5365D71C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82092D-2A56-417E-BD7D-024D37C21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A6D8F5-EB44-4D87-9577-EA7DEED12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CFB2B3-8573-4A42-A5A3-216966CEF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7EBA46-B9B5-4AE3-A00F-AE4FBAA9E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51C232-EF59-47DD-B0DD-4E41ED87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422BCA-FEDD-4DED-8E88-B5CCCD7C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A7054D-C6E9-467D-83AD-56E274D9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695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92535-DD7C-49F2-B86A-5436851D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228F30-9F9A-499C-94D6-E3E8C868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0DA822-5290-4C1F-886D-D459D176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23EE24-4DD4-4CC7-8372-C04F9F21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7371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1DB4FF-7947-4C8D-9456-D54D258F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97B6C9-FBD2-4CA9-A9E7-D8A4343A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72AC59-1A9B-445E-943A-364BCE19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2788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E3896-4A44-4C0C-B5A9-173410C4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24ECD-7717-4E7C-869C-75E9E5A9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FD2DCA-6B0C-48C1-9235-E9F7CC989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9AF108-3E8F-48FC-953D-898FAA48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E7C8E2-6025-44A2-8BE7-6612971F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32C044-F4AC-4862-8879-2C6A46D9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866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2AFA0-F725-47F7-AFDF-226C0197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1CA3B4-1A88-4220-825E-5A12EA35F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180FFB-B593-4E15-B385-BB8846FC7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664C9B-650D-4262-A488-7CF56F00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AE59DF-F722-4BF2-98C7-76E39E36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564D16-D1A2-44F9-BD9B-2EDE42E2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506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3E3F4A-0631-401B-A49E-23C65468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886A9A-3A35-4E7A-8B12-30D1032F4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7107BD-AD98-4E5E-81B1-ECAC5E8B1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4D504C-0E30-47FD-BDE3-2C8F73EDF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0E9535-9209-40D2-8DB1-4F70D6929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809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3FB5F-C1CF-40A2-9D72-6579E67F6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ES" sz="5400" dirty="0"/>
              <a:t>Grupo 5: </a:t>
            </a:r>
            <a:br>
              <a:rPr lang="es-ES" sz="5400" dirty="0"/>
            </a:br>
            <a:r>
              <a:rPr lang="es-ES" sz="5400" dirty="0"/>
              <a:t>SS-</a:t>
            </a:r>
            <a:r>
              <a:rPr lang="es-ES" sz="5400" dirty="0" err="1"/>
              <a:t>Mask</a:t>
            </a:r>
            <a:endParaRPr lang="es-EC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3F0467-B747-4BBD-A6FB-3F161F7E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1100" b="1" dirty="0"/>
              <a:t>Integrantes:</a:t>
            </a:r>
          </a:p>
          <a:p>
            <a:pPr algn="l"/>
            <a:r>
              <a:rPr lang="es-ES" sz="1100" dirty="0"/>
              <a:t>Alexander Martinez</a:t>
            </a:r>
          </a:p>
          <a:p>
            <a:pPr algn="l"/>
            <a:r>
              <a:rPr lang="es-ES" sz="1100" dirty="0"/>
              <a:t>Jefferson Castillo</a:t>
            </a:r>
          </a:p>
          <a:p>
            <a:pPr algn="l"/>
            <a:r>
              <a:rPr lang="es-ES" sz="1100" dirty="0"/>
              <a:t>Johnny </a:t>
            </a:r>
            <a:r>
              <a:rPr lang="es-ES" sz="1100" dirty="0" err="1"/>
              <a:t>Garcia</a:t>
            </a:r>
            <a:endParaRPr lang="es-EC" sz="11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Mascarilla azul">
            <a:extLst>
              <a:ext uri="{FF2B5EF4-FFF2-40B4-BE49-F238E27FC236}">
                <a16:creationId xmlns:a16="http://schemas.microsoft.com/office/drawing/2014/main" id="{5AAE551A-2286-4675-922B-D01B7E48B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51" r="1883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7944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B7639-61E7-4037-ADBE-4E6660CE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Código creación de alerta (</a:t>
            </a:r>
            <a:r>
              <a:rPr lang="es-ES" dirty="0" err="1"/>
              <a:t>toast</a:t>
            </a:r>
            <a:r>
              <a:rPr lang="es-ES" dirty="0"/>
              <a:t>, vibración y notificación) para el cambio de mascarilla y lectura de datos de lista</a:t>
            </a: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6B2B2F-36E7-4F73-B382-D7772921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5625"/>
            <a:ext cx="8886825" cy="490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9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31C07-48E3-43A3-BC23-F7264FB1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B1A92-A6A7-46A2-8DAD-09500AB5C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51C26B-1EAF-4EAB-B44B-1D8ADA7CF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75" y="0"/>
            <a:ext cx="9165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1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7473C8-296F-4B74-B159-27EF57B0A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2" t="11689"/>
          <a:stretch/>
        </p:blipFill>
        <p:spPr>
          <a:xfrm>
            <a:off x="0" y="0"/>
            <a:ext cx="12001292" cy="61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3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E55590-9584-48C1-BE88-9554CB4D0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587" y="417030"/>
            <a:ext cx="7600270" cy="592821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6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58AC1-6D63-4E3B-B232-09F6E488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Prototipo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visual 3D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mascarilla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sin modulo de motor stepper</a:t>
            </a:r>
          </a:p>
        </p:txBody>
      </p:sp>
      <p:pic>
        <p:nvPicPr>
          <p:cNvPr id="5" name="Marcador de contenido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9032C30-72D8-4643-A766-9DCC537AF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801" y="492573"/>
            <a:ext cx="640958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1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A553D0-AE87-49A9-896E-490D7E50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Prototipo visual 3D módulo para el motor y circuitos</a:t>
            </a:r>
          </a:p>
        </p:txBody>
      </p:sp>
      <p:pic>
        <p:nvPicPr>
          <p:cNvPr id="5" name="Marcador de contenido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48565A9-B06A-4FEB-8790-9F94A2167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729634"/>
            <a:ext cx="6553545" cy="54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1AF282-0840-4001-A4B9-48648013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Prototipo visual 3D ensamble de mascarilla</a:t>
            </a:r>
          </a:p>
        </p:txBody>
      </p:sp>
      <p:pic>
        <p:nvPicPr>
          <p:cNvPr id="5" name="Marcador de contenido 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D98CF261-3D56-496A-8A05-9592A39E6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311261"/>
            <a:ext cx="6553545" cy="424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1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F4DC2-30E6-43A5-B00D-DF7C889D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 del proyecto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FBB333E-E03D-4153-952D-5BBBD33E5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32" y="1690686"/>
            <a:ext cx="2029617" cy="4351338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5EC6C2B-C353-4132-A300-AD87A3FC9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535" y="1690686"/>
            <a:ext cx="2029617" cy="43513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B841CBD-3D09-43EB-8F67-0A242EF07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191" y="1690686"/>
            <a:ext cx="2029618" cy="435133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EE1E75-AB06-4F37-BBB2-67166BD7E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848" y="1690687"/>
            <a:ext cx="2029617" cy="435133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CF8FD48-B983-4353-8A64-4E31DB3A1B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8504" y="1690686"/>
            <a:ext cx="20296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73887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E4A9C-748A-490F-B564-8E670FB9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/>
              <a:t>Implementaciones validación de conexión</a:t>
            </a:r>
          </a:p>
        </p:txBody>
      </p:sp>
      <p:pic>
        <p:nvPicPr>
          <p:cNvPr id="7" name="Imagen 6" descr="Pantalla de un teléfono celular&#10;&#10;Descripción generada automáticamente">
            <a:extLst>
              <a:ext uri="{FF2B5EF4-FFF2-40B4-BE49-F238E27FC236}">
                <a16:creationId xmlns:a16="http://schemas.microsoft.com/office/drawing/2014/main" id="{D883F186-009A-471A-A1D8-D73A52984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95" y="476573"/>
            <a:ext cx="1774210" cy="3774916"/>
          </a:xfrm>
          <a:prstGeom prst="rect">
            <a:avLst/>
          </a:prstGeom>
        </p:spPr>
      </p:pic>
      <p:pic>
        <p:nvPicPr>
          <p:cNvPr id="9" name="Imagen 8" descr="Pantalla de celular con imagen de la pantalla de un celular&#10;&#10;Descripción generada automáticamente">
            <a:extLst>
              <a:ext uri="{FF2B5EF4-FFF2-40B4-BE49-F238E27FC236}">
                <a16:creationId xmlns:a16="http://schemas.microsoft.com/office/drawing/2014/main" id="{711F130D-633F-4866-AAA5-6C4843169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95" y="476573"/>
            <a:ext cx="1774210" cy="3774916"/>
          </a:xfrm>
          <a:prstGeom prst="rect">
            <a:avLst/>
          </a:prstGeom>
        </p:spPr>
      </p:pic>
      <p:pic>
        <p:nvPicPr>
          <p:cNvPr id="5" name="Marcador de contenido 4" descr="Pantalla de un celular con la imagen de una caricatura&#10;&#10;Descripción generada automáticamente con confianza media">
            <a:extLst>
              <a:ext uri="{FF2B5EF4-FFF2-40B4-BE49-F238E27FC236}">
                <a16:creationId xmlns:a16="http://schemas.microsoft.com/office/drawing/2014/main" id="{F05ED2C7-FB5E-40CB-A2FE-535E376E8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79" y="476573"/>
            <a:ext cx="1774210" cy="37749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FA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29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95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BF83618-4C03-4734-86D2-C284828E8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960438"/>
            <a:ext cx="2292350" cy="4930775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AE32C676-9271-40A5-A377-EF9B7CA2C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960438"/>
            <a:ext cx="2292350" cy="4930775"/>
          </a:xfrm>
          <a:prstGeom prst="rect">
            <a:avLst/>
          </a:prstGeom>
        </p:spPr>
      </p:pic>
      <p:pic>
        <p:nvPicPr>
          <p:cNvPr id="7" name="Marcador de contenido 6" descr="Tabla&#10;&#10;Descripción generada automáticamente">
            <a:extLst>
              <a:ext uri="{FF2B5EF4-FFF2-40B4-BE49-F238E27FC236}">
                <a16:creationId xmlns:a16="http://schemas.microsoft.com/office/drawing/2014/main" id="{04879D3C-09C1-4AD9-9642-430DBFB2E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13" y="960438"/>
            <a:ext cx="2292350" cy="4930775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853AC7-B278-486E-8A87-AA597668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Implementaciones alertas, vibración y cierre de sesión</a:t>
            </a:r>
          </a:p>
        </p:txBody>
      </p:sp>
    </p:spTree>
    <p:extLst>
      <p:ext uri="{BB962C8B-B14F-4D97-AF65-F5344CB8AC3E}">
        <p14:creationId xmlns:p14="http://schemas.microsoft.com/office/powerpoint/2010/main" val="148875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83236-AB2C-458E-AF45-7DC1CA78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Validación de conexión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FEA6C90-1839-425B-84D6-FA3CB53CD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2" y="1777206"/>
            <a:ext cx="5807889" cy="286623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46FFB6-C45D-4C8E-A8F0-C30D3694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4643437"/>
            <a:ext cx="120681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9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ACEACE-5382-471D-B867-64B35599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Implementación de cierre de sesion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F721FC29-9183-4CBE-A18D-43B50DF3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02434"/>
            <a:ext cx="11496821" cy="324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23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82</Words>
  <Application>Microsoft Office PowerPoint</Application>
  <PresentationFormat>Panorámica</PresentationFormat>
  <Paragraphs>14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Grupo 5:  SS-Mask</vt:lpstr>
      <vt:lpstr>Prototipo visual 3D mascarilla sin modulo de motor stepper</vt:lpstr>
      <vt:lpstr>Prototipo visual 3D módulo para el motor y circuitos</vt:lpstr>
      <vt:lpstr>Prototipo visual 3D ensamble de mascarilla</vt:lpstr>
      <vt:lpstr>Funcionamiento del proyecto</vt:lpstr>
      <vt:lpstr>Implementaciones validación de conexión</vt:lpstr>
      <vt:lpstr>Implementaciones alertas, vibración y cierre de sesión</vt:lpstr>
      <vt:lpstr>Validación de conexión</vt:lpstr>
      <vt:lpstr>Implementación de cierre de sesion</vt:lpstr>
      <vt:lpstr>Código creación de alerta (toast, vibración y notificación) para el cambio de mascarilla y lectura de datos de lista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4: Mascarilla Inteligente</dc:title>
  <dc:creator>Ronny Alexander Martinez Flores</dc:creator>
  <cp:lastModifiedBy>Ronny Alexander Martinez Flores</cp:lastModifiedBy>
  <cp:revision>30</cp:revision>
  <dcterms:created xsi:type="dcterms:W3CDTF">2021-12-10T14:19:34Z</dcterms:created>
  <dcterms:modified xsi:type="dcterms:W3CDTF">2022-01-07T15:29:25Z</dcterms:modified>
</cp:coreProperties>
</file>