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B872A-A6F9-477D-B387-4D400816A791}" v="52" dt="2018-10-09T22:21:1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43"/>
  </p:normalViewPr>
  <p:slideViewPr>
    <p:cSldViewPr snapToGrid="0" snapToObjects="1">
      <p:cViewPr varScale="1">
        <p:scale>
          <a:sx n="21" d="100"/>
          <a:sy n="21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stanley" userId="60e5beccccf19d3a" providerId="LiveId" clId="{8A7B872A-A6F9-477D-B387-4D400816A791}"/>
    <pc:docChg chg="addSld delSld modSld">
      <pc:chgData name="malcolm stanley" userId="60e5beccccf19d3a" providerId="LiveId" clId="{8A7B872A-A6F9-477D-B387-4D400816A791}" dt="2018-10-09T22:21:27.569" v="4" actId="2696"/>
      <pc:docMkLst>
        <pc:docMk/>
      </pc:docMkLst>
      <pc:sldChg chg="del">
        <pc:chgData name="malcolm stanley" userId="60e5beccccf19d3a" providerId="LiveId" clId="{8A7B872A-A6F9-477D-B387-4D400816A791}" dt="2018-10-09T22:21:11.826" v="0" actId="2696"/>
        <pc:sldMkLst>
          <pc:docMk/>
          <pc:sldMk cId="2627536896" sldId="256"/>
        </pc:sldMkLst>
      </pc:sldChg>
      <pc:sldChg chg="add del">
        <pc:chgData name="malcolm stanley" userId="60e5beccccf19d3a" providerId="LiveId" clId="{8A7B872A-A6F9-477D-B387-4D400816A791}" dt="2018-10-09T22:21:27.569" v="4" actId="2696"/>
        <pc:sldMkLst>
          <pc:docMk/>
          <pc:sldMk cId="3814221318" sldId="256"/>
        </pc:sldMkLst>
      </pc:sldChg>
      <pc:sldChg chg="del">
        <pc:chgData name="malcolm stanley" userId="60e5beccccf19d3a" providerId="LiveId" clId="{8A7B872A-A6F9-477D-B387-4D400816A791}" dt="2018-10-09T22:21:12.964" v="1" actId="2696"/>
        <pc:sldMkLst>
          <pc:docMk/>
          <pc:sldMk cId="1081617218" sldId="257"/>
        </pc:sldMkLst>
      </pc:sldChg>
      <pc:sldChg chg="del">
        <pc:chgData name="malcolm stanley" userId="60e5beccccf19d3a" providerId="LiveId" clId="{8A7B872A-A6F9-477D-B387-4D400816A791}" dt="2018-10-09T22:21:13.661" v="2" actId="2696"/>
        <pc:sldMkLst>
          <pc:docMk/>
          <pc:sldMk cId="3113029941" sldId="258"/>
        </pc:sldMkLst>
      </pc:sldChg>
    </pc:docChg>
  </pc:docChgLst>
  <pc:docChgLst>
    <pc:chgData name="malcolm stanley" userId="60e5beccccf19d3a" providerId="LiveId" clId="{0A36DA54-9173-41DB-9D0A-2BA7A7B24134}"/>
    <pc:docChg chg="undo custSel modSld modMainMaster">
      <pc:chgData name="malcolm stanley" userId="60e5beccccf19d3a" providerId="LiveId" clId="{0A36DA54-9173-41DB-9D0A-2BA7A7B24134}" dt="2018-10-09T02:50:20.122" v="161" actId="1076"/>
      <pc:docMkLst>
        <pc:docMk/>
      </pc:docMkLst>
      <pc:sldChg chg="modSp">
        <pc:chgData name="malcolm stanley" userId="60e5beccccf19d3a" providerId="LiveId" clId="{0A36DA54-9173-41DB-9D0A-2BA7A7B24134}" dt="2018-10-09T02:50:20.122" v="161" actId="1076"/>
        <pc:sldMkLst>
          <pc:docMk/>
          <pc:sldMk cId="1081617218" sldId="257"/>
        </pc:sldMkLst>
        <pc:picChg chg="mod">
          <ac:chgData name="malcolm stanley" userId="60e5beccccf19d3a" providerId="LiveId" clId="{0A36DA54-9173-41DB-9D0A-2BA7A7B24134}" dt="2018-10-09T02:50:20.122" v="161" actId="1076"/>
          <ac:picMkLst>
            <pc:docMk/>
            <pc:sldMk cId="1081617218" sldId="257"/>
            <ac:picMk id="24" creationId="{4D71D6CB-FAE0-584E-9337-605E28A60415}"/>
          </ac:picMkLst>
        </pc:picChg>
      </pc:sldChg>
      <pc:sldMasterChg chg="delSldLayout modSldLayout">
        <pc:chgData name="malcolm stanley" userId="60e5beccccf19d3a" providerId="LiveId" clId="{0A36DA54-9173-41DB-9D0A-2BA7A7B24134}" dt="2018-10-09T02:45:14.520" v="160" actId="2696"/>
        <pc:sldMasterMkLst>
          <pc:docMk/>
          <pc:sldMasterMk cId="3720825217" sldId="2147483672"/>
        </pc:sldMasterMkLst>
        <pc:sldLayoutChg chg="del">
          <pc:chgData name="malcolm stanley" userId="60e5beccccf19d3a" providerId="LiveId" clId="{0A36DA54-9173-41DB-9D0A-2BA7A7B24134}" dt="2018-10-09T02:44:41.757" v="153" actId="2696"/>
          <pc:sldLayoutMkLst>
            <pc:docMk/>
            <pc:sldMasterMk cId="3720825217" sldId="2147483672"/>
            <pc:sldLayoutMk cId="3011235508" sldId="2147483674"/>
          </pc:sldLayoutMkLst>
        </pc:sldLayoutChg>
        <pc:sldLayoutChg chg="del">
          <pc:chgData name="malcolm stanley" userId="60e5beccccf19d3a" providerId="LiveId" clId="{0A36DA54-9173-41DB-9D0A-2BA7A7B24134}" dt="2018-10-09T02:44:47.797" v="154" actId="2696"/>
          <pc:sldLayoutMkLst>
            <pc:docMk/>
            <pc:sldMasterMk cId="3720825217" sldId="2147483672"/>
            <pc:sldLayoutMk cId="131325793" sldId="2147483675"/>
          </pc:sldLayoutMkLst>
        </pc:sldLayoutChg>
        <pc:sldLayoutChg chg="del">
          <pc:chgData name="malcolm stanley" userId="60e5beccccf19d3a" providerId="LiveId" clId="{0A36DA54-9173-41DB-9D0A-2BA7A7B24134}" dt="2018-10-09T02:44:33.252" v="152" actId="2696"/>
          <pc:sldLayoutMkLst>
            <pc:docMk/>
            <pc:sldMasterMk cId="3720825217" sldId="2147483672"/>
            <pc:sldLayoutMk cId="784850322" sldId="2147483676"/>
          </pc:sldLayoutMkLst>
        </pc:sldLayoutChg>
        <pc:sldLayoutChg chg="del">
          <pc:chgData name="malcolm stanley" userId="60e5beccccf19d3a" providerId="LiveId" clId="{0A36DA54-9173-41DB-9D0A-2BA7A7B24134}" dt="2018-10-09T02:44:52.416" v="155" actId="2696"/>
          <pc:sldLayoutMkLst>
            <pc:docMk/>
            <pc:sldMasterMk cId="3720825217" sldId="2147483672"/>
            <pc:sldLayoutMk cId="1875707238" sldId="2147483677"/>
          </pc:sldLayoutMkLst>
        </pc:sldLayoutChg>
        <pc:sldLayoutChg chg="del">
          <pc:chgData name="malcolm stanley" userId="60e5beccccf19d3a" providerId="LiveId" clId="{0A36DA54-9173-41DB-9D0A-2BA7A7B24134}" dt="2018-10-09T02:44:55.753" v="156" actId="2696"/>
          <pc:sldLayoutMkLst>
            <pc:docMk/>
            <pc:sldMasterMk cId="3720825217" sldId="2147483672"/>
            <pc:sldLayoutMk cId="3900458191" sldId="2147483678"/>
          </pc:sldLayoutMkLst>
        </pc:sldLayoutChg>
        <pc:sldLayoutChg chg="addSp delSp modSp">
          <pc:chgData name="malcolm stanley" userId="60e5beccccf19d3a" providerId="LiveId" clId="{0A36DA54-9173-41DB-9D0A-2BA7A7B24134}" dt="2018-10-09T02:43:43.245" v="151" actId="14100"/>
          <pc:sldLayoutMkLst>
            <pc:docMk/>
            <pc:sldMasterMk cId="3720825217" sldId="2147483672"/>
            <pc:sldLayoutMk cId="4092968875" sldId="2147483679"/>
          </pc:sldLayoutMkLst>
          <pc:spChg chg="del">
            <ac:chgData name="malcolm stanley" userId="60e5beccccf19d3a" providerId="LiveId" clId="{0A36DA54-9173-41DB-9D0A-2BA7A7B24134}" dt="2018-10-09T02:11:28.749" v="0" actId="478"/>
            <ac:spMkLst>
              <pc:docMk/>
              <pc:sldMasterMk cId="3720825217" sldId="2147483672"/>
              <pc:sldLayoutMk cId="4092968875" sldId="2147483679"/>
              <ac:spMk id="2" creationId="{00000000-0000-0000-0000-000000000000}"/>
            </ac:spMkLst>
          </pc:spChg>
          <pc:spChg chg="del">
            <ac:chgData name="malcolm stanley" userId="60e5beccccf19d3a" providerId="LiveId" clId="{0A36DA54-9173-41DB-9D0A-2BA7A7B24134}" dt="2018-10-09T02:11:32.253" v="1" actId="478"/>
            <ac:spMkLst>
              <pc:docMk/>
              <pc:sldMasterMk cId="3720825217" sldId="2147483672"/>
              <pc:sldLayoutMk cId="4092968875" sldId="2147483679"/>
              <ac:spMk id="3" creationId="{00000000-0000-0000-0000-000000000000}"/>
            </ac:spMkLst>
          </pc:spChg>
          <pc:spChg chg="del">
            <ac:chgData name="malcolm stanley" userId="60e5beccccf19d3a" providerId="LiveId" clId="{0A36DA54-9173-41DB-9D0A-2BA7A7B24134}" dt="2018-10-09T02:11:35.228" v="2" actId="478"/>
            <ac:spMkLst>
              <pc:docMk/>
              <pc:sldMasterMk cId="3720825217" sldId="2147483672"/>
              <pc:sldLayoutMk cId="4092968875" sldId="2147483679"/>
              <ac:spMk id="4" creationId="{00000000-0000-0000-0000-000000000000}"/>
            </ac:spMkLst>
          </pc:spChg>
          <pc:spChg chg="add del">
            <ac:chgData name="malcolm stanley" userId="60e5beccccf19d3a" providerId="LiveId" clId="{0A36DA54-9173-41DB-9D0A-2BA7A7B24134}" dt="2018-10-09T02:12:29.254" v="3" actId="11529"/>
            <ac:spMkLst>
              <pc:docMk/>
              <pc:sldMasterMk cId="3720825217" sldId="2147483672"/>
              <pc:sldLayoutMk cId="4092968875" sldId="2147483679"/>
              <ac:spMk id="5" creationId="{A2D8F150-94BC-4EE3-9884-49E40BD295CB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6" creationId="{914F6262-EED4-4A00-8E4F-9E1113D4F04C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7" creationId="{F685A1C2-5FDB-498E-9926-6C3F81E97D39}"/>
            </ac:spMkLst>
          </pc:spChg>
          <pc:spChg chg="add">
            <ac:chgData name="malcolm stanley" userId="60e5beccccf19d3a" providerId="LiveId" clId="{0A36DA54-9173-41DB-9D0A-2BA7A7B24134}" dt="2018-10-09T02:24:50.790" v="17"/>
            <ac:spMkLst>
              <pc:docMk/>
              <pc:sldMasterMk cId="3720825217" sldId="2147483672"/>
              <pc:sldLayoutMk cId="4092968875" sldId="2147483679"/>
              <ac:spMk id="8" creationId="{6BCC4F16-B765-4C72-B547-CDD05D003314}"/>
            </ac:spMkLst>
          </pc:spChg>
          <pc:spChg chg="add mod">
            <ac:chgData name="malcolm stanley" userId="60e5beccccf19d3a" providerId="LiveId" clId="{0A36DA54-9173-41DB-9D0A-2BA7A7B24134}" dt="2018-10-09T02:29:58.030" v="47" actId="1035"/>
            <ac:spMkLst>
              <pc:docMk/>
              <pc:sldMasterMk cId="3720825217" sldId="2147483672"/>
              <pc:sldLayoutMk cId="4092968875" sldId="2147483679"/>
              <ac:spMk id="9" creationId="{F5020B4A-7D97-431D-BAAB-58347428622A}"/>
            </ac:spMkLst>
          </pc:spChg>
          <pc:spChg chg="add del">
            <ac:chgData name="malcolm stanley" userId="60e5beccccf19d3a" providerId="LiveId" clId="{0A36DA54-9173-41DB-9D0A-2BA7A7B24134}" dt="2018-10-09T02:26:49.737" v="21" actId="11529"/>
            <ac:spMkLst>
              <pc:docMk/>
              <pc:sldMasterMk cId="3720825217" sldId="2147483672"/>
              <pc:sldLayoutMk cId="4092968875" sldId="2147483679"/>
              <ac:spMk id="12" creationId="{349E2B64-952C-4657-AFD3-AF69BF27AD9F}"/>
            </ac:spMkLst>
          </pc:spChg>
          <pc:spChg chg="add mod">
            <ac:chgData name="malcolm stanley" userId="60e5beccccf19d3a" providerId="LiveId" clId="{0A36DA54-9173-41DB-9D0A-2BA7A7B24134}" dt="2018-10-09T02:35:58.143" v="67" actId="14100"/>
            <ac:spMkLst>
              <pc:docMk/>
              <pc:sldMasterMk cId="3720825217" sldId="2147483672"/>
              <pc:sldLayoutMk cId="4092968875" sldId="2147483679"/>
              <ac:spMk id="13" creationId="{8B35A1C0-C328-4C39-9DFC-84D7CCB133B6}"/>
            </ac:spMkLst>
          </pc:spChg>
          <pc:spChg chg="add mod">
            <ac:chgData name="malcolm stanley" userId="60e5beccccf19d3a" providerId="LiveId" clId="{0A36DA54-9173-41DB-9D0A-2BA7A7B24134}" dt="2018-10-09T02:31:33.564" v="52" actId="255"/>
            <ac:spMkLst>
              <pc:docMk/>
              <pc:sldMasterMk cId="3720825217" sldId="2147483672"/>
              <pc:sldLayoutMk cId="4092968875" sldId="2147483679"/>
              <ac:spMk id="14" creationId="{0750EE55-F1AB-4F10-81B1-B9C2B4702AFE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15" creationId="{51798919-75D0-43F8-8FBA-BFCAD37E857C}"/>
            </ac:spMkLst>
          </pc:spChg>
          <pc:spChg chg="add">
            <ac:chgData name="malcolm stanley" userId="60e5beccccf19d3a" providerId="LiveId" clId="{0A36DA54-9173-41DB-9D0A-2BA7A7B24134}" dt="2018-10-09T02:37:47.696" v="69"/>
            <ac:spMkLst>
              <pc:docMk/>
              <pc:sldMasterMk cId="3720825217" sldId="2147483672"/>
              <pc:sldLayoutMk cId="4092968875" sldId="2147483679"/>
              <ac:spMk id="16" creationId="{E27BFA60-FB26-448F-B1FB-1993209FC7A4}"/>
            </ac:spMkLst>
          </pc:spChg>
          <pc:spChg chg="add del">
            <ac:chgData name="malcolm stanley" userId="60e5beccccf19d3a" providerId="LiveId" clId="{0A36DA54-9173-41DB-9D0A-2BA7A7B24134}" dt="2018-10-09T02:38:12.109" v="70" actId="11529"/>
            <ac:spMkLst>
              <pc:docMk/>
              <pc:sldMasterMk cId="3720825217" sldId="2147483672"/>
              <pc:sldLayoutMk cId="4092968875" sldId="2147483679"/>
              <ac:spMk id="17" creationId="{2F01311D-FF6B-4518-9399-54464BA587DE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18" creationId="{BBCE31EA-37F1-4BA0-A82C-897131424B35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19" creationId="{7837D0BA-B2CF-4C0C-BA52-911FFB5D023D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0" creationId="{38E6E8C1-5566-48DD-B836-3618CA8EA855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1" creationId="{F215427C-7989-4C56-BDB1-ACB72289B573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2" creationId="{0BBD8D18-7F93-4688-B2C3-EEA60716843B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3" creationId="{EFFDFCDE-CC35-4255-87DC-E7B2A40C96A2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4" creationId="{FE0C76A6-C307-4980-A28A-7A494A18B167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5" creationId="{88178875-64D6-4DFE-8982-52DF4267A4A7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6" creationId="{D851E91D-FA4F-4E32-BDFC-BA9F691F5092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7" creationId="{42B31102-D0CD-4AF2-838E-A78D1667C8D2}"/>
            </ac:spMkLst>
          </pc:spChg>
          <pc:spChg chg="add mod">
            <ac:chgData name="malcolm stanley" userId="60e5beccccf19d3a" providerId="LiveId" clId="{0A36DA54-9173-41DB-9D0A-2BA7A7B24134}" dt="2018-10-09T02:42:13.415" v="133" actId="1036"/>
            <ac:spMkLst>
              <pc:docMk/>
              <pc:sldMasterMk cId="3720825217" sldId="2147483672"/>
              <pc:sldLayoutMk cId="4092968875" sldId="2147483679"/>
              <ac:spMk id="28" creationId="{048630F2-63B4-4AC4-9C7A-FDB646E3F132}"/>
            </ac:spMkLst>
          </pc:spChg>
          <pc:spChg chg="add del mod">
            <ac:chgData name="malcolm stanley" userId="60e5beccccf19d3a" providerId="LiveId" clId="{0A36DA54-9173-41DB-9D0A-2BA7A7B24134}" dt="2018-10-09T02:42:57.990" v="139" actId="478"/>
            <ac:spMkLst>
              <pc:docMk/>
              <pc:sldMasterMk cId="3720825217" sldId="2147483672"/>
              <pc:sldLayoutMk cId="4092968875" sldId="2147483679"/>
              <ac:spMk id="29" creationId="{D6682AE6-9576-40D7-BA72-7DC3765FE7E5}"/>
            </ac:spMkLst>
          </pc:spChg>
          <pc:spChg chg="add del">
            <ac:chgData name="malcolm stanley" userId="60e5beccccf19d3a" providerId="LiveId" clId="{0A36DA54-9173-41DB-9D0A-2BA7A7B24134}" dt="2018-10-09T02:43:11.787" v="140" actId="11529"/>
            <ac:spMkLst>
              <pc:docMk/>
              <pc:sldMasterMk cId="3720825217" sldId="2147483672"/>
              <pc:sldLayoutMk cId="4092968875" sldId="2147483679"/>
              <ac:spMk id="30" creationId="{1E84433B-E0A5-4EEA-AB15-05851691BB19}"/>
            </ac:spMkLst>
          </pc:spChg>
          <pc:spChg chg="add mod">
            <ac:chgData name="malcolm stanley" userId="60e5beccccf19d3a" providerId="LiveId" clId="{0A36DA54-9173-41DB-9D0A-2BA7A7B24134}" dt="2018-10-09T02:43:43.245" v="151" actId="14100"/>
            <ac:spMkLst>
              <pc:docMk/>
              <pc:sldMasterMk cId="3720825217" sldId="2147483672"/>
              <pc:sldLayoutMk cId="4092968875" sldId="2147483679"/>
              <ac:spMk id="31" creationId="{462B98A0-D320-4EE0-ADDE-0871DDDBF879}"/>
            </ac:spMkLst>
          </pc:spChg>
          <pc:picChg chg="add">
            <ac:chgData name="malcolm stanley" userId="60e5beccccf19d3a" providerId="LiveId" clId="{0A36DA54-9173-41DB-9D0A-2BA7A7B24134}" dt="2018-10-09T02:25:41.191" v="19"/>
            <ac:picMkLst>
              <pc:docMk/>
              <pc:sldMasterMk cId="3720825217" sldId="2147483672"/>
              <pc:sldLayoutMk cId="4092968875" sldId="2147483679"/>
              <ac:picMk id="10" creationId="{25D6EC27-1257-4CD9-891B-5380F0C30245}"/>
            </ac:picMkLst>
          </pc:picChg>
          <pc:picChg chg="add">
            <ac:chgData name="malcolm stanley" userId="60e5beccccf19d3a" providerId="LiveId" clId="{0A36DA54-9173-41DB-9D0A-2BA7A7B24134}" dt="2018-10-09T02:25:48.853" v="20"/>
            <ac:picMkLst>
              <pc:docMk/>
              <pc:sldMasterMk cId="3720825217" sldId="2147483672"/>
              <pc:sldLayoutMk cId="4092968875" sldId="2147483679"/>
              <ac:picMk id="11" creationId="{E00F7B04-5C4F-4509-AEA7-AF45C39A649A}"/>
            </ac:picMkLst>
          </pc:picChg>
        </pc:sldLayoutChg>
        <pc:sldLayoutChg chg="del">
          <pc:chgData name="malcolm stanley" userId="60e5beccccf19d3a" providerId="LiveId" clId="{0A36DA54-9173-41DB-9D0A-2BA7A7B24134}" dt="2018-10-09T02:45:04.377" v="157" actId="2696"/>
          <pc:sldLayoutMkLst>
            <pc:docMk/>
            <pc:sldMasterMk cId="3720825217" sldId="2147483672"/>
            <pc:sldLayoutMk cId="3265122529" sldId="2147483680"/>
          </pc:sldLayoutMkLst>
        </pc:sldLayoutChg>
        <pc:sldLayoutChg chg="del">
          <pc:chgData name="malcolm stanley" userId="60e5beccccf19d3a" providerId="LiveId" clId="{0A36DA54-9173-41DB-9D0A-2BA7A7B24134}" dt="2018-10-09T02:45:07.639" v="158" actId="2696"/>
          <pc:sldLayoutMkLst>
            <pc:docMk/>
            <pc:sldMasterMk cId="3720825217" sldId="2147483672"/>
            <pc:sldLayoutMk cId="1369180186" sldId="2147483681"/>
          </pc:sldLayoutMkLst>
        </pc:sldLayoutChg>
        <pc:sldLayoutChg chg="del">
          <pc:chgData name="malcolm stanley" userId="60e5beccccf19d3a" providerId="LiveId" clId="{0A36DA54-9173-41DB-9D0A-2BA7A7B24134}" dt="2018-10-09T02:45:11.103" v="159" actId="2696"/>
          <pc:sldLayoutMkLst>
            <pc:docMk/>
            <pc:sldMasterMk cId="3720825217" sldId="2147483672"/>
            <pc:sldLayoutMk cId="1710678302" sldId="2147483682"/>
          </pc:sldLayoutMkLst>
        </pc:sldLayoutChg>
        <pc:sldLayoutChg chg="del">
          <pc:chgData name="malcolm stanley" userId="60e5beccccf19d3a" providerId="LiveId" clId="{0A36DA54-9173-41DB-9D0A-2BA7A7B24134}" dt="2018-10-09T02:45:14.520" v="160" actId="2696"/>
          <pc:sldLayoutMkLst>
            <pc:docMk/>
            <pc:sldMasterMk cId="3720825217" sldId="2147483672"/>
            <pc:sldLayoutMk cId="2312355798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3561-D84C-5C4E-BF60-62DC15B9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02F-1E8F-5B40-A216-DA2D5B54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4F6262-EED4-4A00-8E4F-9E1113D4F0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13969" y="8946184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685A1C2-5FDB-498E-9926-6C3F81E97D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68212" y="8946184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C4F16-B765-4C72-B547-CDD05D003314}"/>
              </a:ext>
            </a:extLst>
          </p:cNvPr>
          <p:cNvSpPr/>
          <p:nvPr userDrawn="1"/>
        </p:nvSpPr>
        <p:spPr>
          <a:xfrm>
            <a:off x="-62484" y="243567"/>
            <a:ext cx="21945600" cy="32271630"/>
          </a:xfrm>
          <a:prstGeom prst="rect">
            <a:avLst/>
          </a:prstGeom>
          <a:noFill/>
          <a:ln w="762000">
            <a:solidFill>
              <a:srgbClr val="00A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20B4A-7D97-431D-BAAB-58347428622A}"/>
              </a:ext>
            </a:extLst>
          </p:cNvPr>
          <p:cNvSpPr/>
          <p:nvPr userDrawn="1"/>
        </p:nvSpPr>
        <p:spPr>
          <a:xfrm>
            <a:off x="293116" y="549648"/>
            <a:ext cx="21590000" cy="2603798"/>
          </a:xfrm>
          <a:prstGeom prst="rect">
            <a:avLst/>
          </a:prstGeom>
          <a:solidFill>
            <a:srgbClr val="00ACF7"/>
          </a:solidFill>
          <a:ln>
            <a:solidFill>
              <a:srgbClr val="00A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D6EC27-1257-4CD9-891B-5380F0C302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557" y="255972"/>
            <a:ext cx="2573361" cy="2573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0F7B04-5C4F-4509-AEA7-AF45C39A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60057" y="255972"/>
            <a:ext cx="2573361" cy="2573361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35A1C0-C328-4C39-9DFC-84D7CCB13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708" y="2177349"/>
            <a:ext cx="14558963" cy="958066"/>
          </a:xfrm>
        </p:spPr>
        <p:txBody>
          <a:bodyPr/>
          <a:lstStyle>
            <a:lvl1pPr marL="0" indent="0" algn="ctr">
              <a:buNone/>
              <a:defRPr sz="6000" u="none">
                <a:solidFill>
                  <a:schemeClr val="bg1"/>
                </a:solidFill>
              </a:defRPr>
            </a:lvl1pPr>
            <a:lvl2pPr marL="1097280" indent="0" algn="ctr">
              <a:buNone/>
              <a:defRPr b="1">
                <a:solidFill>
                  <a:schemeClr val="bg1"/>
                </a:solidFill>
              </a:defRPr>
            </a:lvl2pPr>
            <a:lvl3pPr marL="2194560" indent="0" algn="ctr">
              <a:buNone/>
              <a:defRPr/>
            </a:lvl3pPr>
            <a:lvl4pPr marL="3291840" indent="0" algn="ctr">
              <a:buNone/>
              <a:defRPr/>
            </a:lvl4pPr>
            <a:lvl5pPr marL="438912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750EE55-F1AB-4F10-81B1-B9C2B470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708" y="693001"/>
            <a:ext cx="14312349" cy="1699302"/>
          </a:xfrm>
        </p:spPr>
        <p:txBody>
          <a:bodyPr>
            <a:no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98919-75D0-43F8-8FBA-BFCAD37E857C}"/>
              </a:ext>
            </a:extLst>
          </p:cNvPr>
          <p:cNvSpPr txBox="1"/>
          <p:nvPr userDrawn="1"/>
        </p:nvSpPr>
        <p:spPr>
          <a:xfrm>
            <a:off x="6087071" y="5563999"/>
            <a:ext cx="9771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u="sng" dirty="0">
                <a:solidFill>
                  <a:srgbClr val="00ACF7"/>
                </a:solidFill>
              </a:rPr>
              <a:t>Pennsylvania State Races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BFA60-FB26-448F-B1FB-1993209FC7A4}"/>
              </a:ext>
            </a:extLst>
          </p:cNvPr>
          <p:cNvSpPr txBox="1"/>
          <p:nvPr userDrawn="1"/>
        </p:nvSpPr>
        <p:spPr>
          <a:xfrm>
            <a:off x="1631846" y="32144200"/>
            <a:ext cx="18556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Paid for by the Horsham Democratic Committee. Proudly Printed by Union Labor.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BCE31EA-37F1-4BA0-A82C-897131424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3580" y="7898025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7837D0BA-B2CF-4C0C-BA52-911FFB5D0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94084" y="7898025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38E6E8C1-5566-48DD-B836-3618CA8EA8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043347" y="16466072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215427C-7989-4C56-BDB1-ACB72289B5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97590" y="16466072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0BBD8D18-7F93-4688-B2C3-EEA607168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72958" y="15417913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FDFCDE-CC35-4255-87DC-E7B2A40C96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23462" y="15417913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C76A6-C307-4980-A28A-7A494A18B167}"/>
              </a:ext>
            </a:extLst>
          </p:cNvPr>
          <p:cNvSpPr txBox="1"/>
          <p:nvPr userDrawn="1"/>
        </p:nvSpPr>
        <p:spPr>
          <a:xfrm>
            <a:off x="4339382" y="22701651"/>
            <a:ext cx="1314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u="sng" dirty="0">
                <a:solidFill>
                  <a:srgbClr val="00ACF7"/>
                </a:solidFill>
              </a:rPr>
              <a:t>Pennsylvania Congressional Races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88178875-64D6-4DFE-8982-52DF4267A4A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818715" y="26477307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D851E91D-FA4F-4E32-BDFC-BA9F691F509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72958" y="26477307"/>
            <a:ext cx="7818437" cy="4868863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42B31102-D0CD-4AF2-838E-A78D1667C8D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48326" y="25429148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048630F2-63B4-4AC4-9C7A-FDB646E3F1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98830" y="25429148"/>
            <a:ext cx="8267700" cy="768350"/>
          </a:xfrm>
        </p:spPr>
        <p:txBody>
          <a:bodyPr/>
          <a:lstStyle>
            <a:lvl1pPr marL="0" indent="0" algn="ctr">
              <a:buNone/>
              <a:defRPr b="1" u="sng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62B98A0-D320-4EE0-ADDE-0871DDDBF8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2817" y="3478213"/>
            <a:ext cx="19182521" cy="1687512"/>
          </a:xfrm>
        </p:spPr>
        <p:txBody>
          <a:bodyPr>
            <a:noAutofit/>
          </a:bodyPr>
          <a:lstStyle>
            <a:lvl1pPr marL="0" indent="0" algn="ctr">
              <a:buNone/>
              <a:defRPr sz="115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29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3561-D84C-5C4E-BF60-62DC15B9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02F-1E8F-5B40-A216-DA2D5B54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stanley</dc:creator>
  <cp:lastModifiedBy>malcolm stanley</cp:lastModifiedBy>
  <cp:revision>42</cp:revision>
  <cp:lastPrinted>2018-05-05T23:36:03Z</cp:lastPrinted>
  <dcterms:created xsi:type="dcterms:W3CDTF">2018-05-02T20:11:23Z</dcterms:created>
  <dcterms:modified xsi:type="dcterms:W3CDTF">2018-10-09T22:21:29Z</dcterms:modified>
</cp:coreProperties>
</file>