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Default Extension="gif" ContentType="image/gi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93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4688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71A98-F698-1048-B55D-B40619D30E2A}" type="datetimeFigureOut">
              <a:rPr lang="en-US" smtClean="0"/>
              <a:t>1/11/10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A501C-02DF-1C4E-8410-CC9E3F7AD72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Self</a:t>
            </a:r>
            <a:r>
              <a:rPr lang="en-US" baseline="0" dirty="0" smtClean="0"/>
              <a:t> intro:</a:t>
            </a:r>
          </a:p>
          <a:p>
            <a:pPr>
              <a:buFontTx/>
              <a:buNone/>
            </a:pPr>
            <a:r>
              <a:rPr lang="en-US" baseline="0" dirty="0" smtClean="0"/>
              <a:t>  - a friend introduced me to </a:t>
            </a:r>
            <a:r>
              <a:rPr lang="en-US" baseline="0" dirty="0" err="1" smtClean="0"/>
              <a:t>Haml</a:t>
            </a:r>
            <a:r>
              <a:rPr lang="en-US" baseline="0" dirty="0" smtClean="0"/>
              <a:t> a couple of years ago</a:t>
            </a:r>
          </a:p>
          <a:p>
            <a:pPr>
              <a:buFontTx/>
              <a:buNone/>
            </a:pPr>
            <a:r>
              <a:rPr lang="en-US" baseline="0" dirty="0" smtClean="0"/>
              <a:t>  - used it on my last/current assignment</a:t>
            </a:r>
          </a:p>
          <a:p>
            <a:pPr>
              <a:buFontTx/>
              <a:buNone/>
            </a:pPr>
            <a:r>
              <a:rPr lang="en-US" baseline="0" dirty="0" smtClean="0"/>
              <a:t>  - I’m here today to show you why I think it’s cool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501C-02DF-1C4E-8410-CC9E3F7AD72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501C-02DF-1C4E-8410-CC9E3F7AD725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 smtClean="0"/>
              <a:t>Back in 2006 Hampton Catlin released </a:t>
            </a:r>
            <a:r>
              <a:rPr lang="en-US" dirty="0" err="1" smtClean="0"/>
              <a:t>Haml</a:t>
            </a:r>
            <a:r>
              <a:rPr lang="en-US" baseline="0" dirty="0" smtClean="0"/>
              <a:t> to the world</a:t>
            </a: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501C-02DF-1C4E-8410-CC9E3F7AD725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RailsConf</a:t>
            </a:r>
            <a:r>
              <a:rPr lang="en-US" baseline="0" dirty="0" smtClean="0"/>
              <a:t> Europe 2006: </a:t>
            </a:r>
            <a:r>
              <a:rPr lang="en-US" b="1" baseline="0" dirty="0" smtClean="0"/>
              <a:t>“HAML: Naughty Boys Need Structure”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Audio</a:t>
            </a:r>
            <a:r>
              <a:rPr lang="en-US" baseline="0" dirty="0" smtClean="0"/>
              <a:t> still available:</a:t>
            </a:r>
            <a:endParaRPr lang="en-US" dirty="0" smtClean="0"/>
          </a:p>
          <a:p>
            <a:r>
              <a:rPr lang="en-US" dirty="0" smtClean="0"/>
              <a:t>http://www.ror-exchange.com/railsconf-europe-2006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501C-02DF-1C4E-8410-CC9E3F7AD725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501C-02DF-1C4E-8410-CC9E3F7AD725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501C-02DF-1C4E-8410-CC9E3F7AD725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92F2-F8D1-BE4F-B330-5FB3E438348F}" type="datetimeFigureOut">
              <a:rPr lang="en-US" smtClean="0"/>
              <a:t>1/11/10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A174-C7AC-484E-BDD4-2A02CF6ED4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92F2-F8D1-BE4F-B330-5FB3E438348F}" type="datetimeFigureOut">
              <a:rPr lang="en-US" smtClean="0"/>
              <a:t>1/11/10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1EA6-20A4-C247-AE33-E4264B312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92F2-F8D1-BE4F-B330-5FB3E438348F}" type="datetimeFigureOut">
              <a:rPr lang="en-US" smtClean="0"/>
              <a:t>1/11/10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1EA6-20A4-C247-AE33-E4264B312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92F2-F8D1-BE4F-B330-5FB3E438348F}" type="datetimeFigureOut">
              <a:rPr lang="en-US" smtClean="0"/>
              <a:t>1/11/10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1EA6-20A4-C247-AE33-E4264B312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92F2-F8D1-BE4F-B330-5FB3E438348F}" type="datetimeFigureOut">
              <a:rPr lang="en-US" smtClean="0"/>
              <a:t>1/11/10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1EA6-20A4-C247-AE33-E4264B312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92F2-F8D1-BE4F-B330-5FB3E438348F}" type="datetimeFigureOut">
              <a:rPr lang="en-US" smtClean="0"/>
              <a:t>1/11/10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1EA6-20A4-C247-AE33-E4264B312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92F2-F8D1-BE4F-B330-5FB3E438348F}" type="datetimeFigureOut">
              <a:rPr lang="en-US" smtClean="0"/>
              <a:t>1/11/10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1EA6-20A4-C247-AE33-E4264B312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92F2-F8D1-BE4F-B330-5FB3E438348F}" type="datetimeFigureOut">
              <a:rPr lang="en-US" smtClean="0"/>
              <a:t>1/11/10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1EA6-20A4-C247-AE33-E4264B312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92F2-F8D1-BE4F-B330-5FB3E438348F}" type="datetimeFigureOut">
              <a:rPr lang="en-US" smtClean="0"/>
              <a:t>1/11/10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1EA6-20A4-C247-AE33-E4264B312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92F2-F8D1-BE4F-B330-5FB3E438348F}" type="datetimeFigureOut">
              <a:rPr lang="en-US" smtClean="0"/>
              <a:t>1/11/10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A174-C7AC-484E-BDD4-2A02CF6ED4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92F2-F8D1-BE4F-B330-5FB3E438348F}" type="datetimeFigureOut">
              <a:rPr lang="en-US" smtClean="0"/>
              <a:t>1/11/10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1EA6-20A4-C247-AE33-E4264B312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692F2-F8D1-BE4F-B330-5FB3E438348F}" type="datetimeFigureOut">
              <a:rPr lang="en-US" smtClean="0"/>
              <a:t>1/11/10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01EA6-20A4-C247-AE33-E4264B3127A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Bookman Old Style"/>
          <a:ea typeface="+mj-ea"/>
          <a:cs typeface="Bookman Old Styl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American Typewriter"/>
          <a:ea typeface="+mn-ea"/>
          <a:cs typeface="American Typewrite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American Typewriter"/>
          <a:ea typeface="+mn-ea"/>
          <a:cs typeface="American Typewrite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American Typewriter"/>
          <a:ea typeface="+mn-ea"/>
          <a:cs typeface="American Typewrite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American Typewriter"/>
          <a:ea typeface="+mn-ea"/>
          <a:cs typeface="American Typewrite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American Typewriter"/>
          <a:ea typeface="+mn-ea"/>
          <a:cs typeface="American Typewrite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0093"/>
            <a:ext cx="7772400" cy="1470025"/>
          </a:xfrm>
        </p:spPr>
        <p:txBody>
          <a:bodyPr>
            <a:normAutofit/>
          </a:bodyPr>
          <a:lstStyle/>
          <a:p>
            <a:pPr algn="r"/>
            <a:r>
              <a:rPr lang="en-US" sz="5400" dirty="0" smtClean="0"/>
              <a:t>Intro to </a:t>
            </a:r>
            <a:r>
              <a:rPr lang="en-US" sz="5400" dirty="0" err="1" smtClean="0"/>
              <a:t>Haml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3477" y="2826625"/>
            <a:ext cx="6400800" cy="1752600"/>
          </a:xfrm>
        </p:spPr>
        <p:txBody>
          <a:bodyPr/>
          <a:lstStyle/>
          <a:p>
            <a:pPr algn="r"/>
            <a:r>
              <a:rPr lang="en-US" dirty="0" smtClean="0"/>
              <a:t>Amy Lee</a:t>
            </a:r>
          </a:p>
          <a:p>
            <a:pPr algn="r"/>
            <a:r>
              <a:rPr lang="en-US" sz="1400" dirty="0" smtClean="0"/>
              <a:t>amy@sequencemediaworks.com</a:t>
            </a:r>
            <a:endParaRPr lang="en-US" sz="1400" dirty="0"/>
          </a:p>
        </p:txBody>
      </p:sp>
      <p:pic>
        <p:nvPicPr>
          <p:cNvPr id="4" name="Picture 3" descr="haml_logo.gif"/>
          <p:cNvPicPr>
            <a:picLocks noChangeAspect="1"/>
          </p:cNvPicPr>
          <p:nvPr/>
        </p:nvPicPr>
        <p:blipFill>
          <a:blip r:embed="rId3">
            <a:alphaModFix amt="12000"/>
          </a:blip>
          <a:stretch>
            <a:fillRect/>
          </a:stretch>
        </p:blipFill>
        <p:spPr>
          <a:xfrm>
            <a:off x="-106255" y="1567912"/>
            <a:ext cx="4913868" cy="531500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867150" y="2584726"/>
            <a:ext cx="4492908" cy="1588"/>
          </a:xfrm>
          <a:prstGeom prst="line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Today’s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little background</a:t>
            </a:r>
          </a:p>
          <a:p>
            <a:r>
              <a:rPr lang="en-US" dirty="0" smtClean="0"/>
              <a:t>What’s </a:t>
            </a:r>
            <a:r>
              <a:rPr lang="en-US" dirty="0" err="1" smtClean="0"/>
              <a:t>Haml</a:t>
            </a:r>
            <a:r>
              <a:rPr lang="en-US" dirty="0" smtClean="0"/>
              <a:t> look like?</a:t>
            </a:r>
            <a:endParaRPr lang="en-US" dirty="0"/>
          </a:p>
          <a:p>
            <a:r>
              <a:rPr lang="en-US" dirty="0" err="1" smtClean="0"/>
              <a:t>Haml’s</a:t>
            </a:r>
            <a:r>
              <a:rPr lang="en-US" dirty="0" smtClean="0"/>
              <a:t> goals</a:t>
            </a:r>
          </a:p>
          <a:p>
            <a:r>
              <a:rPr lang="en-US" dirty="0" smtClean="0"/>
              <a:t>… live coding demo …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667000" y="1326286"/>
            <a:ext cx="3778250" cy="1588"/>
          </a:xfrm>
          <a:prstGeom prst="line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/>
              <a:t>b</a:t>
            </a:r>
            <a:r>
              <a:rPr lang="en-US" dirty="0" smtClean="0"/>
              <a:t>ackground…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haml_bg1.gif"/>
          <p:cNvPicPr>
            <a:picLocks noChangeAspect="1"/>
          </p:cNvPicPr>
          <p:nvPr/>
        </p:nvPicPr>
        <p:blipFill>
          <a:blip r:embed="rId2">
            <a:alphaModFix amt="8000"/>
          </a:blip>
          <a:stretch>
            <a:fillRect/>
          </a:stretch>
        </p:blipFill>
        <p:spPr>
          <a:xfrm>
            <a:off x="-647312" y="-675074"/>
            <a:ext cx="12701755" cy="45009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cal_200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504" y="1017320"/>
            <a:ext cx="4421976" cy="45898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Hampton Introduces </a:t>
            </a:r>
            <a:r>
              <a:rPr lang="en-US" dirty="0" err="1" smtClean="0"/>
              <a:t>Haml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3264" y="2339419"/>
            <a:ext cx="2485608" cy="315357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RailsConf</a:t>
            </a:r>
            <a:r>
              <a:rPr lang="en-US" dirty="0" smtClean="0"/>
              <a:t> Europe 2006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London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39800" y="1327874"/>
            <a:ext cx="7296150" cy="1588"/>
          </a:xfrm>
          <a:prstGeom prst="line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hampton_catlin_2006.jpg"/>
          <p:cNvPicPr>
            <a:picLocks noChangeAspect="1"/>
          </p:cNvPicPr>
          <p:nvPr/>
        </p:nvPicPr>
        <p:blipFill>
          <a:blip r:embed="rId3">
            <a:lum bright="26000" contrast="26000"/>
          </a:blip>
          <a:srcRect t="14325" b="13443"/>
          <a:stretch>
            <a:fillRect/>
          </a:stretch>
        </p:blipFill>
        <p:spPr>
          <a:xfrm>
            <a:off x="0" y="1544958"/>
            <a:ext cx="4898792" cy="53130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1224" y="5740435"/>
            <a:ext cx="8350358" cy="461665"/>
          </a:xfrm>
          <a:prstGeom prst="rect">
            <a:avLst/>
          </a:prstGeom>
          <a:solidFill>
            <a:srgbClr val="FFFF00"/>
          </a:solidFill>
          <a:ln w="6350" cmpd="sng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merican Typewriter"/>
                <a:cs typeface="American Typewriter"/>
              </a:rPr>
              <a:t>*http://www.ror-exchange.com/railsconf-europe-2006</a:t>
            </a:r>
            <a:endParaRPr lang="en-US" sz="2400" dirty="0">
              <a:latin typeface="American Typewriter"/>
              <a:cs typeface="American Typewri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Hampton in the Present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4445"/>
            <a:ext cx="4062225" cy="4783555"/>
          </a:xfrm>
        </p:spPr>
        <p:txBody>
          <a:bodyPr/>
          <a:lstStyle/>
          <a:p>
            <a:r>
              <a:rPr lang="en-US" dirty="0" smtClean="0"/>
              <a:t>Currently in England</a:t>
            </a:r>
          </a:p>
          <a:p>
            <a:r>
              <a:rPr lang="en-US" dirty="0" smtClean="0"/>
              <a:t>Head of Wikipedia Mobile</a:t>
            </a:r>
            <a:br>
              <a:rPr lang="en-US" dirty="0" smtClean="0"/>
            </a:br>
            <a:r>
              <a:rPr lang="en-US" sz="2800" dirty="0" smtClean="0">
                <a:solidFill>
                  <a:srgbClr val="7F7F7F"/>
                </a:solidFill>
              </a:rPr>
              <a:t>“is written 100% in </a:t>
            </a:r>
            <a:r>
              <a:rPr lang="en-US" sz="2800" dirty="0" err="1" smtClean="0">
                <a:solidFill>
                  <a:srgbClr val="7F7F7F"/>
                </a:solidFill>
              </a:rPr>
              <a:t>Haml</a:t>
            </a:r>
            <a:r>
              <a:rPr lang="en-US" sz="2800" dirty="0" smtClean="0">
                <a:solidFill>
                  <a:srgbClr val="7F7F7F"/>
                </a:solidFill>
              </a:rPr>
              <a:t>, Sass, </a:t>
            </a:r>
            <a:r>
              <a:rPr lang="en-US" sz="2800" dirty="0" err="1" smtClean="0">
                <a:solidFill>
                  <a:srgbClr val="7F7F7F"/>
                </a:solidFill>
              </a:rPr>
              <a:t>Merb</a:t>
            </a:r>
            <a:r>
              <a:rPr lang="en-US" sz="2800" dirty="0" smtClean="0">
                <a:solidFill>
                  <a:srgbClr val="7F7F7F"/>
                </a:solidFill>
              </a:rPr>
              <a:t>”</a:t>
            </a:r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333500" y="1331050"/>
            <a:ext cx="6496050" cy="1588"/>
          </a:xfrm>
          <a:prstGeom prst="line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hampton_catlin_2009.jpg"/>
          <p:cNvPicPr>
            <a:picLocks noChangeAspect="1"/>
          </p:cNvPicPr>
          <p:nvPr/>
        </p:nvPicPr>
        <p:blipFill>
          <a:blip r:embed="rId3"/>
          <a:srcRect l="18999"/>
          <a:stretch>
            <a:fillRect/>
          </a:stretch>
        </p:blipFill>
        <p:spPr>
          <a:xfrm>
            <a:off x="4783333" y="1582588"/>
            <a:ext cx="4855495" cy="5676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Hampton vs. Rails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Rails templates were icky …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7F7F7F"/>
                </a:solidFill>
              </a:rPr>
              <a:t>“all code should be beautiful”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err="1" smtClean="0"/>
              <a:t>templating</a:t>
            </a:r>
            <a:r>
              <a:rPr lang="en-US" dirty="0" smtClean="0"/>
              <a:t> language with principles”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091267" y="1331050"/>
            <a:ext cx="4953000" cy="1588"/>
          </a:xfrm>
          <a:prstGeom prst="line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182</Words>
  <Application>Microsoft Macintosh PowerPoint</Application>
  <PresentationFormat>On-screen Show (4:3)</PresentationFormat>
  <Paragraphs>36</Paragraphs>
  <Slides>7</Slides>
  <Notes>6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Intro to Haml</vt:lpstr>
      <vt:lpstr>Today’s Menu</vt:lpstr>
      <vt:lpstr>A little background…</vt:lpstr>
      <vt:lpstr>Slide 4</vt:lpstr>
      <vt:lpstr>Hampton Introduces Haml</vt:lpstr>
      <vt:lpstr>Hampton in the Present</vt:lpstr>
      <vt:lpstr>Hampton vs. Rails</vt:lpstr>
    </vt:vector>
  </TitlesOfParts>
  <Company>Sequence Mediaworks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Haml</dc:title>
  <dc:creator>Amy Lee</dc:creator>
  <cp:lastModifiedBy>Amy Lee</cp:lastModifiedBy>
  <cp:revision>2</cp:revision>
  <dcterms:created xsi:type="dcterms:W3CDTF">2010-01-11T12:28:19Z</dcterms:created>
  <dcterms:modified xsi:type="dcterms:W3CDTF">2010-01-11T13:18:02Z</dcterms:modified>
</cp:coreProperties>
</file>