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0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25/04/19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stersam/Coursera_CapStone_FInal_Project/blob/master/Athens.csv" TargetMode="External"/><Relationship Id="rId3" Type="http://schemas.openxmlformats.org/officeDocument/2006/relationships/hyperlink" Target="https://github.com/amstersam/Coursera_CapStone_FInal_Project/blob/master/Thessaloniki.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CapStone</a:t>
            </a:r>
            <a:r>
              <a:rPr lang="en-US" dirty="0" smtClean="0"/>
              <a:t>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Ioannis Samaras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5098" y="2831980"/>
            <a:ext cx="566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Objectives: Two major Greek Cities, Athens &amp; Thessaloniki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Determine whether the two are similar or dissimilar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Classification of areas inside the city and determine if they are suitable for locals or tourists</a:t>
            </a:r>
          </a:p>
        </p:txBody>
      </p:sp>
    </p:spTree>
    <p:extLst>
      <p:ext uri="{BB962C8B-B14F-4D97-AF65-F5344CB8AC3E}">
        <p14:creationId xmlns:p14="http://schemas.microsoft.com/office/powerpoint/2010/main" val="84833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things considered: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North Suburbs of Athens ≈ West Suburbs of Thessaloniki</a:t>
            </a:r>
          </a:p>
          <a:p>
            <a:pPr marL="457200" indent="-457200">
              <a:buAutoNum type="arabicPeriod"/>
            </a:pPr>
            <a:r>
              <a:rPr lang="en-US" dirty="0" smtClean="0"/>
              <a:t>Both areas are </a:t>
            </a:r>
            <a:r>
              <a:rPr lang="en-US" smtClean="0"/>
              <a:t>highly residential, </a:t>
            </a:r>
            <a:r>
              <a:rPr lang="en-US" dirty="0" smtClean="0"/>
              <a:t>thus attractive </a:t>
            </a:r>
            <a:r>
              <a:rPr lang="en-US" smtClean="0"/>
              <a:t>to locals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2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3839236"/>
          </a:xfrm>
        </p:spPr>
        <p:txBody>
          <a:bodyPr>
            <a:normAutofit/>
          </a:bodyPr>
          <a:lstStyle/>
          <a:p>
            <a:r>
              <a:rPr lang="en-US" sz="1900" dirty="0"/>
              <a:t>1. Athens - </a:t>
            </a:r>
            <a:r>
              <a:rPr lang="en-US" sz="1900" u="sng" dirty="0">
                <a:hlinkClick r:id="rId2"/>
              </a:rPr>
              <a:t>https://github.com/amstersam/Coursera_CapStone_FInal_Project/blob/master/Athens.csv</a:t>
            </a:r>
            <a:r>
              <a:rPr lang="en-US" sz="1900" dirty="0"/>
              <a:t> </a:t>
            </a:r>
          </a:p>
          <a:p>
            <a:r>
              <a:rPr lang="en-US" sz="1900" dirty="0"/>
              <a:t>2. Thessaloniki - </a:t>
            </a:r>
            <a:r>
              <a:rPr lang="en-US" sz="1900" u="sng" dirty="0">
                <a:hlinkClick r:id="rId3"/>
              </a:rPr>
              <a:t>https://github.com/amstersam/Coursera_CapStone_FInal_Project/blob/master/Thessaloniki.csv</a:t>
            </a:r>
            <a:r>
              <a:rPr lang="en-US" sz="1900" dirty="0"/>
              <a:t> </a:t>
            </a:r>
          </a:p>
          <a:p>
            <a:r>
              <a:rPr lang="en-US" sz="1900" dirty="0" smtClean="0"/>
              <a:t>3. Greek Postal Codes - </a:t>
            </a:r>
            <a:r>
              <a:rPr lang="en-US" sz="1900" u="sng" dirty="0">
                <a:hlinkClick r:id="rId3"/>
              </a:rPr>
              <a:t>https://github.com/amstersam/Coursera_CapStone_FInal_Project/blob/master</a:t>
            </a:r>
            <a:r>
              <a:rPr lang="en-US" sz="1900" u="sng" dirty="0" smtClean="0">
                <a:hlinkClick r:id="rId3"/>
              </a:rPr>
              <a:t>/postcode_lat_long_gr.csv</a:t>
            </a:r>
            <a:r>
              <a:rPr lang="en-US" sz="1900" dirty="0" smtClean="0"/>
              <a:t>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11598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Group by Area, District</a:t>
            </a:r>
          </a:p>
          <a:p>
            <a:r>
              <a:rPr lang="en-US" dirty="0" smtClean="0"/>
              <a:t>2. Head</a:t>
            </a:r>
          </a:p>
          <a:p>
            <a:r>
              <a:rPr lang="en-US" dirty="0" smtClean="0"/>
              <a:t>3. Subset to identify specific District</a:t>
            </a:r>
          </a:p>
          <a:p>
            <a:r>
              <a:rPr lang="en-US" dirty="0" smtClean="0"/>
              <a:t>4. </a:t>
            </a:r>
            <a:r>
              <a:rPr lang="en-US" dirty="0"/>
              <a:t>Foursquare </a:t>
            </a:r>
            <a:r>
              <a:rPr lang="en-US" dirty="0" smtClean="0"/>
              <a:t>function </a:t>
            </a:r>
            <a:r>
              <a:rPr lang="en-US" dirty="0" err="1" smtClean="0">
                <a:solidFill>
                  <a:srgbClr val="FF0000"/>
                </a:solidFill>
              </a:rPr>
              <a:t>getNearbyVenues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4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Athens</a:t>
            </a:r>
          </a:p>
          <a:p>
            <a:endParaRPr lang="en-US" dirty="0"/>
          </a:p>
        </p:txBody>
      </p:sp>
      <p:pic>
        <p:nvPicPr>
          <p:cNvPr id="4" name="Picture 3" descr="Screen Shot 2019-04-25 at 22.26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04" y="2916362"/>
            <a:ext cx="6281203" cy="275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3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Thessaloniki</a:t>
            </a:r>
          </a:p>
          <a:p>
            <a:endParaRPr lang="en-US" dirty="0"/>
          </a:p>
        </p:txBody>
      </p:sp>
      <p:pic>
        <p:nvPicPr>
          <p:cNvPr id="5" name="Picture 4" descr="Screen Shot 2019-04-25 at 22.26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68" y="2803591"/>
            <a:ext cx="7077620" cy="28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1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Athens</a:t>
            </a:r>
            <a:endParaRPr lang="en-US" dirty="0"/>
          </a:p>
        </p:txBody>
      </p:sp>
      <p:pic>
        <p:nvPicPr>
          <p:cNvPr id="4" name="Picture 3" descr="Screen Shot 2019-04-25 at 22.3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2795849"/>
            <a:ext cx="7744584" cy="23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0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Thessaloniki</a:t>
            </a:r>
            <a:endParaRPr lang="en-US" dirty="0"/>
          </a:p>
        </p:txBody>
      </p:sp>
      <p:pic>
        <p:nvPicPr>
          <p:cNvPr id="5" name="Picture 4" descr="Screen Shot 2019-04-25 at 22.30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45" y="3322811"/>
            <a:ext cx="8470005" cy="18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5" name="Picture 4" descr="Screen Shot 2019-04-25 at 22.3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5" y="2282737"/>
            <a:ext cx="7840605" cy="27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7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4" name="Picture 3" descr="Screen Shot 2019-04-25 at 22.33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565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</TotalTime>
  <Words>165</Words>
  <Application>Microsoft Macintosh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Spectrum</vt:lpstr>
      <vt:lpstr>CapStone Final Project</vt:lpstr>
      <vt:lpstr>Data</vt:lpstr>
      <vt:lpstr>Data Exploration</vt:lpstr>
      <vt:lpstr>Analysis I</vt:lpstr>
      <vt:lpstr>Analysis II</vt:lpstr>
      <vt:lpstr>K-means I</vt:lpstr>
      <vt:lpstr>K-means II</vt:lpstr>
      <vt:lpstr>Conclusions</vt:lpstr>
      <vt:lpstr>Conclusions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Final Project</dc:title>
  <dc:creator>Ioannis Samaras</dc:creator>
  <cp:lastModifiedBy>Ioannis Samaras</cp:lastModifiedBy>
  <cp:revision>3</cp:revision>
  <dcterms:created xsi:type="dcterms:W3CDTF">2019-04-25T19:03:41Z</dcterms:created>
  <dcterms:modified xsi:type="dcterms:W3CDTF">2019-04-25T19:37:25Z</dcterms:modified>
</cp:coreProperties>
</file>