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12192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1.mp4"/><Relationship Id="rId3" Type="http://schemas.openxmlformats.org/officeDocument/2006/relationships/video" Target="../media/media1.mp4"/><Relationship Id="rId4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10.mp4"/><Relationship Id="rId3" Type="http://schemas.openxmlformats.org/officeDocument/2006/relationships/video" Target="../media/media10.mp4"/><Relationship Id="rId4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11.mp4"/><Relationship Id="rId3" Type="http://schemas.openxmlformats.org/officeDocument/2006/relationships/video" Target="../media/media11.mp4"/><Relationship Id="rId4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12.mp4"/><Relationship Id="rId3" Type="http://schemas.openxmlformats.org/officeDocument/2006/relationships/video" Target="../media/media12.mp4"/><Relationship Id="rId4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13.mp4"/><Relationship Id="rId3" Type="http://schemas.openxmlformats.org/officeDocument/2006/relationships/video" Target="../media/media13.mp4"/><Relationship Id="rId4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14.mp4"/><Relationship Id="rId3" Type="http://schemas.openxmlformats.org/officeDocument/2006/relationships/video" Target="../media/media14.mp4"/><Relationship Id="rId4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15.mp4"/><Relationship Id="rId3" Type="http://schemas.openxmlformats.org/officeDocument/2006/relationships/video" Target="../media/media15.mp4"/><Relationship Id="rId4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16.mp4"/><Relationship Id="rId3" Type="http://schemas.openxmlformats.org/officeDocument/2006/relationships/video" Target="../media/media16.mp4"/><Relationship Id="rId4" Type="http://schemas.openxmlformats.org/officeDocument/2006/relationships/image" Target="../media/image15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2.mp4"/><Relationship Id="rId3" Type="http://schemas.openxmlformats.org/officeDocument/2006/relationships/video" Target="../media/media2.mp4"/><Relationship Id="rId4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3.mp4"/><Relationship Id="rId3" Type="http://schemas.openxmlformats.org/officeDocument/2006/relationships/video" Target="../media/media3.mp4"/><Relationship Id="rId4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4.mp4"/><Relationship Id="rId3" Type="http://schemas.openxmlformats.org/officeDocument/2006/relationships/video" Target="../media/media4.mp4"/><Relationship Id="rId4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5.mp4"/><Relationship Id="rId3" Type="http://schemas.openxmlformats.org/officeDocument/2006/relationships/video" Target="../media/media5.mp4"/><Relationship Id="rId4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6.mp4"/><Relationship Id="rId3" Type="http://schemas.openxmlformats.org/officeDocument/2006/relationships/video" Target="../media/media6.mp4"/><Relationship Id="rId4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7.mp4"/><Relationship Id="rId3" Type="http://schemas.openxmlformats.org/officeDocument/2006/relationships/video" Target="../media/media7.mp4"/><Relationship Id="rId4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8.mp4"/><Relationship Id="rId3" Type="http://schemas.openxmlformats.org/officeDocument/2006/relationships/video" Target="../media/media8.mp4"/><Relationship Id="rId4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9.mp4"/><Relationship Id="rId3" Type="http://schemas.openxmlformats.org/officeDocument/2006/relationships/video" Target="../media/media9.mp4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a44848f26e271749edea7f12a3a4553138ffe1979a723ef3df2a70b0ab18db26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6312c4b61c604264565af51c243b19471845168dfda0de1896e9c78471c2f62e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5fde5ddc044f967c04f4cf73ca812219409da39af45dd498afbcba7021d32221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bb2b494d9557298c90799df8f2d4ccfac59bf7a555c5a000f0655732ccba7595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6fefa3f23c2419e56140d49eec131769de395189a35f86074f6e2e8d609d670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e6d7261a9671a175895b8dbbd1babcafa79109fbfc40efdadeef335c035093f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9a5d3e58d0fcad74dae6dd49aa6458966b10fb4f30c32b821602dd46e435bb4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da2a8947248f0a8430c78ed06b4db659d22f4a9e98ffdc11c848c72ac32843ba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 repeatCount="indefinite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b1c1391d15608005b2b791f0c57a767480a013016c9018c3507beef6f61212fb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de327d519f3f67b2a9fee53559ae2a64b3d2c7079f124688b48ca462c9548493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5eed29c908aab12ba095502b45a68ae9b6cb1584855c5075cbbeebd33fc476bd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eca657cc1390f05592ebfa57ee2e4b0e7c512f0173bde82880ea461de777dda8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c63ac36689a077d22b19b201ba1d3c9fb90a2916726ffa0b6d2bb38817328acc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96317bd1cbfaeabdedbfd8638805ac23bd1feec3406d7e888f19016bd0670fe7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e5226f9c864dfb58d4d8f99ebe7b612628c29b57fedb9e5a12e6d2d62479a273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f4ae5fae28a7f3e4783cb27f03d41d9f28ac6df511fc8637ce7d0b7abf861d83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