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le, John" initials="CJ" lastIdx="1" clrIdx="0">
    <p:extLst>
      <p:ext uri="{19B8F6BF-5375-455C-9EA6-DF929625EA0E}">
        <p15:presenceInfo xmlns:p15="http://schemas.microsoft.com/office/powerpoint/2012/main" userId="S-1-5-21-796845957-1580818891-1343024091-726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6C8DE-7A40-45FD-B602-B33DDE4A4163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74B58-889D-4E8C-A4BD-DADE04C50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91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74B58-889D-4E8C-A4BD-DADE04C508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3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74B58-889D-4E8C-A4BD-DADE04C508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9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Tell Barometer story 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74B58-889D-4E8C-A4BD-DADE04C508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16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a movie, novel, or play the main character is the one who has changed the most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74B58-889D-4E8C-A4BD-DADE04C508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57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2223-D034-456E-8025-2B59E88EE9C6}" type="datetime1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Thinking --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0D2F-762F-440E-8302-BFD2CD2B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3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0411-A85E-4C54-97E3-46A86D718A46}" type="datetime1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Thinking --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0D2F-762F-440E-8302-BFD2CD2B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8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ED79F-55A2-4A0D-9E36-4BAEDDB724D5}" type="datetime1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Thinking --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0D2F-762F-440E-8302-BFD2CD2B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C2BF-7100-470D-9572-289A656846D6}" type="datetime1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Thinking --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0D2F-762F-440E-8302-BFD2CD2B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1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8CAE-AA1B-4C5B-8124-124D7B03A62D}" type="datetime1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Thinking --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0D2F-762F-440E-8302-BFD2CD2B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7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C887-2089-4672-856A-422A6D917204}" type="datetime1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Thinking -- Introduction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0D2F-762F-440E-8302-BFD2CD2B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02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8C95-A27B-458A-9D5A-81E9A92DF903}" type="datetime1">
              <a:rPr lang="en-US" smtClean="0"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Thinking -- Introduction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0D2F-762F-440E-8302-BFD2CD2B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4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BA41-C244-4226-A3F8-EDEC56F73A98}" type="datetime1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Thinking --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0D2F-762F-440E-8302-BFD2CD2B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1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88B3-BA2B-4649-B498-3C7D12FA9594}" type="datetime1">
              <a:rPr lang="en-US" smtClean="0"/>
              <a:t>7/26/2018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Thinking -- 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0D2F-762F-440E-8302-BFD2CD2B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4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398F-55B3-4697-A5E8-845EE72CDC67}" type="datetime1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Thinking -- Introduction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0D2F-762F-440E-8302-BFD2CD2B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9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9CC0-44E4-408A-A856-24DDD1BC4C49}" type="datetime1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Thinking -- Introduction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0D2F-762F-440E-8302-BFD2CD2B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9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6D49D-BBDF-4241-AAEC-2C4B393CB99E}" type="datetime1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Effective Thinking --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F0D2F-762F-440E-8302-BFD2CD2B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8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5 Elements of Effective Thinking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Thinking --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0D2F-762F-440E-8302-BFD2CD2BCE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4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to Read the 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it once through without worrying about the details</a:t>
            </a:r>
          </a:p>
          <a:p>
            <a:r>
              <a:rPr lang="en-US" dirty="0" smtClean="0"/>
              <a:t>Read it again, more slowly and taking time to absorb what you have read</a:t>
            </a:r>
          </a:p>
          <a:p>
            <a:r>
              <a:rPr lang="en-US" dirty="0" smtClean="0"/>
              <a:t>Make the material your own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Thinking --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0D2F-762F-440E-8302-BFD2CD2BCE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8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Some Quotes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“Reading furnishes the mind only with materials of knowledge; it is thinking that makes what we read ours.” – John Locke</a:t>
            </a:r>
          </a:p>
          <a:p>
            <a:r>
              <a:rPr lang="en-US" dirty="0" smtClean="0"/>
              <a:t>“Nothing is good or bad but thinking makes it so.” – William Shakespeare, </a:t>
            </a:r>
            <a:r>
              <a:rPr lang="en-US" smtClean="0"/>
              <a:t>in </a:t>
            </a:r>
            <a:r>
              <a:rPr lang="en-US" i="1" smtClean="0"/>
              <a:t>Hamlet</a:t>
            </a:r>
            <a:endParaRPr lang="en-US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Thinking --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0D2F-762F-440E-8302-BFD2CD2BCE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3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Thinking -- Introduction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0D2F-762F-440E-8302-BFD2CD2BCEDE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16" y="1141616"/>
            <a:ext cx="10987417" cy="403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we do has its roots in thought</a:t>
            </a:r>
          </a:p>
          <a:p>
            <a:r>
              <a:rPr lang="en-US" dirty="0" smtClean="0"/>
              <a:t>Much of our thinking is automatic, following patterns laid down over years</a:t>
            </a:r>
          </a:p>
          <a:p>
            <a:r>
              <a:rPr lang="en-US" dirty="0" smtClean="0"/>
              <a:t>You can do better than this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Thinking --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0D2F-762F-440E-8302-BFD2CD2BCE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9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Effective Thinking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phrase is telling: thinking that will have an effect, that will do something</a:t>
            </a:r>
          </a:p>
          <a:p>
            <a:r>
              <a:rPr lang="en-US" dirty="0" smtClean="0"/>
              <a:t>This requires creativity, imagination, and observation</a:t>
            </a:r>
          </a:p>
          <a:p>
            <a:r>
              <a:rPr lang="en-US" dirty="0" smtClean="0"/>
              <a:t>Learning how to think effectively will carry over into every aspect of your life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Thinking --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0D2F-762F-440E-8302-BFD2CD2BCE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0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Ponder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 know quite certainly that I myself have no special talent.  Curiosity, obsession, and dogged endurance, combined with self-criticism, have brought me my ideas.”  -- Albert Einstein</a:t>
            </a:r>
          </a:p>
          <a:p>
            <a:r>
              <a:rPr lang="en-US" dirty="0" smtClean="0"/>
              <a:t>Brilliant ideas don’t just drop out of the sky; it takes work to not only think of them but follow through</a:t>
            </a:r>
          </a:p>
          <a:p>
            <a:r>
              <a:rPr lang="en-US" dirty="0" smtClean="0"/>
              <a:t>You have to not only think, you need to examine how you think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Thinking --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0D2F-762F-440E-8302-BFD2CD2BCE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2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Control Your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And you control your life</a:t>
            </a:r>
          </a:p>
          <a:p>
            <a:r>
              <a:rPr lang="en-US" dirty="0" smtClean="0"/>
              <a:t>Stay with old patterns of thinking and they will get you what you have always gotten</a:t>
            </a:r>
          </a:p>
          <a:p>
            <a:r>
              <a:rPr lang="en-US" dirty="0" smtClean="0"/>
              <a:t>Develop new patterns of thinking and you will get things you never dreamed of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Thinking --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0D2F-762F-440E-8302-BFD2CD2BCE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2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Genius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see the same things yet they don’t always see them the same way</a:t>
            </a:r>
          </a:p>
          <a:p>
            <a:r>
              <a:rPr lang="en-US" dirty="0" smtClean="0"/>
              <a:t>This sort of thinking can be learned</a:t>
            </a:r>
          </a:p>
          <a:p>
            <a:r>
              <a:rPr lang="en-US" dirty="0" smtClean="0"/>
              <a:t>It is far less dependent upon any kind of “magical” intuition than most people think</a:t>
            </a:r>
          </a:p>
          <a:p>
            <a:r>
              <a:rPr lang="en-US" dirty="0" smtClean="0"/>
              <a:t>“Luck favors the prepared mind.” – </a:t>
            </a:r>
            <a:r>
              <a:rPr lang="en-US" smtClean="0"/>
              <a:t>Louis Pasteur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Thinking --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0D2F-762F-440E-8302-BFD2CD2BCE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 to Computer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the programming languages as they’re taught</a:t>
            </a:r>
          </a:p>
          <a:p>
            <a:r>
              <a:rPr lang="en-US" dirty="0" smtClean="0"/>
              <a:t>However, spend much more time on concepts</a:t>
            </a:r>
          </a:p>
          <a:p>
            <a:r>
              <a:rPr lang="en-US" dirty="0" smtClean="0"/>
              <a:t>By the time I finished my undergrad, I had learned at least 8 programming languages.  You won’t learn any of those 8, and chances are good you have never heard of most of them.</a:t>
            </a:r>
          </a:p>
          <a:p>
            <a:r>
              <a:rPr lang="en-US" dirty="0" smtClean="0"/>
              <a:t>However, I’m still using linked lists, stacks, queues, binary trees, and so on.  I write recursive programs.  Etc.</a:t>
            </a:r>
          </a:p>
          <a:p>
            <a:r>
              <a:rPr lang="en-US" dirty="0" smtClean="0"/>
              <a:t>Concepts and principles.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Thinking --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0D2F-762F-440E-8302-BFD2CD2BCE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6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Five Learnable Habits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 deeply (Earth)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mistakes (Fire)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Raise questions (Air)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Follow the flow of ideas (Water)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quintessential element: Change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Thinking --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0D2F-762F-440E-8302-BFD2CD2BCE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4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512</Words>
  <Application>Microsoft Office PowerPoint</Application>
  <PresentationFormat>Widescreen</PresentationFormat>
  <Paragraphs>70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The 5 Elements of Effective Thinking</vt:lpstr>
      <vt:lpstr>PowerPoint Presentation</vt:lpstr>
      <vt:lpstr>Thinking</vt:lpstr>
      <vt:lpstr>Effective Thinking</vt:lpstr>
      <vt:lpstr>Ponder This</vt:lpstr>
      <vt:lpstr>Control Your Thoughts</vt:lpstr>
      <vt:lpstr>Genius</vt:lpstr>
      <vt:lpstr>Application to Computer Science</vt:lpstr>
      <vt:lpstr>Five Learnable Habits</vt:lpstr>
      <vt:lpstr>How to Read the Book</vt:lpstr>
      <vt:lpstr>Some Quotes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5 Elements of Effective Thinking</dc:title>
  <dc:creator>Cole, John</dc:creator>
  <cp:lastModifiedBy>Cole, John</cp:lastModifiedBy>
  <cp:revision>18</cp:revision>
  <dcterms:created xsi:type="dcterms:W3CDTF">2015-07-14T23:19:48Z</dcterms:created>
  <dcterms:modified xsi:type="dcterms:W3CDTF">2018-07-26T14:45:24Z</dcterms:modified>
</cp:coreProperties>
</file>