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61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ACFCC-B570-9D5B-48DB-6E921A5ABB23}" v="438" dt="2018-12-02T17:31:40.596"/>
    <p1510:client id="{78B28C96-541B-4518-8352-418B9E021B5E}" v="33" dt="2018-12-02T17:29:33.852"/>
    <p1510:client id="{3F76DBF3-E35D-4931-A668-C40C7AF57760}" v="351" dt="2018-12-02T22:46:01.704"/>
    <p1510:client id="{38DEC5AA-B900-2EC4-82DD-A234164F74F9}" v="14" dt="2018-12-02T22:46:50.232"/>
    <p1510:client id="{1EB67A47-7D59-47CE-99CE-C84E7D3693DF}" v="2" dt="2018-12-02T22:47:1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, Ethan Tom" userId="S::ety170000@utdallas.edu::119f0a10-9ced-413a-a7fe-920b7e154a2f" providerId="AD" clId="Web-{EBB0F3FB-538E-A762-83F0-95DC1B6DF81A}"/>
    <pc:docChg chg="addSld">
      <pc:chgData name="Yong, Ethan Tom" userId="S::ety170000@utdallas.edu::119f0a10-9ced-413a-a7fe-920b7e154a2f" providerId="AD" clId="Web-{EBB0F3FB-538E-A762-83F0-95DC1B6DF81A}" dt="2018-11-28T20:38:59.063" v="0"/>
      <pc:docMkLst>
        <pc:docMk/>
      </pc:docMkLst>
      <pc:sldChg chg="new">
        <pc:chgData name="Yong, Ethan Tom" userId="S::ety170000@utdallas.edu::119f0a10-9ced-413a-a7fe-920b7e154a2f" providerId="AD" clId="Web-{EBB0F3FB-538E-A762-83F0-95DC1B6DF81A}" dt="2018-11-28T20:38:59.063" v="0"/>
        <pc:sldMkLst>
          <pc:docMk/>
          <pc:sldMk cId="2152670334" sldId="257"/>
        </pc:sldMkLst>
      </pc:sldChg>
    </pc:docChg>
  </pc:docChgLst>
  <pc:docChgLst>
    <pc:chgData name="Gonzalez, Reg McKristofer Dimalanta" userId="S::rdg170330@utdallas.edu::1cdf9a2f-4a95-49bc-88d9-11a4d31c798b" providerId="AD" clId="Web-{1EB67A47-7D59-47CE-99CE-C84E7D3693DF}"/>
    <pc:docChg chg="modSld">
      <pc:chgData name="Gonzalez, Reg McKristofer Dimalanta" userId="S::rdg170330@utdallas.edu::1cdf9a2f-4a95-49bc-88d9-11a4d31c798b" providerId="AD" clId="Web-{1EB67A47-7D59-47CE-99CE-C84E7D3693DF}" dt="2018-12-02T22:47:14.743" v="3" actId="20577"/>
      <pc:docMkLst>
        <pc:docMk/>
      </pc:docMkLst>
      <pc:sldChg chg="modSp">
        <pc:chgData name="Gonzalez, Reg McKristofer Dimalanta" userId="S::rdg170330@utdallas.edu::1cdf9a2f-4a95-49bc-88d9-11a4d31c798b" providerId="AD" clId="Web-{1EB67A47-7D59-47CE-99CE-C84E7D3693DF}" dt="2018-12-02T22:47:14.743" v="2" actId="20577"/>
        <pc:sldMkLst>
          <pc:docMk/>
          <pc:sldMk cId="2193941485" sldId="258"/>
        </pc:sldMkLst>
        <pc:spChg chg="mod">
          <ac:chgData name="Gonzalez, Reg McKristofer Dimalanta" userId="S::rdg170330@utdallas.edu::1cdf9a2f-4a95-49bc-88d9-11a4d31c798b" providerId="AD" clId="Web-{1EB67A47-7D59-47CE-99CE-C84E7D3693DF}" dt="2018-12-02T22:47:14.743" v="2" actId="20577"/>
          <ac:spMkLst>
            <pc:docMk/>
            <pc:sldMk cId="2193941485" sldId="258"/>
            <ac:spMk id="3" creationId="{7FA7431E-A556-4018-B53E-B631501C178B}"/>
          </ac:spMkLst>
        </pc:spChg>
      </pc:sldChg>
    </pc:docChg>
  </pc:docChgLst>
  <pc:docChgLst>
    <pc:chgData name="Gonzalez, Reg McKristofer Dimalanta" userId="S::rdg170330@utdallas.edu::1cdf9a2f-4a95-49bc-88d9-11a4d31c798b" providerId="AD" clId="Web-{C835C35E-1E1B-7C52-92A3-9A3C5F8845C1}"/>
    <pc:docChg chg="modSld">
      <pc:chgData name="Gonzalez, Reg McKristofer Dimalanta" userId="S::rdg170330@utdallas.edu::1cdf9a2f-4a95-49bc-88d9-11a4d31c798b" providerId="AD" clId="Web-{C835C35E-1E1B-7C52-92A3-9A3C5F8845C1}" dt="2018-11-29T00:34:52.252" v="17" actId="20577"/>
      <pc:docMkLst>
        <pc:docMk/>
      </pc:docMkLst>
      <pc:sldChg chg="modSp">
        <pc:chgData name="Gonzalez, Reg McKristofer Dimalanta" userId="S::rdg170330@utdallas.edu::1cdf9a2f-4a95-49bc-88d9-11a4d31c798b" providerId="AD" clId="Web-{C835C35E-1E1B-7C52-92A3-9A3C5F8845C1}" dt="2018-11-29T00:34:52.252" v="16" actId="20577"/>
        <pc:sldMkLst>
          <pc:docMk/>
          <pc:sldMk cId="1527277756" sldId="259"/>
        </pc:sldMkLst>
        <pc:spChg chg="mod">
          <ac:chgData name="Gonzalez, Reg McKristofer Dimalanta" userId="S::rdg170330@utdallas.edu::1cdf9a2f-4a95-49bc-88d9-11a4d31c798b" providerId="AD" clId="Web-{C835C35E-1E1B-7C52-92A3-9A3C5F8845C1}" dt="2018-11-29T00:34:52.252" v="16" actId="20577"/>
          <ac:spMkLst>
            <pc:docMk/>
            <pc:sldMk cId="1527277756" sldId="259"/>
            <ac:spMk id="11" creationId="{1675BBFA-5248-4021-BB93-BA469BCD1F56}"/>
          </ac:spMkLst>
        </pc:spChg>
      </pc:sldChg>
    </pc:docChg>
  </pc:docChgLst>
  <pc:docChgLst>
    <pc:chgData name="Gonzalez, Reg McKristofer Dimalanta" userId="S::rdg170330@utdallas.edu::1cdf9a2f-4a95-49bc-88d9-11a4d31c798b" providerId="AD" clId="Web-{DCFC1220-694B-10F9-E51C-D8914651954F}"/>
    <pc:docChg chg="addSld modSld">
      <pc:chgData name="Gonzalez, Reg McKristofer Dimalanta" userId="S::rdg170330@utdallas.edu::1cdf9a2f-4a95-49bc-88d9-11a4d31c798b" providerId="AD" clId="Web-{DCFC1220-694B-10F9-E51C-D8914651954F}" dt="2018-11-29T00:10:16.665" v="492" actId="20577"/>
      <pc:docMkLst>
        <pc:docMk/>
      </pc:docMkLst>
      <pc:sldChg chg="modSp">
        <pc:chgData name="Gonzalez, Reg McKristofer Dimalanta" userId="S::rdg170330@utdallas.edu::1cdf9a2f-4a95-49bc-88d9-11a4d31c798b" providerId="AD" clId="Web-{DCFC1220-694B-10F9-E51C-D8914651954F}" dt="2018-11-28T23:50:10.672" v="146" actId="20577"/>
        <pc:sldMkLst>
          <pc:docMk/>
          <pc:sldMk cId="109857222" sldId="256"/>
        </pc:sldMkLst>
        <pc:spChg chg="mod">
          <ac:chgData name="Gonzalez, Reg McKristofer Dimalanta" userId="S::rdg170330@utdallas.edu::1cdf9a2f-4a95-49bc-88d9-11a4d31c798b" providerId="AD" clId="Web-{DCFC1220-694B-10F9-E51C-D8914651954F}" dt="2018-11-28T23:50:10.672" v="14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onzalez, Reg McKristofer Dimalanta" userId="S::rdg170330@utdallas.edu::1cdf9a2f-4a95-49bc-88d9-11a4d31c798b" providerId="AD" clId="Web-{DCFC1220-694B-10F9-E51C-D8914651954F}" dt="2018-11-28T23:52:52.657" v="210" actId="20577"/>
        <pc:sldMkLst>
          <pc:docMk/>
          <pc:sldMk cId="2152670334" sldId="257"/>
        </pc:sldMkLst>
        <pc:spChg chg="mod">
          <ac:chgData name="Gonzalez, Reg McKristofer Dimalanta" userId="S::rdg170330@utdallas.edu::1cdf9a2f-4a95-49bc-88d9-11a4d31c798b" providerId="AD" clId="Web-{DCFC1220-694B-10F9-E51C-D8914651954F}" dt="2018-11-28T23:52:18.173" v="199" actId="20577"/>
          <ac:spMkLst>
            <pc:docMk/>
            <pc:sldMk cId="2152670334" sldId="257"/>
            <ac:spMk id="2" creationId="{7F4BDAE2-52E5-432D-BA38-6AD86E591340}"/>
          </ac:spMkLst>
        </pc:spChg>
        <pc:spChg chg="mod">
          <ac:chgData name="Gonzalez, Reg McKristofer Dimalanta" userId="S::rdg170330@utdallas.edu::1cdf9a2f-4a95-49bc-88d9-11a4d31c798b" providerId="AD" clId="Web-{DCFC1220-694B-10F9-E51C-D8914651954F}" dt="2018-11-28T23:52:52.657" v="210" actId="20577"/>
          <ac:spMkLst>
            <pc:docMk/>
            <pc:sldMk cId="2152670334" sldId="257"/>
            <ac:spMk id="3" creationId="{E7C732DA-59DF-4E6A-8E11-01DB28319E6E}"/>
          </ac:spMkLst>
        </pc:spChg>
      </pc:sldChg>
      <pc:sldChg chg="modSp new">
        <pc:chgData name="Gonzalez, Reg McKristofer Dimalanta" userId="S::rdg170330@utdallas.edu::1cdf9a2f-4a95-49bc-88d9-11a4d31c798b" providerId="AD" clId="Web-{DCFC1220-694B-10F9-E51C-D8914651954F}" dt="2018-11-28T23:54:01.892" v="238" actId="20577"/>
        <pc:sldMkLst>
          <pc:docMk/>
          <pc:sldMk cId="2193941485" sldId="258"/>
        </pc:sldMkLst>
        <pc:spChg chg="mod">
          <ac:chgData name="Gonzalez, Reg McKristofer Dimalanta" userId="S::rdg170330@utdallas.edu::1cdf9a2f-4a95-49bc-88d9-11a4d31c798b" providerId="AD" clId="Web-{DCFC1220-694B-10F9-E51C-D8914651954F}" dt="2018-11-28T23:54:01.892" v="238" actId="20577"/>
          <ac:spMkLst>
            <pc:docMk/>
            <pc:sldMk cId="2193941485" sldId="258"/>
            <ac:spMk id="2" creationId="{75EB612C-F39D-4D76-B5CC-1FDC34B69B8A}"/>
          </ac:spMkLst>
        </pc:spChg>
      </pc:sldChg>
      <pc:sldChg chg="addSp delSp modSp new mod setBg">
        <pc:chgData name="Gonzalez, Reg McKristofer Dimalanta" userId="S::rdg170330@utdallas.edu::1cdf9a2f-4a95-49bc-88d9-11a4d31c798b" providerId="AD" clId="Web-{DCFC1220-694B-10F9-E51C-D8914651954F}" dt="2018-11-29T00:10:14.837" v="490" actId="20577"/>
        <pc:sldMkLst>
          <pc:docMk/>
          <pc:sldMk cId="1527277756" sldId="259"/>
        </pc:sldMkLst>
        <pc:spChg chg="mod">
          <ac:chgData name="Gonzalez, Reg McKristofer Dimalanta" userId="S::rdg170330@utdallas.edu::1cdf9a2f-4a95-49bc-88d9-11a4d31c798b" providerId="AD" clId="Web-{DCFC1220-694B-10F9-E51C-D8914651954F}" dt="2018-11-28T23:54:24.595" v="242"/>
          <ac:spMkLst>
            <pc:docMk/>
            <pc:sldMk cId="1527277756" sldId="259"/>
            <ac:spMk id="2" creationId="{A2171401-B48F-4A6F-B047-873ACFA0072A}"/>
          </ac:spMkLst>
        </pc:spChg>
        <pc:spChg chg="del">
          <ac:chgData name="Gonzalez, Reg McKristofer Dimalanta" userId="S::rdg170330@utdallas.edu::1cdf9a2f-4a95-49bc-88d9-11a4d31c798b" providerId="AD" clId="Web-{DCFC1220-694B-10F9-E51C-D8914651954F}" dt="2018-11-28T23:54:17.377" v="241"/>
          <ac:spMkLst>
            <pc:docMk/>
            <pc:sldMk cId="1527277756" sldId="259"/>
            <ac:spMk id="3" creationId="{35723F3B-84B2-46A0-A190-CEEE99363B38}"/>
          </ac:spMkLst>
        </pc:spChg>
        <pc:spChg chg="add del">
          <ac:chgData name="Gonzalez, Reg McKristofer Dimalanta" userId="S::rdg170330@utdallas.edu::1cdf9a2f-4a95-49bc-88d9-11a4d31c798b" providerId="AD" clId="Web-{DCFC1220-694B-10F9-E51C-D8914651954F}" dt="2018-11-28T23:54:42.252" v="245"/>
          <ac:spMkLst>
            <pc:docMk/>
            <pc:sldMk cId="1527277756" sldId="259"/>
            <ac:spMk id="9" creationId="{877C616B-F284-429F-96E1-0D49CE96FBE0}"/>
          </ac:spMkLst>
        </pc:spChg>
        <pc:spChg chg="add mod">
          <ac:chgData name="Gonzalez, Reg McKristofer Dimalanta" userId="S::rdg170330@utdallas.edu::1cdf9a2f-4a95-49bc-88d9-11a4d31c798b" providerId="AD" clId="Web-{DCFC1220-694B-10F9-E51C-D8914651954F}" dt="2018-11-29T00:10:14.837" v="490" actId="20577"/>
          <ac:spMkLst>
            <pc:docMk/>
            <pc:sldMk cId="1527277756" sldId="259"/>
            <ac:spMk id="11" creationId="{1675BBFA-5248-4021-BB93-BA469BCD1F56}"/>
          </ac:spMkLst>
        </pc:spChg>
        <pc:picChg chg="add del mod ord">
          <ac:chgData name="Gonzalez, Reg McKristofer Dimalanta" userId="S::rdg170330@utdallas.edu::1cdf9a2f-4a95-49bc-88d9-11a4d31c798b" providerId="AD" clId="Web-{DCFC1220-694B-10F9-E51C-D8914651954F}" dt="2018-11-28T23:56:43.815" v="259"/>
          <ac:picMkLst>
            <pc:docMk/>
            <pc:sldMk cId="1527277756" sldId="259"/>
            <ac:picMk id="4" creationId="{D4629247-C9B4-4D77-9DA9-8500262C36A6}"/>
          </ac:picMkLst>
        </pc:picChg>
        <pc:picChg chg="add del mod ord replId">
          <ac:chgData name="Gonzalez, Reg McKristofer Dimalanta" userId="S::rdg170330@utdallas.edu::1cdf9a2f-4a95-49bc-88d9-11a4d31c798b" providerId="AD" clId="Web-{DCFC1220-694B-10F9-E51C-D8914651954F}" dt="2018-11-28T23:54:24.595" v="242"/>
          <ac:picMkLst>
            <pc:docMk/>
            <pc:sldMk cId="1527277756" sldId="259"/>
            <ac:picMk id="6" creationId="{70D07560-8AC8-426B-9150-9050FE9ABC6D}"/>
          </ac:picMkLst>
        </pc:picChg>
        <pc:picChg chg="add mod">
          <ac:chgData name="Gonzalez, Reg McKristofer Dimalanta" userId="S::rdg170330@utdallas.edu::1cdf9a2f-4a95-49bc-88d9-11a4d31c798b" providerId="AD" clId="Web-{DCFC1220-694B-10F9-E51C-D8914651954F}" dt="2018-11-28T23:57:11.550" v="268" actId="1076"/>
          <ac:picMkLst>
            <pc:docMk/>
            <pc:sldMk cId="1527277756" sldId="259"/>
            <ac:picMk id="7" creationId="{70D07560-8AC8-426B-9150-9050FE9ABC6D}"/>
          </ac:picMkLst>
        </pc:picChg>
      </pc:sldChg>
    </pc:docChg>
  </pc:docChgLst>
  <pc:docChgLst>
    <pc:chgData name="Sheppard, Anja M" userId="S::ams180001@utdallas.edu::9958ff06-9287-43ac-8f30-162d99b111f3" providerId="AD" clId="Web-{E8EBE78D-2812-4F9A-B678-C24B8B9BCB70}"/>
    <pc:docChg chg="modSld">
      <pc:chgData name="Sheppard, Anja M" userId="S::ams180001@utdallas.edu::9958ff06-9287-43ac-8f30-162d99b111f3" providerId="AD" clId="Web-{E8EBE78D-2812-4F9A-B678-C24B8B9BCB70}" dt="2018-11-25T22:23:59.445" v="68" actId="20577"/>
      <pc:docMkLst>
        <pc:docMk/>
      </pc:docMkLst>
      <pc:sldChg chg="modSp">
        <pc:chgData name="Sheppard, Anja M" userId="S::ams180001@utdallas.edu::9958ff06-9287-43ac-8f30-162d99b111f3" providerId="AD" clId="Web-{E8EBE78D-2812-4F9A-B678-C24B8B9BCB70}" dt="2018-11-25T22:23:59.257" v="66" actId="20577"/>
        <pc:sldMkLst>
          <pc:docMk/>
          <pc:sldMk cId="109857222" sldId="256"/>
        </pc:sldMkLst>
        <pc:spChg chg="mod">
          <ac:chgData name="Sheppard, Anja M" userId="S::ams180001@utdallas.edu::9958ff06-9287-43ac-8f30-162d99b111f3" providerId="AD" clId="Web-{E8EBE78D-2812-4F9A-B678-C24B8B9BCB70}" dt="2018-11-25T22:23:59.257" v="6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eppard, Anja M" userId="S::ams180001@utdallas.edu::9958ff06-9287-43ac-8f30-162d99b111f3" providerId="AD" clId="Web-{E8EBE78D-2812-4F9A-B678-C24B8B9BCB70}" dt="2018-11-25T22:23:44.320" v="5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Yong, Ethan Tom" userId="S::ety170000@utdallas.edu::119f0a10-9ced-413a-a7fe-920b7e154a2f" providerId="AD" clId="Web-{CEB2114B-601D-0714-9E51-CE6687231F46}"/>
    <pc:docChg chg="modSld">
      <pc:chgData name="Yong, Ethan Tom" userId="S::ety170000@utdallas.edu::119f0a10-9ced-413a-a7fe-920b7e154a2f" providerId="AD" clId="Web-{CEB2114B-601D-0714-9E51-CE6687231F46}" dt="2018-12-02T16:22:12.979" v="15" actId="20577"/>
      <pc:docMkLst>
        <pc:docMk/>
      </pc:docMkLst>
      <pc:sldChg chg="modSp">
        <pc:chgData name="Yong, Ethan Tom" userId="S::ety170000@utdallas.edu::119f0a10-9ced-413a-a7fe-920b7e154a2f" providerId="AD" clId="Web-{CEB2114B-601D-0714-9E51-CE6687231F46}" dt="2018-12-02T16:22:12.979" v="14" actId="20577"/>
        <pc:sldMkLst>
          <pc:docMk/>
          <pc:sldMk cId="1430322074" sldId="260"/>
        </pc:sldMkLst>
        <pc:spChg chg="mod">
          <ac:chgData name="Yong, Ethan Tom" userId="S::ety170000@utdallas.edu::119f0a10-9ced-413a-a7fe-920b7e154a2f" providerId="AD" clId="Web-{CEB2114B-601D-0714-9E51-CE6687231F46}" dt="2018-12-02T16:22:12.979" v="14" actId="20577"/>
          <ac:spMkLst>
            <pc:docMk/>
            <pc:sldMk cId="1430322074" sldId="260"/>
            <ac:spMk id="4" creationId="{AE73B2FF-DD28-4B4D-970A-B2A954BE6F1B}"/>
          </ac:spMkLst>
        </pc:spChg>
      </pc:sldChg>
    </pc:docChg>
  </pc:docChgLst>
  <pc:docChgLst>
    <pc:chgData name="Sheppard, Anja M" userId="S::ams180001@utdallas.edu::9958ff06-9287-43ac-8f30-162d99b111f3" providerId="AD" clId="Web-{9C0ACFCC-B570-9D5B-48DB-6E921A5ABB23}"/>
    <pc:docChg chg="addSld delSld modSld">
      <pc:chgData name="Sheppard, Anja M" userId="S::ams180001@utdallas.edu::9958ff06-9287-43ac-8f30-162d99b111f3" providerId="AD" clId="Web-{9C0ACFCC-B570-9D5B-48DB-6E921A5ABB23}" dt="2018-12-02T22:27:44.522" v="887" actId="20577"/>
      <pc:docMkLst>
        <pc:docMk/>
      </pc:docMkLst>
      <pc:sldChg chg="del">
        <pc:chgData name="Sheppard, Anja M" userId="S::ams180001@utdallas.edu::9958ff06-9287-43ac-8f30-162d99b111f3" providerId="AD" clId="Web-{9C0ACFCC-B570-9D5B-48DB-6E921A5ABB23}" dt="2018-12-02T17:24:22.595" v="714"/>
        <pc:sldMkLst>
          <pc:docMk/>
          <pc:sldMk cId="109857222" sldId="256"/>
        </pc:sldMkLst>
      </pc:sldChg>
      <pc:sldChg chg="modSp">
        <pc:chgData name="Sheppard, Anja M" userId="S::ams180001@utdallas.edu::9958ff06-9287-43ac-8f30-162d99b111f3" providerId="AD" clId="Web-{9C0ACFCC-B570-9D5B-48DB-6E921A5ABB23}" dt="2018-12-02T17:31:40.596" v="879" actId="20577"/>
        <pc:sldMkLst>
          <pc:docMk/>
          <pc:sldMk cId="2152670334" sldId="257"/>
        </pc:sldMkLst>
        <pc:spChg chg="mod">
          <ac:chgData name="Sheppard, Anja M" userId="S::ams180001@utdallas.edu::9958ff06-9287-43ac-8f30-162d99b111f3" providerId="AD" clId="Web-{9C0ACFCC-B570-9D5B-48DB-6E921A5ABB23}" dt="2018-12-02T17:22:59.110" v="565" actId="20577"/>
          <ac:spMkLst>
            <pc:docMk/>
            <pc:sldMk cId="2152670334" sldId="257"/>
            <ac:spMk id="2" creationId="{7F4BDAE2-52E5-432D-BA38-6AD86E591340}"/>
          </ac:spMkLst>
        </pc:spChg>
        <pc:spChg chg="mod">
          <ac:chgData name="Sheppard, Anja M" userId="S::ams180001@utdallas.edu::9958ff06-9287-43ac-8f30-162d99b111f3" providerId="AD" clId="Web-{9C0ACFCC-B570-9D5B-48DB-6E921A5ABB23}" dt="2018-12-02T17:31:40.596" v="879" actId="20577"/>
          <ac:spMkLst>
            <pc:docMk/>
            <pc:sldMk cId="2152670334" sldId="257"/>
            <ac:spMk id="3" creationId="{E7C732DA-59DF-4E6A-8E11-01DB28319E6E}"/>
          </ac:spMkLst>
        </pc:spChg>
      </pc:sldChg>
      <pc:sldChg chg="modSp">
        <pc:chgData name="Sheppard, Anja M" userId="S::ams180001@utdallas.edu::9958ff06-9287-43ac-8f30-162d99b111f3" providerId="AD" clId="Web-{9C0ACFCC-B570-9D5B-48DB-6E921A5ABB23}" dt="2018-12-02T22:27:44.522" v="886" actId="20577"/>
        <pc:sldMkLst>
          <pc:docMk/>
          <pc:sldMk cId="2193941485" sldId="258"/>
        </pc:sldMkLst>
        <pc:spChg chg="mod">
          <ac:chgData name="Sheppard, Anja M" userId="S::ams180001@utdallas.edu::9958ff06-9287-43ac-8f30-162d99b111f3" providerId="AD" clId="Web-{9C0ACFCC-B570-9D5B-48DB-6E921A5ABB23}" dt="2018-12-02T17:25:03.923" v="748" actId="20577"/>
          <ac:spMkLst>
            <pc:docMk/>
            <pc:sldMk cId="2193941485" sldId="258"/>
            <ac:spMk id="2" creationId="{75EB612C-F39D-4D76-B5CC-1FDC34B69B8A}"/>
          </ac:spMkLst>
        </pc:spChg>
        <pc:spChg chg="mod">
          <ac:chgData name="Sheppard, Anja M" userId="S::ams180001@utdallas.edu::9958ff06-9287-43ac-8f30-162d99b111f3" providerId="AD" clId="Web-{9C0ACFCC-B570-9D5B-48DB-6E921A5ABB23}" dt="2018-12-02T22:27:44.522" v="886" actId="20577"/>
          <ac:spMkLst>
            <pc:docMk/>
            <pc:sldMk cId="2193941485" sldId="258"/>
            <ac:spMk id="3" creationId="{7FA7431E-A556-4018-B53E-B631501C178B}"/>
          </ac:spMkLst>
        </pc:spChg>
      </pc:sldChg>
      <pc:sldChg chg="modSp new">
        <pc:chgData name="Sheppard, Anja M" userId="S::ams180001@utdallas.edu::9958ff06-9287-43ac-8f30-162d99b111f3" providerId="AD" clId="Web-{9C0ACFCC-B570-9D5B-48DB-6E921A5ABB23}" dt="2018-12-02T17:21:46.860" v="505" actId="20577"/>
        <pc:sldMkLst>
          <pc:docMk/>
          <pc:sldMk cId="3483001215" sldId="261"/>
        </pc:sldMkLst>
        <pc:spChg chg="mod">
          <ac:chgData name="Sheppard, Anja M" userId="S::ams180001@utdallas.edu::9958ff06-9287-43ac-8f30-162d99b111f3" providerId="AD" clId="Web-{9C0ACFCC-B570-9D5B-48DB-6E921A5ABB23}" dt="2018-12-02T17:17:49.828" v="9" actId="20577"/>
          <ac:spMkLst>
            <pc:docMk/>
            <pc:sldMk cId="3483001215" sldId="261"/>
            <ac:spMk id="2" creationId="{721F5153-8164-4A96-9000-39E02CF732B2}"/>
          </ac:spMkLst>
        </pc:spChg>
        <pc:spChg chg="mod">
          <ac:chgData name="Sheppard, Anja M" userId="S::ams180001@utdallas.edu::9958ff06-9287-43ac-8f30-162d99b111f3" providerId="AD" clId="Web-{9C0ACFCC-B570-9D5B-48DB-6E921A5ABB23}" dt="2018-12-02T17:21:46.860" v="505" actId="20577"/>
          <ac:spMkLst>
            <pc:docMk/>
            <pc:sldMk cId="3483001215" sldId="261"/>
            <ac:spMk id="3" creationId="{8D76781E-B9D1-4EF7-A469-FC003C02CA70}"/>
          </ac:spMkLst>
        </pc:spChg>
      </pc:sldChg>
      <pc:sldChg chg="addSp delSp modSp new">
        <pc:chgData name="Sheppard, Anja M" userId="S::ams180001@utdallas.edu::9958ff06-9287-43ac-8f30-162d99b111f3" providerId="AD" clId="Web-{9C0ACFCC-B570-9D5B-48DB-6E921A5ABB23}" dt="2018-12-02T17:28:19.674" v="878" actId="1076"/>
        <pc:sldMkLst>
          <pc:docMk/>
          <pc:sldMk cId="3220821982" sldId="262"/>
        </pc:sldMkLst>
        <pc:spChg chg="del">
          <ac:chgData name="Sheppard, Anja M" userId="S::ams180001@utdallas.edu::9958ff06-9287-43ac-8f30-162d99b111f3" providerId="AD" clId="Web-{9C0ACFCC-B570-9D5B-48DB-6E921A5ABB23}" dt="2018-12-02T17:27:49.283" v="869"/>
          <ac:spMkLst>
            <pc:docMk/>
            <pc:sldMk cId="3220821982" sldId="262"/>
            <ac:spMk id="2" creationId="{A21F14A0-58CE-4C27-B49C-0EC91011EB0D}"/>
          </ac:spMkLst>
        </pc:spChg>
        <pc:spChg chg="mod">
          <ac:chgData name="Sheppard, Anja M" userId="S::ams180001@utdallas.edu::9958ff06-9287-43ac-8f30-162d99b111f3" providerId="AD" clId="Web-{9C0ACFCC-B570-9D5B-48DB-6E921A5ABB23}" dt="2018-12-02T17:28:19.674" v="878" actId="1076"/>
          <ac:spMkLst>
            <pc:docMk/>
            <pc:sldMk cId="3220821982" sldId="262"/>
            <ac:spMk id="3" creationId="{9FD84C51-B2DE-499B-90DD-5A7FA36523B0}"/>
          </ac:spMkLst>
        </pc:spChg>
        <pc:picChg chg="add mod">
          <ac:chgData name="Sheppard, Anja M" userId="S::ams180001@utdallas.edu::9958ff06-9287-43ac-8f30-162d99b111f3" providerId="AD" clId="Web-{9C0ACFCC-B570-9D5B-48DB-6E921A5ABB23}" dt="2018-12-02T17:28:15.892" v="877" actId="1076"/>
          <ac:picMkLst>
            <pc:docMk/>
            <pc:sldMk cId="3220821982" sldId="262"/>
            <ac:picMk id="4" creationId="{9E8BF151-47E1-421D-94B0-97FA4B67DC6B}"/>
          </ac:picMkLst>
        </pc:picChg>
      </pc:sldChg>
    </pc:docChg>
  </pc:docChgLst>
  <pc:docChgLst>
    <pc:chgData name="Yong, Ethan Tom" userId="S::ety170000@utdallas.edu::119f0a10-9ced-413a-a7fe-920b7e154a2f" providerId="AD" clId="Web-{38DEC5AA-B900-2EC4-82DD-A234164F74F9}"/>
    <pc:docChg chg="modSld">
      <pc:chgData name="Yong, Ethan Tom" userId="S::ety170000@utdallas.edu::119f0a10-9ced-413a-a7fe-920b7e154a2f" providerId="AD" clId="Web-{38DEC5AA-B900-2EC4-82DD-A234164F74F9}" dt="2018-12-02T22:47:27.483" v="29" actId="20577"/>
      <pc:docMkLst>
        <pc:docMk/>
      </pc:docMkLst>
      <pc:sldChg chg="modSp">
        <pc:chgData name="Yong, Ethan Tom" userId="S::ety170000@utdallas.edu::119f0a10-9ced-413a-a7fe-920b7e154a2f" providerId="AD" clId="Web-{38DEC5AA-B900-2EC4-82DD-A234164F74F9}" dt="2018-12-02T22:46:50.232" v="27" actId="20577"/>
        <pc:sldMkLst>
          <pc:docMk/>
          <pc:sldMk cId="1430322074" sldId="260"/>
        </pc:sldMkLst>
        <pc:spChg chg="mod">
          <ac:chgData name="Yong, Ethan Tom" userId="S::ety170000@utdallas.edu::119f0a10-9ced-413a-a7fe-920b7e154a2f" providerId="AD" clId="Web-{38DEC5AA-B900-2EC4-82DD-A234164F74F9}" dt="2018-12-02T22:46:50.232" v="27" actId="20577"/>
          <ac:spMkLst>
            <pc:docMk/>
            <pc:sldMk cId="1430322074" sldId="260"/>
            <ac:spMk id="4" creationId="{AE73B2FF-DD28-4B4D-970A-B2A954BE6F1B}"/>
          </ac:spMkLst>
        </pc:spChg>
      </pc:sldChg>
    </pc:docChg>
  </pc:docChgLst>
  <pc:docChgLst>
    <pc:chgData name="An, Timothy Kwang Suk" userId="S::tka170000@utdallas.edu::243b2b24-237e-488c-b481-1d9494e93c68" providerId="AD" clId="Web-{3F76DBF3-E35D-4931-A668-C40C7AF57760}"/>
    <pc:docChg chg="addSld delSld modSld">
      <pc:chgData name="An, Timothy Kwang Suk" userId="S::tka170000@utdallas.edu::243b2b24-237e-488c-b481-1d9494e93c68" providerId="AD" clId="Web-{3F76DBF3-E35D-4931-A668-C40C7AF57760}" dt="2018-12-02T22:46:01.719" v="712" actId="20577"/>
      <pc:docMkLst>
        <pc:docMk/>
      </pc:docMkLst>
      <pc:sldChg chg="addSp delSp modSp new del">
        <pc:chgData name="An, Timothy Kwang Suk" userId="S::tka170000@utdallas.edu::243b2b24-237e-488c-b481-1d9494e93c68" providerId="AD" clId="Web-{3F76DBF3-E35D-4931-A668-C40C7AF57760}" dt="2018-12-02T17:35:27.635" v="25"/>
        <pc:sldMkLst>
          <pc:docMk/>
          <pc:sldMk cId="551739952" sldId="263"/>
        </pc:sldMkLst>
        <pc:spChg chg="del mod">
          <ac:chgData name="An, Timothy Kwang Suk" userId="S::tka170000@utdallas.edu::243b2b24-237e-488c-b481-1d9494e93c68" providerId="AD" clId="Web-{3F76DBF3-E35D-4931-A668-C40C7AF57760}" dt="2018-12-02T17:35:24.213" v="23"/>
          <ac:spMkLst>
            <pc:docMk/>
            <pc:sldMk cId="551739952" sldId="263"/>
            <ac:spMk id="2" creationId="{111295B4-5756-4D97-AF91-D1D240411D38}"/>
          </ac:spMkLst>
        </pc:spChg>
        <pc:spChg chg="del">
          <ac:chgData name="An, Timothy Kwang Suk" userId="S::tka170000@utdallas.edu::243b2b24-237e-488c-b481-1d9494e93c68" providerId="AD" clId="Web-{3F76DBF3-E35D-4931-A668-C40C7AF57760}" dt="2018-12-02T17:34:40.025" v="1"/>
          <ac:spMkLst>
            <pc:docMk/>
            <pc:sldMk cId="551739952" sldId="263"/>
            <ac:spMk id="3" creationId="{990DE20A-3CEA-4DC4-8470-D1AC917982DE}"/>
          </ac:spMkLst>
        </pc:spChg>
        <pc:spChg chg="del">
          <ac:chgData name="An, Timothy Kwang Suk" userId="S::tka170000@utdallas.edu::243b2b24-237e-488c-b481-1d9494e93c68" providerId="AD" clId="Web-{3F76DBF3-E35D-4931-A668-C40C7AF57760}" dt="2018-12-02T17:35:24.775" v="24"/>
          <ac:spMkLst>
            <pc:docMk/>
            <pc:sldMk cId="551739952" sldId="263"/>
            <ac:spMk id="4" creationId="{F5848029-C5CB-4B37-83C4-7EC7ABB280CF}"/>
          </ac:spMkLst>
        </pc:spChg>
        <pc:spChg chg="add mod">
          <ac:chgData name="An, Timothy Kwang Suk" userId="S::tka170000@utdallas.edu::243b2b24-237e-488c-b481-1d9494e93c68" providerId="AD" clId="Web-{3F76DBF3-E35D-4931-A668-C40C7AF57760}" dt="2018-12-02T17:35:24.213" v="23"/>
          <ac:spMkLst>
            <pc:docMk/>
            <pc:sldMk cId="551739952" sldId="263"/>
            <ac:spMk id="6" creationId="{3414E7DB-3EAD-4C43-90D7-4A32DDC4E6E4}"/>
          </ac:spMkLst>
        </pc:spChg>
      </pc:sldChg>
      <pc:sldChg chg="addSp delSp modSp add replId">
        <pc:chgData name="An, Timothy Kwang Suk" userId="S::tka170000@utdallas.edu::243b2b24-237e-488c-b481-1d9494e93c68" providerId="AD" clId="Web-{3F76DBF3-E35D-4931-A668-C40C7AF57760}" dt="2018-12-02T22:46:01.704" v="711" actId="20577"/>
        <pc:sldMkLst>
          <pc:docMk/>
          <pc:sldMk cId="2980924678" sldId="263"/>
        </pc:sldMkLst>
        <pc:spChg chg="mod">
          <ac:chgData name="An, Timothy Kwang Suk" userId="S::tka170000@utdallas.edu::243b2b24-237e-488c-b481-1d9494e93c68" providerId="AD" clId="Web-{3F76DBF3-E35D-4931-A668-C40C7AF57760}" dt="2018-12-02T17:35:40.041" v="37" actId="20577"/>
          <ac:spMkLst>
            <pc:docMk/>
            <pc:sldMk cId="2980924678" sldId="263"/>
            <ac:spMk id="2" creationId="{96C73045-F5A1-47E9-BBA3-0E0585147E85}"/>
          </ac:spMkLst>
        </pc:spChg>
        <pc:spChg chg="mod">
          <ac:chgData name="An, Timothy Kwang Suk" userId="S::tka170000@utdallas.edu::243b2b24-237e-488c-b481-1d9494e93c68" providerId="AD" clId="Web-{3F76DBF3-E35D-4931-A668-C40C7AF57760}" dt="2018-12-02T22:46:01.704" v="711" actId="20577"/>
          <ac:spMkLst>
            <pc:docMk/>
            <pc:sldMk cId="2980924678" sldId="263"/>
            <ac:spMk id="4" creationId="{AE73B2FF-DD28-4B4D-970A-B2A954BE6F1B}"/>
          </ac:spMkLst>
        </pc:spChg>
        <pc:spChg chg="add del mod">
          <ac:chgData name="An, Timothy Kwang Suk" userId="S::tka170000@utdallas.edu::243b2b24-237e-488c-b481-1d9494e93c68" providerId="AD" clId="Web-{3F76DBF3-E35D-4931-A668-C40C7AF57760}" dt="2018-12-02T17:35:44.166" v="41"/>
          <ac:spMkLst>
            <pc:docMk/>
            <pc:sldMk cId="2980924678" sldId="263"/>
            <ac:spMk id="6" creationId="{75462D5B-1A73-4BFB-AB1D-03C9123C68C9}"/>
          </ac:spMkLst>
        </pc:spChg>
        <pc:spChg chg="add del">
          <ac:chgData name="An, Timothy Kwang Suk" userId="S::tka170000@utdallas.edu::243b2b24-237e-488c-b481-1d9494e93c68" providerId="AD" clId="Web-{3F76DBF3-E35D-4931-A668-C40C7AF57760}" dt="2018-12-02T17:36:18.713" v="47"/>
          <ac:spMkLst>
            <pc:docMk/>
            <pc:sldMk cId="2980924678" sldId="263"/>
            <ac:spMk id="10" creationId="{141A6CCD-9C78-4184-82BF-0E333D5497C6}"/>
          </ac:spMkLst>
        </pc:spChg>
        <pc:picChg chg="del">
          <ac:chgData name="An, Timothy Kwang Suk" userId="S::tka170000@utdallas.edu::243b2b24-237e-488c-b481-1d9494e93c68" providerId="AD" clId="Web-{3F76DBF3-E35D-4931-A668-C40C7AF57760}" dt="2018-12-02T17:35:35.104" v="27"/>
          <ac:picMkLst>
            <pc:docMk/>
            <pc:sldMk cId="2980924678" sldId="263"/>
            <ac:picMk id="5" creationId="{060C2A5C-B019-4367-812D-29DD067349CF}"/>
          </ac:picMkLst>
        </pc:picChg>
        <pc:picChg chg="add mod">
          <ac:chgData name="An, Timothy Kwang Suk" userId="S::tka170000@utdallas.edu::243b2b24-237e-488c-b481-1d9494e93c68" providerId="AD" clId="Web-{3F76DBF3-E35D-4931-A668-C40C7AF57760}" dt="2018-12-02T18:06:16.387" v="53" actId="1076"/>
          <ac:picMkLst>
            <pc:docMk/>
            <pc:sldMk cId="2980924678" sldId="263"/>
            <ac:picMk id="7" creationId="{10EA766A-F167-4F15-823D-C01BC31C6333}"/>
          </ac:picMkLst>
        </pc:picChg>
      </pc:sldChg>
    </pc:docChg>
  </pc:docChgLst>
  <pc:docChgLst>
    <pc:chgData name="Yong, Ethan Tom" userId="S::ety170000@utdallas.edu::119f0a10-9ced-413a-a7fe-920b7e154a2f" providerId="AD" clId="Web-{43C46180-F637-9A73-B4D6-035C3A913349}"/>
    <pc:docChg chg="addSld modSld">
      <pc:chgData name="Yong, Ethan Tom" userId="S::ety170000@utdallas.edu::119f0a10-9ced-413a-a7fe-920b7e154a2f" providerId="AD" clId="Web-{43C46180-F637-9A73-B4D6-035C3A913349}" dt="2018-11-29T23:33:22.739" v="119" actId="20577"/>
      <pc:docMkLst>
        <pc:docMk/>
      </pc:docMkLst>
      <pc:sldChg chg="addSp delSp modSp new mod setBg">
        <pc:chgData name="Yong, Ethan Tom" userId="S::ety170000@utdallas.edu::119f0a10-9ced-413a-a7fe-920b7e154a2f" providerId="AD" clId="Web-{43C46180-F637-9A73-B4D6-035C3A913349}" dt="2018-11-29T23:33:22.739" v="118" actId="20577"/>
        <pc:sldMkLst>
          <pc:docMk/>
          <pc:sldMk cId="1430322074" sldId="260"/>
        </pc:sldMkLst>
        <pc:spChg chg="mod">
          <ac:chgData name="Yong, Ethan Tom" userId="S::ety170000@utdallas.edu::119f0a10-9ced-413a-a7fe-920b7e154a2f" providerId="AD" clId="Web-{43C46180-F637-9A73-B4D6-035C3A913349}" dt="2018-11-29T22:47:45.187" v="13" actId="20577"/>
          <ac:spMkLst>
            <pc:docMk/>
            <pc:sldMk cId="1430322074" sldId="260"/>
            <ac:spMk id="2" creationId="{96C73045-F5A1-47E9-BBA3-0E0585147E85}"/>
          </ac:spMkLst>
        </pc:spChg>
        <pc:spChg chg="del">
          <ac:chgData name="Yong, Ethan Tom" userId="S::ety170000@utdallas.edu::119f0a10-9ced-413a-a7fe-920b7e154a2f" providerId="AD" clId="Web-{43C46180-F637-9A73-B4D6-035C3A913349}" dt="2018-11-29T22:47:25.547" v="1"/>
          <ac:spMkLst>
            <pc:docMk/>
            <pc:sldMk cId="1430322074" sldId="260"/>
            <ac:spMk id="3" creationId="{1D847AD9-A5ED-4FC0-B1A6-E8B55837B29C}"/>
          </ac:spMkLst>
        </pc:spChg>
        <pc:spChg chg="mod">
          <ac:chgData name="Yong, Ethan Tom" userId="S::ety170000@utdallas.edu::119f0a10-9ced-413a-a7fe-920b7e154a2f" providerId="AD" clId="Web-{43C46180-F637-9A73-B4D6-035C3A913349}" dt="2018-11-29T23:33:22.739" v="118" actId="20577"/>
          <ac:spMkLst>
            <pc:docMk/>
            <pc:sldMk cId="1430322074" sldId="260"/>
            <ac:spMk id="4" creationId="{AE73B2FF-DD28-4B4D-970A-B2A954BE6F1B}"/>
          </ac:spMkLst>
        </pc:spChg>
        <pc:spChg chg="add">
          <ac:chgData name="Yong, Ethan Tom" userId="S::ety170000@utdallas.edu::119f0a10-9ced-413a-a7fe-920b7e154a2f" providerId="AD" clId="Web-{43C46180-F637-9A73-B4D6-035C3A913349}" dt="2018-11-29T22:47:32.312" v="2"/>
          <ac:spMkLst>
            <pc:docMk/>
            <pc:sldMk cId="1430322074" sldId="260"/>
            <ac:spMk id="10" creationId="{141A6CCD-9C78-4184-82BF-0E333D5497C6}"/>
          </ac:spMkLst>
        </pc:spChg>
        <pc:picChg chg="add mod ord modCrop">
          <ac:chgData name="Yong, Ethan Tom" userId="S::ety170000@utdallas.edu::119f0a10-9ced-413a-a7fe-920b7e154a2f" providerId="AD" clId="Web-{43C46180-F637-9A73-B4D6-035C3A913349}" dt="2018-11-29T22:47:32.312" v="2"/>
          <ac:picMkLst>
            <pc:docMk/>
            <pc:sldMk cId="1430322074" sldId="260"/>
            <ac:picMk id="5" creationId="{060C2A5C-B019-4367-812D-29DD067349CF}"/>
          </ac:picMkLst>
        </pc:picChg>
      </pc:sldChg>
    </pc:docChg>
  </pc:docChgLst>
  <pc:docChgLst>
    <pc:chgData name="Gonzalez, Reg McKristofer Dimalanta" userId="S::rdg170330@utdallas.edu::1cdf9a2f-4a95-49bc-88d9-11a4d31c798b" providerId="AD" clId="Web-{78B28C96-541B-4518-8352-418B9E021B5E}"/>
    <pc:docChg chg="modSld">
      <pc:chgData name="Gonzalez, Reg McKristofer Dimalanta" userId="S::rdg170330@utdallas.edu::1cdf9a2f-4a95-49bc-88d9-11a4d31c798b" providerId="AD" clId="Web-{78B28C96-541B-4518-8352-418B9E021B5E}" dt="2018-12-02T17:29:33.852" v="65" actId="20577"/>
      <pc:docMkLst>
        <pc:docMk/>
      </pc:docMkLst>
      <pc:sldChg chg="modSp">
        <pc:chgData name="Gonzalez, Reg McKristofer Dimalanta" userId="S::rdg170330@utdallas.edu::1cdf9a2f-4a95-49bc-88d9-11a4d31c798b" providerId="AD" clId="Web-{78B28C96-541B-4518-8352-418B9E021B5E}" dt="2018-12-02T17:29:33.852" v="64" actId="20577"/>
        <pc:sldMkLst>
          <pc:docMk/>
          <pc:sldMk cId="1527277756" sldId="259"/>
        </pc:sldMkLst>
        <pc:spChg chg="mod">
          <ac:chgData name="Gonzalez, Reg McKristofer Dimalanta" userId="S::rdg170330@utdallas.edu::1cdf9a2f-4a95-49bc-88d9-11a4d31c798b" providerId="AD" clId="Web-{78B28C96-541B-4518-8352-418B9E021B5E}" dt="2018-12-02T17:29:33.852" v="64" actId="20577"/>
          <ac:spMkLst>
            <pc:docMk/>
            <pc:sldMk cId="1527277756" sldId="259"/>
            <ac:spMk id="11" creationId="{1675BBFA-5248-4021-BB93-BA469BCD1F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0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1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1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3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DAE2-52E5-432D-BA38-6AD86E59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Student attendance: simplified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32DA-59DF-4E6A-8E11-01DB2831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Group Name: The Techies</a:t>
            </a:r>
          </a:p>
          <a:p>
            <a:pPr marL="0" indent="0">
              <a:buNone/>
            </a:pPr>
            <a:r>
              <a:rPr lang="en-US"/>
              <a:t>Group Number: 11</a:t>
            </a:r>
          </a:p>
          <a:p>
            <a:pPr marL="0" indent="0">
              <a:buNone/>
            </a:pPr>
            <a:r>
              <a:rPr lang="en-US"/>
              <a:t>Group Names: </a:t>
            </a:r>
            <a:r>
              <a:rPr lang="en-US">
                <a:solidFill>
                  <a:schemeClr val="tx1"/>
                </a:solidFill>
              </a:rPr>
              <a:t>Anja Sheppard, Reg Gonzalez, Ethan Yong, Timothy An</a:t>
            </a:r>
          </a:p>
          <a:p>
            <a:pPr marL="0" indent="0">
              <a:buNone/>
            </a:pPr>
            <a:r>
              <a:rPr lang="en-US"/>
              <a:t>Basic Function: Automatically record attendance of students via their mobile devices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7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612C-F39D-4D76-B5CC-1FDC34B6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Main points of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431E-A556-4018-B53E-B631501C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GPS Tracking</a:t>
            </a:r>
          </a:p>
          <a:p>
            <a:r>
              <a:rPr lang="en-US"/>
              <a:t>Linkage to UTD </a:t>
            </a:r>
            <a:r>
              <a:rPr lang="en-US" err="1"/>
              <a:t>ELearning</a:t>
            </a:r>
          </a:p>
          <a:p>
            <a:r>
              <a:rPr lang="en-US"/>
              <a:t>Notifications</a:t>
            </a:r>
          </a:p>
          <a:p>
            <a:r>
              <a:rPr lang="en-US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4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153-8164-4A96-9000-39E02CF7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781E-B9D1-4EF7-A469-FC003C02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Students are checked for attendance via GPS tracking on their mobile devices.</a:t>
            </a:r>
          </a:p>
          <a:p>
            <a:r>
              <a:rPr lang="en-US"/>
              <a:t>Class data is pulled from </a:t>
            </a:r>
            <a:r>
              <a:rPr lang="en-US" err="1"/>
              <a:t>ELearning</a:t>
            </a:r>
            <a:r>
              <a:rPr lang="en-US"/>
              <a:t> (explained further later) and stored for each individual student.</a:t>
            </a:r>
          </a:p>
          <a:p>
            <a:r>
              <a:rPr lang="en-US"/>
              <a:t>Attendance is checked every five minutes during the duration of a class period, allowing for some fluctuation.</a:t>
            </a:r>
          </a:p>
          <a:p>
            <a:r>
              <a:rPr lang="en-US"/>
              <a:t>Students can opt to receive notifications if they are not in class or are tardy to class (explained further later)</a:t>
            </a:r>
          </a:p>
        </p:txBody>
      </p:sp>
    </p:spTree>
    <p:extLst>
      <p:ext uri="{BB962C8B-B14F-4D97-AF65-F5344CB8AC3E}">
        <p14:creationId xmlns:p14="http://schemas.microsoft.com/office/powerpoint/2010/main" val="348300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1401-B48F-4A6F-B047-873ACFA0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Linkage to UTD eLearning 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0D07560-8AC8-426B-9150-9050FE9A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14" y="545714"/>
            <a:ext cx="5231635" cy="592139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75BBFA-5248-4021-BB93-BA469BCD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7" y="1209262"/>
            <a:ext cx="4870172" cy="5354981"/>
          </a:xfrm>
        </p:spPr>
        <p:txBody>
          <a:bodyPr/>
          <a:lstStyle/>
          <a:p>
            <a:r>
              <a:rPr lang="en-US"/>
              <a:t>The app will 'sync' to UTD's eLearning system</a:t>
            </a:r>
          </a:p>
          <a:p>
            <a:pPr lvl="1"/>
            <a:r>
              <a:rPr lang="en-US"/>
              <a:t>Log in using eLearning credentials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Program a function that would store info such as your name, course name, school year, and the time of your classes</a:t>
            </a:r>
          </a:p>
          <a:p>
            <a:r>
              <a:rPr lang="en-US"/>
              <a:t>Professor can enter in "special conditions"</a:t>
            </a:r>
          </a:p>
          <a:p>
            <a:pPr lvl="1"/>
            <a:r>
              <a:rPr lang="en-US"/>
              <a:t>I.E. change class time</a:t>
            </a:r>
          </a:p>
        </p:txBody>
      </p:sp>
    </p:spTree>
    <p:extLst>
      <p:ext uri="{BB962C8B-B14F-4D97-AF65-F5344CB8AC3E}">
        <p14:creationId xmlns:p14="http://schemas.microsoft.com/office/powerpoint/2010/main" val="152727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045-F5A1-47E9-BBA3-0E058514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Notifications/Reminders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3B2FF-DD28-4B4D-970A-B2A954BE6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6573684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</a:rPr>
              <a:t>App sub-issue made to notify students</a:t>
            </a:r>
          </a:p>
          <a:p>
            <a:pPr lvl="1">
              <a:buFont typeface="Arial"/>
              <a:buChar char="•"/>
            </a:pPr>
            <a:r>
              <a:rPr lang="en-US" sz="1800">
                <a:solidFill>
                  <a:schemeClr val="tx2"/>
                </a:solidFill>
              </a:rPr>
              <a:t>Able to set up reminders for students </a:t>
            </a: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</a:rPr>
              <a:t> </a:t>
            </a:r>
            <a:r>
              <a:rPr lang="en-US" sz="1800">
                <a:solidFill>
                  <a:schemeClr val="tx2"/>
                </a:solidFill>
              </a:rPr>
              <a:t>Selectable for all classes</a:t>
            </a:r>
          </a:p>
          <a:p>
            <a:pPr lvl="1"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endParaRPr lang="en-US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141A6CCD-9C78-4184-82BF-0E333D549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0839" y="620720"/>
            <a:ext cx="4001315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0C2A5C-B019-4367-812D-29DD06734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5876" r="6143" b="4"/>
          <a:stretch/>
        </p:blipFill>
        <p:spPr>
          <a:xfrm>
            <a:off x="8054715" y="1115267"/>
            <a:ext cx="3033562" cy="4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2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3045-F5A1-47E9-BBA3-0E058514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Reports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3B2FF-DD28-4B4D-970A-B2A954BE6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6139634" cy="3216276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</a:rPr>
              <a:t>Attendance will be automatically be recorded and sent to a report sheet for every student.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Reports will be generated every week and saved as a file for the professor to review and save if needed.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Reports will contain overall results for each class sections and display each student's performance throughout the week and semester.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The professor can use these reports to determine which part of the semester attendance is lower and higher.</a:t>
            </a:r>
          </a:p>
          <a:p>
            <a:pPr marL="342900" indent="-342900">
              <a:buChar char="•"/>
            </a:pPr>
            <a:r>
              <a:rPr lang="en-US" sz="2000">
                <a:solidFill>
                  <a:schemeClr val="tx1"/>
                </a:solidFill>
              </a:rPr>
              <a:t>If the professor needed to print the reports, (to the right) is the ui on how they would print it.</a:t>
            </a:r>
          </a:p>
          <a:p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EA766A-F167-4F15-823D-C01BC31C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135259"/>
            <a:ext cx="4710894" cy="48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2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4C51-B2DE-499B-90DD-5A7FA365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557" y="2545422"/>
            <a:ext cx="9906000" cy="1447800"/>
          </a:xfrm>
        </p:spPr>
        <p:txBody>
          <a:bodyPr/>
          <a:lstStyle/>
          <a:p>
            <a:r>
              <a:rPr lang="en-US"/>
              <a:t>Our Group Photo</a:t>
            </a:r>
          </a:p>
        </p:txBody>
      </p:sp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9E8BF151-47E1-421D-94B0-97FA4B67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56" y="559514"/>
            <a:ext cx="7435065" cy="55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Mesh</vt:lpstr>
      <vt:lpstr>Student attendance: simplified</vt:lpstr>
      <vt:lpstr>Main points of our app</vt:lpstr>
      <vt:lpstr>GPS Tracking</vt:lpstr>
      <vt:lpstr>Linkage to UTD eLearning </vt:lpstr>
      <vt:lpstr>Notifications/Reminders</vt:lpstr>
      <vt:lpstr>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99</cp:revision>
  <dcterms:created xsi:type="dcterms:W3CDTF">2013-07-15T20:26:40Z</dcterms:created>
  <dcterms:modified xsi:type="dcterms:W3CDTF">2018-12-02T22:57:23Z</dcterms:modified>
</cp:coreProperties>
</file>