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4" r:id="rId7"/>
    <p:sldId id="267" r:id="rId8"/>
    <p:sldId id="269" r:id="rId9"/>
    <p:sldId id="270" r:id="rId10"/>
    <p:sldId id="274" r:id="rId11"/>
    <p:sldId id="271" r:id="rId12"/>
    <p:sldId id="272" r:id="rId13"/>
    <p:sldId id="275" r:id="rId14"/>
    <p:sldId id="276" r:id="rId15"/>
    <p:sldId id="268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1D918-CBE1-484B-8C11-774D1F1EFC48}" v="1" dt="2018-10-28T04:33:20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裕輝 田川" userId="0ea9057e484244ea" providerId="Windows Live" clId="Web-{E3EF45E3-AB2C-49F7-9217-6F674F64808B}"/>
    <pc:docChg chg="addSld modSld">
      <pc:chgData name="裕輝 田川" userId="0ea9057e484244ea" providerId="Windows Live" clId="Web-{E3EF45E3-AB2C-49F7-9217-6F674F64808B}" dt="2018-10-27T17:01:38.870" v="911" actId="20577"/>
      <pc:docMkLst>
        <pc:docMk/>
      </pc:docMkLst>
      <pc:sldChg chg="modSp">
        <pc:chgData name="裕輝 田川" userId="0ea9057e484244ea" providerId="Windows Live" clId="Web-{E3EF45E3-AB2C-49F7-9217-6F674F64808B}" dt="2018-10-27T15:46:09.807" v="3" actId="20577"/>
        <pc:sldMkLst>
          <pc:docMk/>
          <pc:sldMk cId="2800409662" sldId="259"/>
        </pc:sldMkLst>
        <pc:spChg chg="mod">
          <ac:chgData name="裕輝 田川" userId="0ea9057e484244ea" providerId="Windows Live" clId="Web-{E3EF45E3-AB2C-49F7-9217-6F674F64808B}" dt="2018-10-27T15:46:09.807" v="3" actId="20577"/>
          <ac:spMkLst>
            <pc:docMk/>
            <pc:sldMk cId="2800409662" sldId="259"/>
            <ac:spMk id="2" creationId="{7EBA37DC-9687-4D6D-A063-89C10DBCD6D8}"/>
          </ac:spMkLst>
        </pc:spChg>
      </pc:sldChg>
      <pc:sldChg chg="delSp modSp add replId">
        <pc:chgData name="裕輝 田川" userId="0ea9057e484244ea" providerId="Windows Live" clId="Web-{E3EF45E3-AB2C-49F7-9217-6F674F64808B}" dt="2018-10-27T16:15:59.840" v="541" actId="20577"/>
        <pc:sldMkLst>
          <pc:docMk/>
          <pc:sldMk cId="633078540" sldId="270"/>
        </pc:sldMkLst>
        <pc:spChg chg="mod">
          <ac:chgData name="裕輝 田川" userId="0ea9057e484244ea" providerId="Windows Live" clId="Web-{E3EF45E3-AB2C-49F7-9217-6F674F64808B}" dt="2018-10-27T15:46:39.901" v="14" actId="20577"/>
          <ac:spMkLst>
            <pc:docMk/>
            <pc:sldMk cId="633078540" sldId="270"/>
            <ac:spMk id="2" creationId="{7EBA37DC-9687-4D6D-A063-89C10DBCD6D8}"/>
          </ac:spMkLst>
        </pc:spChg>
        <pc:spChg chg="mod">
          <ac:chgData name="裕輝 田川" userId="0ea9057e484244ea" providerId="Windows Live" clId="Web-{E3EF45E3-AB2C-49F7-9217-6F674F64808B}" dt="2018-10-27T16:15:59.840" v="541" actId="20577"/>
          <ac:spMkLst>
            <pc:docMk/>
            <pc:sldMk cId="633078540" sldId="270"/>
            <ac:spMk id="3" creationId="{6C297EE1-58B1-4DCE-95A4-3776A33497B3}"/>
          </ac:spMkLst>
        </pc:spChg>
        <pc:picChg chg="del">
          <ac:chgData name="裕輝 田川" userId="0ea9057e484244ea" providerId="Windows Live" clId="Web-{E3EF45E3-AB2C-49F7-9217-6F674F64808B}" dt="2018-10-27T15:47:00.058" v="18"/>
          <ac:picMkLst>
            <pc:docMk/>
            <pc:sldMk cId="633078540" sldId="270"/>
            <ac:picMk id="4" creationId="{E3EC5C8B-A4D1-401F-B163-E7BB6C0F0618}"/>
          </ac:picMkLst>
        </pc:picChg>
        <pc:picChg chg="del">
          <ac:chgData name="裕輝 田川" userId="0ea9057e484244ea" providerId="Windows Live" clId="Web-{E3EF45E3-AB2C-49F7-9217-6F674F64808B}" dt="2018-10-27T15:46:58.823" v="17"/>
          <ac:picMkLst>
            <pc:docMk/>
            <pc:sldMk cId="633078540" sldId="270"/>
            <ac:picMk id="8" creationId="{ACE63BD5-AD65-417E-BA28-A3A1F098B2B2}"/>
          </ac:picMkLst>
        </pc:picChg>
      </pc:sldChg>
      <pc:sldChg chg="addSp delSp modSp add replId">
        <pc:chgData name="裕輝 田川" userId="0ea9057e484244ea" providerId="Windows Live" clId="Web-{E3EF45E3-AB2C-49F7-9217-6F674F64808B}" dt="2018-10-27T17:01:07.745" v="888" actId="20577"/>
        <pc:sldMkLst>
          <pc:docMk/>
          <pc:sldMk cId="2757560259" sldId="271"/>
        </pc:sldMkLst>
        <pc:spChg chg="mod">
          <ac:chgData name="裕輝 田川" userId="0ea9057e484244ea" providerId="Windows Live" clId="Web-{E3EF45E3-AB2C-49F7-9217-6F674F64808B}" dt="2018-10-27T16:18:48.155" v="548" actId="20577"/>
          <ac:spMkLst>
            <pc:docMk/>
            <pc:sldMk cId="2757560259" sldId="271"/>
            <ac:spMk id="2" creationId="{7EBA37DC-9687-4D6D-A063-89C10DBCD6D8}"/>
          </ac:spMkLst>
        </pc:spChg>
        <pc:spChg chg="del mod">
          <ac:chgData name="裕輝 田川" userId="0ea9057e484244ea" providerId="Windows Live" clId="Web-{E3EF45E3-AB2C-49F7-9217-6F674F64808B}" dt="2018-10-27T16:21:40.047" v="579"/>
          <ac:spMkLst>
            <pc:docMk/>
            <pc:sldMk cId="2757560259" sldId="271"/>
            <ac:spMk id="3" creationId="{6C297EE1-58B1-4DCE-95A4-3776A33497B3}"/>
          </ac:spMkLst>
        </pc:spChg>
        <pc:spChg chg="add del mod">
          <ac:chgData name="裕輝 田川" userId="0ea9057e484244ea" providerId="Windows Live" clId="Web-{E3EF45E3-AB2C-49F7-9217-6F674F64808B}" dt="2018-10-27T17:01:07.745" v="888" actId="20577"/>
          <ac:spMkLst>
            <pc:docMk/>
            <pc:sldMk cId="2757560259" sldId="271"/>
            <ac:spMk id="7" creationId="{4686FB2F-8992-486E-9846-08D80C805040}"/>
          </ac:spMkLst>
        </pc:spChg>
        <pc:spChg chg="add del mod">
          <ac:chgData name="裕輝 田川" userId="0ea9057e484244ea" providerId="Windows Live" clId="Web-{E3EF45E3-AB2C-49F7-9217-6F674F64808B}" dt="2018-10-27T16:40:37.494" v="672"/>
          <ac:spMkLst>
            <pc:docMk/>
            <pc:sldMk cId="2757560259" sldId="271"/>
            <ac:spMk id="10" creationId="{CBF0BBC7-77E6-458C-A140-AB0C7346400F}"/>
          </ac:spMkLst>
        </pc:spChg>
        <pc:picChg chg="add del mod ord">
          <ac:chgData name="裕輝 田川" userId="0ea9057e484244ea" providerId="Windows Live" clId="Web-{E3EF45E3-AB2C-49F7-9217-6F674F64808B}" dt="2018-10-27T16:24:16.923" v="586"/>
          <ac:picMkLst>
            <pc:docMk/>
            <pc:sldMk cId="2757560259" sldId="271"/>
            <ac:picMk id="4" creationId="{80951E90-BCEF-4BA9-969A-3468322A2F20}"/>
          </ac:picMkLst>
        </pc:picChg>
        <pc:picChg chg="add del mod ord">
          <ac:chgData name="裕輝 田川" userId="0ea9057e484244ea" providerId="Windows Live" clId="Web-{E3EF45E3-AB2C-49F7-9217-6F674F64808B}" dt="2018-10-27T16:24:32.766" v="589"/>
          <ac:picMkLst>
            <pc:docMk/>
            <pc:sldMk cId="2757560259" sldId="271"/>
            <ac:picMk id="8" creationId="{0E15B2F7-68F4-41DF-906C-A5F3B1EE3032}"/>
          </ac:picMkLst>
        </pc:picChg>
        <pc:picChg chg="add mod">
          <ac:chgData name="裕輝 田川" userId="0ea9057e484244ea" providerId="Windows Live" clId="Web-{E3EF45E3-AB2C-49F7-9217-6F674F64808B}" dt="2018-10-27T16:57:09.286" v="850" actId="1076"/>
          <ac:picMkLst>
            <pc:docMk/>
            <pc:sldMk cId="2757560259" sldId="271"/>
            <ac:picMk id="11" creationId="{2BCA9FD3-C1CC-436B-A24D-28FD462DC130}"/>
          </ac:picMkLst>
        </pc:picChg>
      </pc:sldChg>
      <pc:sldChg chg="modSp add replId">
        <pc:chgData name="裕輝 田川" userId="0ea9057e484244ea" providerId="Windows Live" clId="Web-{E3EF45E3-AB2C-49F7-9217-6F674F64808B}" dt="2018-10-27T17:01:30.917" v="909" actId="20577"/>
        <pc:sldMkLst>
          <pc:docMk/>
          <pc:sldMk cId="3578789307" sldId="272"/>
        </pc:sldMkLst>
        <pc:spChg chg="mod">
          <ac:chgData name="裕輝 田川" userId="0ea9057e484244ea" providerId="Windows Live" clId="Web-{E3EF45E3-AB2C-49F7-9217-6F674F64808B}" dt="2018-10-27T17:01:30.917" v="909" actId="20577"/>
          <ac:spMkLst>
            <pc:docMk/>
            <pc:sldMk cId="3578789307" sldId="272"/>
            <ac:spMk id="7" creationId="{4686FB2F-8992-486E-9846-08D80C805040}"/>
          </ac:spMkLst>
        </pc:spChg>
      </pc:sldChg>
    </pc:docChg>
  </pc:docChgLst>
  <pc:docChgLst>
    <pc:chgData name="裕輝 田川" userId="0ea9057e484244ea" providerId="Windows Live" clId="Web-{62376410-9709-4B56-89ED-B8BAA7A98D84}"/>
    <pc:docChg chg="mod addSld delSld modSld sldOrd modMainMaster setSldSz">
      <pc:chgData name="裕輝 田川" userId="0ea9057e484244ea" providerId="Windows Live" clId="Web-{62376410-9709-4B56-89ED-B8BAA7A98D84}" dt="2018-10-27T15:34:49.498" v="2241" actId="1076"/>
      <pc:docMkLst>
        <pc:docMk/>
      </pc:docMkLst>
      <pc:sldChg chg="modSp new">
        <pc:chgData name="裕輝 田川" userId="0ea9057e484244ea" providerId="Windows Live" clId="Web-{62376410-9709-4B56-89ED-B8BAA7A98D84}" dt="2018-10-27T15:05:55.703" v="1669" actId="20577"/>
        <pc:sldMkLst>
          <pc:docMk/>
          <pc:sldMk cId="1669670564" sldId="257"/>
        </pc:sldMkLst>
        <pc:spChg chg="mod">
          <ac:chgData name="裕輝 田川" userId="0ea9057e484244ea" providerId="Windows Live" clId="Web-{62376410-9709-4B56-89ED-B8BAA7A98D84}" dt="2018-10-27T13:30:15.756" v="522" actId="1076"/>
          <ac:spMkLst>
            <pc:docMk/>
            <pc:sldMk cId="1669670564" sldId="257"/>
            <ac:spMk id="2" creationId="{7EBA37DC-9687-4D6D-A063-89C10DBCD6D8}"/>
          </ac:spMkLst>
        </pc:spChg>
        <pc:spChg chg="mod">
          <ac:chgData name="裕輝 田川" userId="0ea9057e484244ea" providerId="Windows Live" clId="Web-{62376410-9709-4B56-89ED-B8BAA7A98D84}" dt="2018-10-27T15:05:55.703" v="1669" actId="20577"/>
          <ac:spMkLst>
            <pc:docMk/>
            <pc:sldMk cId="1669670564" sldId="257"/>
            <ac:spMk id="3" creationId="{6C297EE1-58B1-4DCE-95A4-3776A33497B3}"/>
          </ac:spMkLst>
        </pc:spChg>
      </pc:sldChg>
      <pc:sldChg chg="new del">
        <pc:chgData name="裕輝 田川" userId="0ea9057e484244ea" providerId="Windows Live" clId="Web-{62376410-9709-4B56-89ED-B8BAA7A98D84}" dt="2018-10-27T13:06:49.776" v="55"/>
        <pc:sldMkLst>
          <pc:docMk/>
          <pc:sldMk cId="3065791036" sldId="258"/>
        </pc:sldMkLst>
      </pc:sldChg>
      <pc:sldChg chg="addSp delSp modSp add replId">
        <pc:chgData name="裕輝 田川" userId="0ea9057e484244ea" providerId="Windows Live" clId="Web-{62376410-9709-4B56-89ED-B8BAA7A98D84}" dt="2018-10-27T15:20:02.850" v="1869" actId="1076"/>
        <pc:sldMkLst>
          <pc:docMk/>
          <pc:sldMk cId="2800409662" sldId="259"/>
        </pc:sldMkLst>
        <pc:spChg chg="mod">
          <ac:chgData name="裕輝 田川" userId="0ea9057e484244ea" providerId="Windows Live" clId="Web-{62376410-9709-4B56-89ED-B8BAA7A98D84}" dt="2018-10-27T13:30:31.553" v="524" actId="1076"/>
          <ac:spMkLst>
            <pc:docMk/>
            <pc:sldMk cId="2800409662" sldId="259"/>
            <ac:spMk id="2" creationId="{7EBA37DC-9687-4D6D-A063-89C10DBCD6D8}"/>
          </ac:spMkLst>
        </pc:spChg>
        <pc:spChg chg="mod">
          <ac:chgData name="裕輝 田川" userId="0ea9057e484244ea" providerId="Windows Live" clId="Web-{62376410-9709-4B56-89ED-B8BAA7A98D84}" dt="2018-10-27T15:13:22.019" v="1862" actId="20577"/>
          <ac:spMkLst>
            <pc:docMk/>
            <pc:sldMk cId="2800409662" sldId="259"/>
            <ac:spMk id="3" creationId="{6C297EE1-58B1-4DCE-95A4-3776A33497B3}"/>
          </ac:spMkLst>
        </pc:spChg>
        <pc:picChg chg="add del mod">
          <ac:chgData name="裕輝 田川" userId="0ea9057e484244ea" providerId="Windows Live" clId="Web-{62376410-9709-4B56-89ED-B8BAA7A98D84}" dt="2018-10-27T13:15:38.358" v="260"/>
          <ac:picMkLst>
            <pc:docMk/>
            <pc:sldMk cId="2800409662" sldId="259"/>
            <ac:picMk id="4" creationId="{3BA52CA9-7146-46BB-8F58-608801201608}"/>
          </ac:picMkLst>
        </pc:picChg>
        <pc:picChg chg="add mod">
          <ac:chgData name="裕輝 田川" userId="0ea9057e484244ea" providerId="Windows Live" clId="Web-{62376410-9709-4B56-89ED-B8BAA7A98D84}" dt="2018-10-27T15:20:02.850" v="1869" actId="1076"/>
          <ac:picMkLst>
            <pc:docMk/>
            <pc:sldMk cId="2800409662" sldId="259"/>
            <ac:picMk id="6" creationId="{B422CDBD-A5EA-4792-80D4-3BFDC27E6567}"/>
          </ac:picMkLst>
        </pc:picChg>
      </pc:sldChg>
      <pc:sldChg chg="addSp modSp add replId">
        <pc:chgData name="裕輝 田川" userId="0ea9057e484244ea" providerId="Windows Live" clId="Web-{62376410-9709-4B56-89ED-B8BAA7A98D84}" dt="2018-10-27T13:36:51.572" v="655" actId="20577"/>
        <pc:sldMkLst>
          <pc:docMk/>
          <pc:sldMk cId="1053552153" sldId="260"/>
        </pc:sldMkLst>
        <pc:spChg chg="mod">
          <ac:chgData name="裕輝 田川" userId="0ea9057e484244ea" providerId="Windows Live" clId="Web-{62376410-9709-4B56-89ED-B8BAA7A98D84}" dt="2018-10-27T13:20:10.158" v="396" actId="20577"/>
          <ac:spMkLst>
            <pc:docMk/>
            <pc:sldMk cId="1053552153" sldId="260"/>
            <ac:spMk id="2" creationId="{7EBA37DC-9687-4D6D-A063-89C10DBCD6D8}"/>
          </ac:spMkLst>
        </pc:spChg>
        <pc:spChg chg="mod">
          <ac:chgData name="裕輝 田川" userId="0ea9057e484244ea" providerId="Windows Live" clId="Web-{62376410-9709-4B56-89ED-B8BAA7A98D84}" dt="2018-10-27T13:36:51.572" v="655" actId="20577"/>
          <ac:spMkLst>
            <pc:docMk/>
            <pc:sldMk cId="1053552153" sldId="260"/>
            <ac:spMk id="3" creationId="{6C297EE1-58B1-4DCE-95A4-3776A33497B3}"/>
          </ac:spMkLst>
        </pc:spChg>
        <pc:picChg chg="add mod">
          <ac:chgData name="裕輝 田川" userId="0ea9057e484244ea" providerId="Windows Live" clId="Web-{62376410-9709-4B56-89ED-B8BAA7A98D84}" dt="2018-10-27T13:25:45.707" v="519" actId="1076"/>
          <ac:picMkLst>
            <pc:docMk/>
            <pc:sldMk cId="1053552153" sldId="260"/>
            <ac:picMk id="4" creationId="{CF91BA50-30C1-4497-86AB-BAD2637BCE5B}"/>
          </ac:picMkLst>
        </pc:picChg>
      </pc:sldChg>
      <pc:sldChg chg="add replId">
        <pc:chgData name="裕輝 田川" userId="0ea9057e484244ea" providerId="Windows Live" clId="Web-{62376410-9709-4B56-89ED-B8BAA7A98D84}" dt="2018-10-27T13:06:54.948" v="57"/>
        <pc:sldMkLst>
          <pc:docMk/>
          <pc:sldMk cId="465385118" sldId="261"/>
        </pc:sldMkLst>
      </pc:sldChg>
      <pc:sldChg chg="add replId">
        <pc:chgData name="裕輝 田川" userId="0ea9057e484244ea" providerId="Windows Live" clId="Web-{62376410-9709-4B56-89ED-B8BAA7A98D84}" dt="2018-10-27T13:06:54.979" v="58"/>
        <pc:sldMkLst>
          <pc:docMk/>
          <pc:sldMk cId="2451154695" sldId="262"/>
        </pc:sldMkLst>
      </pc:sldChg>
      <pc:sldChg chg="add replId">
        <pc:chgData name="裕輝 田川" userId="0ea9057e484244ea" providerId="Windows Live" clId="Web-{62376410-9709-4B56-89ED-B8BAA7A98D84}" dt="2018-10-27T13:06:55.010" v="59"/>
        <pc:sldMkLst>
          <pc:docMk/>
          <pc:sldMk cId="2711387775" sldId="263"/>
        </pc:sldMkLst>
      </pc:sldChg>
      <pc:sldChg chg="addSp delSp modSp add replId">
        <pc:chgData name="裕輝 田川" userId="0ea9057e484244ea" providerId="Windows Live" clId="Web-{62376410-9709-4B56-89ED-B8BAA7A98D84}" dt="2018-10-27T15:12:54.550" v="1859" actId="20577"/>
        <pc:sldMkLst>
          <pc:docMk/>
          <pc:sldMk cId="2851726327" sldId="264"/>
        </pc:sldMkLst>
        <pc:spChg chg="mod">
          <ac:chgData name="裕輝 田川" userId="0ea9057e484244ea" providerId="Windows Live" clId="Web-{62376410-9709-4B56-89ED-B8BAA7A98D84}" dt="2018-10-27T15:12:54.550" v="1859" actId="20577"/>
          <ac:spMkLst>
            <pc:docMk/>
            <pc:sldMk cId="2851726327" sldId="264"/>
            <ac:spMk id="3" creationId="{6C297EE1-58B1-4DCE-95A4-3776A33497B3}"/>
          </ac:spMkLst>
        </pc:spChg>
        <pc:spChg chg="add del">
          <ac:chgData name="裕輝 田川" userId="0ea9057e484244ea" providerId="Windows Live" clId="Web-{62376410-9709-4B56-89ED-B8BAA7A98D84}" dt="2018-10-27T15:09:19.798" v="1739"/>
          <ac:spMkLst>
            <pc:docMk/>
            <pc:sldMk cId="2851726327" sldId="264"/>
            <ac:spMk id="7" creationId="{496BBADD-7037-416F-91B7-00DD700A3821}"/>
          </ac:spMkLst>
        </pc:spChg>
        <pc:spChg chg="add del mod">
          <ac:chgData name="裕輝 田川" userId="0ea9057e484244ea" providerId="Windows Live" clId="Web-{62376410-9709-4B56-89ED-B8BAA7A98D84}" dt="2018-10-27T15:10:34.299" v="1807"/>
          <ac:spMkLst>
            <pc:docMk/>
            <pc:sldMk cId="2851726327" sldId="264"/>
            <ac:spMk id="8" creationId="{E17A4B98-01DD-4D23-BFA1-9C4CBC221A82}"/>
          </ac:spMkLst>
        </pc:spChg>
        <pc:picChg chg="mod">
          <ac:chgData name="裕輝 田川" userId="0ea9057e484244ea" providerId="Windows Live" clId="Web-{62376410-9709-4B56-89ED-B8BAA7A98D84}" dt="2018-10-27T15:08:40.032" v="1733" actId="1076"/>
          <ac:picMkLst>
            <pc:docMk/>
            <pc:sldMk cId="2851726327" sldId="264"/>
            <ac:picMk id="4" creationId="{CF91BA50-30C1-4497-86AB-BAD2637BCE5B}"/>
          </ac:picMkLst>
        </pc:picChg>
        <pc:picChg chg="add mod">
          <ac:chgData name="裕輝 田川" userId="0ea9057e484244ea" providerId="Windows Live" clId="Web-{62376410-9709-4B56-89ED-B8BAA7A98D84}" dt="2018-10-27T15:10:56.034" v="1836" actId="1076"/>
          <ac:picMkLst>
            <pc:docMk/>
            <pc:sldMk cId="2851726327" sldId="264"/>
            <ac:picMk id="5" creationId="{2309A33A-51B2-4B01-B675-05A6977506AC}"/>
          </ac:picMkLst>
        </pc:picChg>
      </pc:sldChg>
      <pc:sldChg chg="modSp add replId">
        <pc:chgData name="裕輝 田川" userId="0ea9057e484244ea" providerId="Windows Live" clId="Web-{62376410-9709-4B56-89ED-B8BAA7A98D84}" dt="2018-10-27T13:43:59.303" v="821" actId="20577"/>
        <pc:sldMkLst>
          <pc:docMk/>
          <pc:sldMk cId="2727236445" sldId="265"/>
        </pc:sldMkLst>
        <pc:spChg chg="mod">
          <ac:chgData name="裕輝 田川" userId="0ea9057e484244ea" providerId="Windows Live" clId="Web-{62376410-9709-4B56-89ED-B8BAA7A98D84}" dt="2018-10-27T13:43:59.303" v="821" actId="20577"/>
          <ac:spMkLst>
            <pc:docMk/>
            <pc:sldMk cId="2727236445" sldId="265"/>
            <ac:spMk id="2" creationId="{7EBA37DC-9687-4D6D-A063-89C10DBCD6D8}"/>
          </ac:spMkLst>
        </pc:spChg>
      </pc:sldChg>
      <pc:sldChg chg="modSp add ord replId">
        <pc:chgData name="裕輝 田川" userId="0ea9057e484244ea" providerId="Windows Live" clId="Web-{62376410-9709-4B56-89ED-B8BAA7A98D84}" dt="2018-10-27T14:04:00.173" v="1078"/>
        <pc:sldMkLst>
          <pc:docMk/>
          <pc:sldMk cId="3296153901" sldId="266"/>
        </pc:sldMkLst>
        <pc:spChg chg="mod">
          <ac:chgData name="裕輝 田川" userId="0ea9057e484244ea" providerId="Windows Live" clId="Web-{62376410-9709-4B56-89ED-B8BAA7A98D84}" dt="2018-10-27T14:03:53.235" v="1076" actId="20577"/>
          <ac:spMkLst>
            <pc:docMk/>
            <pc:sldMk cId="3296153901" sldId="266"/>
            <ac:spMk id="3" creationId="{6C297EE1-58B1-4DCE-95A4-3776A33497B3}"/>
          </ac:spMkLst>
        </pc:spChg>
      </pc:sldChg>
      <pc:sldChg chg="addSp delSp modSp add replId">
        <pc:chgData name="裕輝 田川" userId="0ea9057e484244ea" providerId="Windows Live" clId="Web-{62376410-9709-4B56-89ED-B8BAA7A98D84}" dt="2018-10-27T15:27:28.120" v="1971" actId="1076"/>
        <pc:sldMkLst>
          <pc:docMk/>
          <pc:sldMk cId="4279451799" sldId="267"/>
        </pc:sldMkLst>
        <pc:spChg chg="mod">
          <ac:chgData name="裕輝 田川" userId="0ea9057e484244ea" providerId="Windows Live" clId="Web-{62376410-9709-4B56-89ED-B8BAA7A98D84}" dt="2018-10-27T14:23:55.057" v="1214" actId="14100"/>
          <ac:spMkLst>
            <pc:docMk/>
            <pc:sldMk cId="4279451799" sldId="267"/>
            <ac:spMk id="3" creationId="{6C297EE1-58B1-4DCE-95A4-3776A33497B3}"/>
          </ac:spMkLst>
        </pc:spChg>
        <pc:spChg chg="add mod">
          <ac:chgData name="裕輝 田川" userId="0ea9057e484244ea" providerId="Windows Live" clId="Web-{62376410-9709-4B56-89ED-B8BAA7A98D84}" dt="2018-10-27T15:27:28.120" v="1971" actId="1076"/>
          <ac:spMkLst>
            <pc:docMk/>
            <pc:sldMk cId="4279451799" sldId="267"/>
            <ac:spMk id="6" creationId="{9F6C1601-1C67-4C54-8466-1BC3FF1D6425}"/>
          </ac:spMkLst>
        </pc:spChg>
        <pc:spChg chg="add mod">
          <ac:chgData name="裕輝 田川" userId="0ea9057e484244ea" providerId="Windows Live" clId="Web-{62376410-9709-4B56-89ED-B8BAA7A98D84}" dt="2018-10-27T15:27:24.151" v="1970" actId="1076"/>
          <ac:spMkLst>
            <pc:docMk/>
            <pc:sldMk cId="4279451799" sldId="267"/>
            <ac:spMk id="7" creationId="{1037DF8A-F3F7-4C5E-809B-40093E0CDC94}"/>
          </ac:spMkLst>
        </pc:spChg>
        <pc:picChg chg="mod">
          <ac:chgData name="裕輝 田川" userId="0ea9057e484244ea" providerId="Windows Live" clId="Web-{62376410-9709-4B56-89ED-B8BAA7A98D84}" dt="2018-10-27T15:25:42.775" v="1896" actId="1076"/>
          <ac:picMkLst>
            <pc:docMk/>
            <pc:sldMk cId="4279451799" sldId="267"/>
            <ac:picMk id="4" creationId="{CF91BA50-30C1-4497-86AB-BAD2637BCE5B}"/>
          </ac:picMkLst>
        </pc:picChg>
        <pc:picChg chg="del">
          <ac:chgData name="裕輝 田川" userId="0ea9057e484244ea" providerId="Windows Live" clId="Web-{62376410-9709-4B56-89ED-B8BAA7A98D84}" dt="2018-10-27T14:21:12.728" v="1153"/>
          <ac:picMkLst>
            <pc:docMk/>
            <pc:sldMk cId="4279451799" sldId="267"/>
            <ac:picMk id="5" creationId="{2309A33A-51B2-4B01-B675-05A6977506AC}"/>
          </ac:picMkLst>
        </pc:picChg>
      </pc:sldChg>
      <pc:sldChg chg="new">
        <pc:chgData name="裕輝 田川" userId="0ea9057e484244ea" providerId="Windows Live" clId="Web-{62376410-9709-4B56-89ED-B8BAA7A98D84}" dt="2018-10-27T15:17:06.240" v="1867"/>
        <pc:sldMkLst>
          <pc:docMk/>
          <pc:sldMk cId="3968545297" sldId="268"/>
        </pc:sldMkLst>
      </pc:sldChg>
      <pc:sldChg chg="addSp delSp modSp add replId">
        <pc:chgData name="裕輝 田川" userId="0ea9057e484244ea" providerId="Windows Live" clId="Web-{62376410-9709-4B56-89ED-B8BAA7A98D84}" dt="2018-10-27T15:34:49.498" v="2241" actId="1076"/>
        <pc:sldMkLst>
          <pc:docMk/>
          <pc:sldMk cId="2172843814" sldId="269"/>
        </pc:sldMkLst>
        <pc:spChg chg="mod">
          <ac:chgData name="裕輝 田川" userId="0ea9057e484244ea" providerId="Windows Live" clId="Web-{62376410-9709-4B56-89ED-B8BAA7A98D84}" dt="2018-10-27T15:30:02.762" v="2073" actId="20577"/>
          <ac:spMkLst>
            <pc:docMk/>
            <pc:sldMk cId="2172843814" sldId="269"/>
            <ac:spMk id="2" creationId="{7EBA37DC-9687-4D6D-A063-89C10DBCD6D8}"/>
          </ac:spMkLst>
        </pc:spChg>
        <pc:spChg chg="mod">
          <ac:chgData name="裕輝 田川" userId="0ea9057e484244ea" providerId="Windows Live" clId="Web-{62376410-9709-4B56-89ED-B8BAA7A98D84}" dt="2018-10-27T15:34:07.670" v="2232" actId="20577"/>
          <ac:spMkLst>
            <pc:docMk/>
            <pc:sldMk cId="2172843814" sldId="269"/>
            <ac:spMk id="3" creationId="{6C297EE1-58B1-4DCE-95A4-3776A33497B3}"/>
          </ac:spMkLst>
        </pc:spChg>
        <pc:picChg chg="add mod">
          <ac:chgData name="裕輝 田川" userId="0ea9057e484244ea" providerId="Windows Live" clId="Web-{62376410-9709-4B56-89ED-B8BAA7A98D84}" dt="2018-10-27T15:34:49.498" v="2241" actId="1076"/>
          <ac:picMkLst>
            <pc:docMk/>
            <pc:sldMk cId="2172843814" sldId="269"/>
            <ac:picMk id="4" creationId="{E3EC5C8B-A4D1-401F-B163-E7BB6C0F0618}"/>
          </ac:picMkLst>
        </pc:picChg>
        <pc:picChg chg="del mod">
          <ac:chgData name="裕輝 田川" userId="0ea9057e484244ea" providerId="Windows Live" clId="Web-{62376410-9709-4B56-89ED-B8BAA7A98D84}" dt="2018-10-27T15:30:33.621" v="2116"/>
          <ac:picMkLst>
            <pc:docMk/>
            <pc:sldMk cId="2172843814" sldId="269"/>
            <ac:picMk id="6" creationId="{B422CDBD-A5EA-4792-80D4-3BFDC27E6567}"/>
          </ac:picMkLst>
        </pc:picChg>
        <pc:picChg chg="add mod">
          <ac:chgData name="裕輝 田川" userId="0ea9057e484244ea" providerId="Windows Live" clId="Web-{62376410-9709-4B56-89ED-B8BAA7A98D84}" dt="2018-10-27T15:34:44.280" v="2239" actId="1076"/>
          <ac:picMkLst>
            <pc:docMk/>
            <pc:sldMk cId="2172843814" sldId="269"/>
            <ac:picMk id="8" creationId="{ACE63BD5-AD65-417E-BA28-A3A1F098B2B2}"/>
          </ac:picMkLst>
        </pc:picChg>
      </pc:sldChg>
      <pc:sldMasterChg chg="modSp modSldLayout">
        <pc:chgData name="裕輝 田川" userId="0ea9057e484244ea" providerId="Windows Live" clId="Web-{62376410-9709-4B56-89ED-B8BAA7A98D84}" dt="2018-10-27T13:05:31.427" v="8"/>
        <pc:sldMasterMkLst>
          <pc:docMk/>
          <pc:sldMasterMk cId="2907289730" sldId="2147483648"/>
        </pc:sldMasterMkLst>
        <pc:spChg chg="mod">
          <ac:chgData name="裕輝 田川" userId="0ea9057e484244ea" providerId="Windows Live" clId="Web-{62376410-9709-4B56-89ED-B8BAA7A98D84}" dt="2018-10-27T13:05:31.427" v="8"/>
          <ac:spMkLst>
            <pc:docMk/>
            <pc:sldMasterMk cId="2907289730" sldId="2147483648"/>
            <ac:spMk id="2" creationId="{00000000-0000-0000-0000-000000000000}"/>
          </ac:spMkLst>
        </pc:spChg>
        <pc:spChg chg="mod">
          <ac:chgData name="裕輝 田川" userId="0ea9057e484244ea" providerId="Windows Live" clId="Web-{62376410-9709-4B56-89ED-B8BAA7A98D84}" dt="2018-10-27T13:05:31.427" v="8"/>
          <ac:spMkLst>
            <pc:docMk/>
            <pc:sldMasterMk cId="2907289730" sldId="2147483648"/>
            <ac:spMk id="3" creationId="{00000000-0000-0000-0000-000000000000}"/>
          </ac:spMkLst>
        </pc:spChg>
        <pc:spChg chg="mod">
          <ac:chgData name="裕輝 田川" userId="0ea9057e484244ea" providerId="Windows Live" clId="Web-{62376410-9709-4B56-89ED-B8BAA7A98D84}" dt="2018-10-27T13:05:31.427" v="8"/>
          <ac:spMkLst>
            <pc:docMk/>
            <pc:sldMasterMk cId="2907289730" sldId="2147483648"/>
            <ac:spMk id="4" creationId="{00000000-0000-0000-0000-000000000000}"/>
          </ac:spMkLst>
        </pc:spChg>
        <pc:spChg chg="mod">
          <ac:chgData name="裕輝 田川" userId="0ea9057e484244ea" providerId="Windows Live" clId="Web-{62376410-9709-4B56-89ED-B8BAA7A98D84}" dt="2018-10-27T13:05:31.427" v="8"/>
          <ac:spMkLst>
            <pc:docMk/>
            <pc:sldMasterMk cId="2907289730" sldId="2147483648"/>
            <ac:spMk id="5" creationId="{00000000-0000-0000-0000-000000000000}"/>
          </ac:spMkLst>
        </pc:spChg>
        <pc:spChg chg="mod">
          <ac:chgData name="裕輝 田川" userId="0ea9057e484244ea" providerId="Windows Live" clId="Web-{62376410-9709-4B56-89ED-B8BAA7A98D84}" dt="2018-10-27T13:05:31.427" v="8"/>
          <ac:spMkLst>
            <pc:docMk/>
            <pc:sldMasterMk cId="2907289730" sldId="2147483648"/>
            <ac:spMk id="6" creationId="{00000000-0000-0000-0000-000000000000}"/>
          </ac:spMkLst>
        </pc:spChg>
        <pc:sldLayoutChg chg="modSp">
          <pc:chgData name="裕輝 田川" userId="0ea9057e484244ea" providerId="Windows Live" clId="Web-{62376410-9709-4B56-89ED-B8BAA7A98D84}" dt="2018-10-27T13:05:31.427" v="8"/>
          <pc:sldLayoutMkLst>
            <pc:docMk/>
            <pc:sldMasterMk cId="2907289730" sldId="2147483648"/>
            <pc:sldLayoutMk cId="3849106771" sldId="2147483649"/>
          </pc:sldLayoutMkLst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3849106771" sldId="2147483649"/>
              <ac:spMk id="2" creationId="{00000000-0000-0000-0000-000000000000}"/>
            </ac:spMkLst>
          </pc:spChg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3849106771" sldId="2147483649"/>
              <ac:spMk id="3" creationId="{00000000-0000-0000-0000-000000000000}"/>
            </ac:spMkLst>
          </pc:spChg>
        </pc:sldLayoutChg>
        <pc:sldLayoutChg chg="modSp">
          <pc:chgData name="裕輝 田川" userId="0ea9057e484244ea" providerId="Windows Live" clId="Web-{62376410-9709-4B56-89ED-B8BAA7A98D84}" dt="2018-10-27T13:05:31.427" v="8"/>
          <pc:sldLayoutMkLst>
            <pc:docMk/>
            <pc:sldMasterMk cId="2907289730" sldId="2147483648"/>
            <pc:sldLayoutMk cId="4083904788" sldId="2147483651"/>
          </pc:sldLayoutMkLst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4083904788" sldId="2147483651"/>
              <ac:spMk id="2" creationId="{00000000-0000-0000-0000-000000000000}"/>
            </ac:spMkLst>
          </pc:spChg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4083904788" sldId="2147483651"/>
              <ac:spMk id="3" creationId="{00000000-0000-0000-0000-000000000000}"/>
            </ac:spMkLst>
          </pc:spChg>
        </pc:sldLayoutChg>
        <pc:sldLayoutChg chg="modSp">
          <pc:chgData name="裕輝 田川" userId="0ea9057e484244ea" providerId="Windows Live" clId="Web-{62376410-9709-4B56-89ED-B8BAA7A98D84}" dt="2018-10-27T13:05:31.427" v="8"/>
          <pc:sldLayoutMkLst>
            <pc:docMk/>
            <pc:sldMasterMk cId="2907289730" sldId="2147483648"/>
            <pc:sldLayoutMk cId="1395402986" sldId="2147483652"/>
          </pc:sldLayoutMkLst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1395402986" sldId="2147483652"/>
              <ac:spMk id="3" creationId="{00000000-0000-0000-0000-000000000000}"/>
            </ac:spMkLst>
          </pc:spChg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1395402986" sldId="2147483652"/>
              <ac:spMk id="4" creationId="{00000000-0000-0000-0000-000000000000}"/>
            </ac:spMkLst>
          </pc:spChg>
        </pc:sldLayoutChg>
        <pc:sldLayoutChg chg="modSp">
          <pc:chgData name="裕輝 田川" userId="0ea9057e484244ea" providerId="Windows Live" clId="Web-{62376410-9709-4B56-89ED-B8BAA7A98D84}" dt="2018-10-27T13:05:31.427" v="8"/>
          <pc:sldLayoutMkLst>
            <pc:docMk/>
            <pc:sldMasterMk cId="2907289730" sldId="2147483648"/>
            <pc:sldLayoutMk cId="797884901" sldId="2147483653"/>
          </pc:sldLayoutMkLst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797884901" sldId="2147483653"/>
              <ac:spMk id="2" creationId="{00000000-0000-0000-0000-000000000000}"/>
            </ac:spMkLst>
          </pc:spChg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797884901" sldId="2147483653"/>
              <ac:spMk id="3" creationId="{00000000-0000-0000-0000-000000000000}"/>
            </ac:spMkLst>
          </pc:spChg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797884901" sldId="2147483653"/>
              <ac:spMk id="4" creationId="{00000000-0000-0000-0000-000000000000}"/>
            </ac:spMkLst>
          </pc:spChg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797884901" sldId="2147483653"/>
              <ac:spMk id="5" creationId="{00000000-0000-0000-0000-000000000000}"/>
            </ac:spMkLst>
          </pc:spChg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797884901" sldId="2147483653"/>
              <ac:spMk id="6" creationId="{00000000-0000-0000-0000-000000000000}"/>
            </ac:spMkLst>
          </pc:spChg>
        </pc:sldLayoutChg>
        <pc:sldLayoutChg chg="modSp">
          <pc:chgData name="裕輝 田川" userId="0ea9057e484244ea" providerId="Windows Live" clId="Web-{62376410-9709-4B56-89ED-B8BAA7A98D84}" dt="2018-10-27T13:05:31.427" v="8"/>
          <pc:sldLayoutMkLst>
            <pc:docMk/>
            <pc:sldMasterMk cId="2907289730" sldId="2147483648"/>
            <pc:sldLayoutMk cId="3888451093" sldId="2147483656"/>
          </pc:sldLayoutMkLst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3888451093" sldId="2147483656"/>
              <ac:spMk id="2" creationId="{00000000-0000-0000-0000-000000000000}"/>
            </ac:spMkLst>
          </pc:spChg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3888451093" sldId="2147483656"/>
              <ac:spMk id="3" creationId="{00000000-0000-0000-0000-000000000000}"/>
            </ac:spMkLst>
          </pc:spChg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3888451093" sldId="2147483656"/>
              <ac:spMk id="4" creationId="{00000000-0000-0000-0000-000000000000}"/>
            </ac:spMkLst>
          </pc:spChg>
        </pc:sldLayoutChg>
        <pc:sldLayoutChg chg="modSp">
          <pc:chgData name="裕輝 田川" userId="0ea9057e484244ea" providerId="Windows Live" clId="Web-{62376410-9709-4B56-89ED-B8BAA7A98D84}" dt="2018-10-27T13:05:31.427" v="8"/>
          <pc:sldLayoutMkLst>
            <pc:docMk/>
            <pc:sldMasterMk cId="2907289730" sldId="2147483648"/>
            <pc:sldLayoutMk cId="2189387916" sldId="2147483657"/>
          </pc:sldLayoutMkLst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2189387916" sldId="2147483657"/>
              <ac:spMk id="2" creationId="{00000000-0000-0000-0000-000000000000}"/>
            </ac:spMkLst>
          </pc:spChg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2189387916" sldId="2147483657"/>
              <ac:spMk id="3" creationId="{00000000-0000-0000-0000-000000000000}"/>
            </ac:spMkLst>
          </pc:spChg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2189387916" sldId="2147483657"/>
              <ac:spMk id="4" creationId="{00000000-0000-0000-0000-000000000000}"/>
            </ac:spMkLst>
          </pc:spChg>
        </pc:sldLayoutChg>
        <pc:sldLayoutChg chg="modSp">
          <pc:chgData name="裕輝 田川" userId="0ea9057e484244ea" providerId="Windows Live" clId="Web-{62376410-9709-4B56-89ED-B8BAA7A98D84}" dt="2018-10-27T13:05:31.427" v="8"/>
          <pc:sldLayoutMkLst>
            <pc:docMk/>
            <pc:sldMasterMk cId="2907289730" sldId="2147483648"/>
            <pc:sldLayoutMk cId="2950866720" sldId="2147483659"/>
          </pc:sldLayoutMkLst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2950866720" sldId="2147483659"/>
              <ac:spMk id="2" creationId="{00000000-0000-0000-0000-000000000000}"/>
            </ac:spMkLst>
          </pc:spChg>
          <pc:spChg chg="mod">
            <ac:chgData name="裕輝 田川" userId="0ea9057e484244ea" providerId="Windows Live" clId="Web-{62376410-9709-4B56-89ED-B8BAA7A98D84}" dt="2018-10-27T13:05:31.427" v="8"/>
            <ac:spMkLst>
              <pc:docMk/>
              <pc:sldMasterMk cId="2907289730" sldId="2147483648"/>
              <pc:sldLayoutMk cId="295086672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裕輝 田川" userId="0ea9057e484244ea" providerId="Windows Live" clId="Web-{4541D918-CBE1-484B-8C11-774D1F1EFC48}"/>
    <pc:docChg chg="addSld delSld modSld">
      <pc:chgData name="裕輝 田川" userId="0ea9057e484244ea" providerId="Windows Live" clId="Web-{4541D918-CBE1-484B-8C11-774D1F1EFC48}" dt="2018-10-28T06:15:30.804" v="918" actId="20577"/>
      <pc:docMkLst>
        <pc:docMk/>
      </pc:docMkLst>
      <pc:sldChg chg="del">
        <pc:chgData name="裕輝 田川" userId="0ea9057e484244ea" providerId="Windows Live" clId="Web-{4541D918-CBE1-484B-8C11-774D1F1EFC48}" dt="2018-10-28T04:10:35.752" v="34"/>
        <pc:sldMkLst>
          <pc:docMk/>
          <pc:sldMk cId="465385118" sldId="261"/>
        </pc:sldMkLst>
      </pc:sldChg>
      <pc:sldChg chg="del">
        <pc:chgData name="裕輝 田川" userId="0ea9057e484244ea" providerId="Windows Live" clId="Web-{4541D918-CBE1-484B-8C11-774D1F1EFC48}" dt="2018-10-28T04:10:36.893" v="35"/>
        <pc:sldMkLst>
          <pc:docMk/>
          <pc:sldMk cId="2451154695" sldId="262"/>
        </pc:sldMkLst>
      </pc:sldChg>
      <pc:sldChg chg="del">
        <pc:chgData name="裕輝 田川" userId="0ea9057e484244ea" providerId="Windows Live" clId="Web-{4541D918-CBE1-484B-8C11-774D1F1EFC48}" dt="2018-10-28T04:10:37.752" v="36"/>
        <pc:sldMkLst>
          <pc:docMk/>
          <pc:sldMk cId="2711387775" sldId="263"/>
        </pc:sldMkLst>
      </pc:sldChg>
      <pc:sldChg chg="del">
        <pc:chgData name="裕輝 田川" userId="0ea9057e484244ea" providerId="Windows Live" clId="Web-{4541D918-CBE1-484B-8C11-774D1F1EFC48}" dt="2018-10-28T04:10:34.002" v="33"/>
        <pc:sldMkLst>
          <pc:docMk/>
          <pc:sldMk cId="2727236445" sldId="265"/>
        </pc:sldMkLst>
      </pc:sldChg>
      <pc:sldChg chg="addSp modSp">
        <pc:chgData name="裕輝 田川" userId="0ea9057e484244ea" providerId="Windows Live" clId="Web-{4541D918-CBE1-484B-8C11-774D1F1EFC48}" dt="2018-10-28T04:31:29.101" v="99" actId="1076"/>
        <pc:sldMkLst>
          <pc:docMk/>
          <pc:sldMk cId="2172843814" sldId="269"/>
        </pc:sldMkLst>
        <pc:spChg chg="mod">
          <ac:chgData name="裕輝 田川" userId="0ea9057e484244ea" providerId="Windows Live" clId="Web-{4541D918-CBE1-484B-8C11-774D1F1EFC48}" dt="2018-10-28T04:14:06.387" v="48" actId="20577"/>
          <ac:spMkLst>
            <pc:docMk/>
            <pc:sldMk cId="2172843814" sldId="269"/>
            <ac:spMk id="2" creationId="{7EBA37DC-9687-4D6D-A063-89C10DBCD6D8}"/>
          </ac:spMkLst>
        </pc:spChg>
        <pc:spChg chg="add mod">
          <ac:chgData name="裕輝 田川" userId="0ea9057e484244ea" providerId="Windows Live" clId="Web-{4541D918-CBE1-484B-8C11-774D1F1EFC48}" dt="2018-10-28T04:31:29.101" v="99" actId="1076"/>
          <ac:spMkLst>
            <pc:docMk/>
            <pc:sldMk cId="2172843814" sldId="269"/>
            <ac:spMk id="5" creationId="{04751FB2-19FE-4909-8D4D-6C501A752CC1}"/>
          </ac:spMkLst>
        </pc:spChg>
      </pc:sldChg>
      <pc:sldChg chg="addSp delSp modSp">
        <pc:chgData name="裕輝 田川" userId="0ea9057e484244ea" providerId="Windows Live" clId="Web-{4541D918-CBE1-484B-8C11-774D1F1EFC48}" dt="2018-10-28T04:46:33.297" v="273" actId="1076"/>
        <pc:sldMkLst>
          <pc:docMk/>
          <pc:sldMk cId="633078540" sldId="270"/>
        </pc:sldMkLst>
        <pc:spChg chg="mod">
          <ac:chgData name="裕輝 田川" userId="0ea9057e484244ea" providerId="Windows Live" clId="Web-{4541D918-CBE1-484B-8C11-774D1F1EFC48}" dt="2018-10-28T04:46:33.297" v="273" actId="1076"/>
          <ac:spMkLst>
            <pc:docMk/>
            <pc:sldMk cId="633078540" sldId="270"/>
            <ac:spMk id="3" creationId="{6C297EE1-58B1-4DCE-95A4-3776A33497B3}"/>
          </ac:spMkLst>
        </pc:spChg>
        <pc:spChg chg="add del mod">
          <ac:chgData name="裕輝 田川" userId="0ea9057e484244ea" providerId="Windows Live" clId="Web-{4541D918-CBE1-484B-8C11-774D1F1EFC48}" dt="2018-10-28T04:46:18.140" v="270"/>
          <ac:spMkLst>
            <pc:docMk/>
            <pc:sldMk cId="633078540" sldId="270"/>
            <ac:spMk id="6" creationId="{E83F1EE1-335C-42A6-98C3-0F8EFD5A5591}"/>
          </ac:spMkLst>
        </pc:spChg>
        <pc:spChg chg="add del mod">
          <ac:chgData name="裕輝 田川" userId="0ea9057e484244ea" providerId="Windows Live" clId="Web-{4541D918-CBE1-484B-8C11-774D1F1EFC48}" dt="2018-10-28T04:46:19.671" v="271"/>
          <ac:spMkLst>
            <pc:docMk/>
            <pc:sldMk cId="633078540" sldId="270"/>
            <ac:spMk id="7" creationId="{9513E5DA-7221-473F-B4CE-5EC47903A332}"/>
          </ac:spMkLst>
        </pc:spChg>
        <pc:spChg chg="add del mod">
          <ac:chgData name="裕輝 田川" userId="0ea9057e484244ea" providerId="Windows Live" clId="Web-{4541D918-CBE1-484B-8C11-774D1F1EFC48}" dt="2018-10-28T04:46:15.530" v="269"/>
          <ac:spMkLst>
            <pc:docMk/>
            <pc:sldMk cId="633078540" sldId="270"/>
            <ac:spMk id="8" creationId="{436424D3-C78D-47DD-A16B-8C863282C286}"/>
          </ac:spMkLst>
        </pc:spChg>
        <pc:picChg chg="add del mod">
          <ac:chgData name="裕輝 田川" userId="0ea9057e484244ea" providerId="Windows Live" clId="Web-{4541D918-CBE1-484B-8C11-774D1F1EFC48}" dt="2018-10-28T04:46:11.186" v="265"/>
          <ac:picMkLst>
            <pc:docMk/>
            <pc:sldMk cId="633078540" sldId="270"/>
            <ac:picMk id="4" creationId="{E542C7DC-9D43-4C64-8123-41B83AED2C2B}"/>
          </ac:picMkLst>
        </pc:picChg>
      </pc:sldChg>
      <pc:sldChg chg="modSp">
        <pc:chgData name="裕輝 田川" userId="0ea9057e484244ea" providerId="Windows Live" clId="Web-{4541D918-CBE1-484B-8C11-774D1F1EFC48}" dt="2018-10-28T05:19:18.778" v="349" actId="20577"/>
        <pc:sldMkLst>
          <pc:docMk/>
          <pc:sldMk cId="2757560259" sldId="271"/>
        </pc:sldMkLst>
        <pc:spChg chg="mod">
          <ac:chgData name="裕輝 田川" userId="0ea9057e484244ea" providerId="Windows Live" clId="Web-{4541D918-CBE1-484B-8C11-774D1F1EFC48}" dt="2018-10-28T05:19:18.778" v="349" actId="20577"/>
          <ac:spMkLst>
            <pc:docMk/>
            <pc:sldMk cId="2757560259" sldId="271"/>
            <ac:spMk id="7" creationId="{4686FB2F-8992-486E-9846-08D80C805040}"/>
          </ac:spMkLst>
        </pc:spChg>
      </pc:sldChg>
      <pc:sldChg chg="addSp delSp modSp">
        <pc:chgData name="裕輝 田川" userId="0ea9057e484244ea" providerId="Windows Live" clId="Web-{4541D918-CBE1-484B-8C11-774D1F1EFC48}" dt="2018-10-28T05:14:37.032" v="293" actId="1076"/>
        <pc:sldMkLst>
          <pc:docMk/>
          <pc:sldMk cId="3578789307" sldId="272"/>
        </pc:sldMkLst>
        <pc:spChg chg="mod">
          <ac:chgData name="裕輝 田川" userId="0ea9057e484244ea" providerId="Windows Live" clId="Web-{4541D918-CBE1-484B-8C11-774D1F1EFC48}" dt="2018-10-28T05:14:34.719" v="291" actId="20577"/>
          <ac:spMkLst>
            <pc:docMk/>
            <pc:sldMk cId="3578789307" sldId="272"/>
            <ac:spMk id="7" creationId="{4686FB2F-8992-486E-9846-08D80C805040}"/>
          </ac:spMkLst>
        </pc:spChg>
        <pc:picChg chg="add mod">
          <ac:chgData name="裕輝 田川" userId="0ea9057e484244ea" providerId="Windows Live" clId="Web-{4541D918-CBE1-484B-8C11-774D1F1EFC48}" dt="2018-10-28T05:14:37.032" v="293" actId="1076"/>
          <ac:picMkLst>
            <pc:docMk/>
            <pc:sldMk cId="3578789307" sldId="272"/>
            <ac:picMk id="3" creationId="{952887AA-D234-446B-BCE2-C3216330C1CB}"/>
          </ac:picMkLst>
        </pc:picChg>
        <pc:picChg chg="del">
          <ac:chgData name="裕輝 田川" userId="0ea9057e484244ea" providerId="Windows Live" clId="Web-{4541D918-CBE1-484B-8C11-774D1F1EFC48}" dt="2018-10-28T04:50:32.620" v="275"/>
          <ac:picMkLst>
            <pc:docMk/>
            <pc:sldMk cId="3578789307" sldId="272"/>
            <ac:picMk id="11" creationId="{2BCA9FD3-C1CC-436B-A24D-28FD462DC130}"/>
          </ac:picMkLst>
        </pc:picChg>
      </pc:sldChg>
      <pc:sldChg chg="new del">
        <pc:chgData name="裕輝 田川" userId="0ea9057e484244ea" providerId="Windows Live" clId="Web-{4541D918-CBE1-484B-8C11-774D1F1EFC48}" dt="2018-10-28T04:46:43.547" v="274"/>
        <pc:sldMkLst>
          <pc:docMk/>
          <pc:sldMk cId="2956456958" sldId="273"/>
        </pc:sldMkLst>
      </pc:sldChg>
      <pc:sldChg chg="addSp delSp modSp add replId">
        <pc:chgData name="裕輝 田川" userId="0ea9057e484244ea" providerId="Windows Live" clId="Web-{4541D918-CBE1-484B-8C11-774D1F1EFC48}" dt="2018-10-28T04:45:36.154" v="263" actId="20577"/>
        <pc:sldMkLst>
          <pc:docMk/>
          <pc:sldMk cId="3220634319" sldId="274"/>
        </pc:sldMkLst>
        <pc:spChg chg="mod">
          <ac:chgData name="裕輝 田川" userId="0ea9057e484244ea" providerId="Windows Live" clId="Web-{4541D918-CBE1-484B-8C11-774D1F1EFC48}" dt="2018-10-28T04:41:19.378" v="227" actId="20577"/>
          <ac:spMkLst>
            <pc:docMk/>
            <pc:sldMk cId="3220634319" sldId="274"/>
            <ac:spMk id="2" creationId="{7EBA37DC-9687-4D6D-A063-89C10DBCD6D8}"/>
          </ac:spMkLst>
        </pc:spChg>
        <pc:spChg chg="del">
          <ac:chgData name="裕輝 田川" userId="0ea9057e484244ea" providerId="Windows Live" clId="Web-{4541D918-CBE1-484B-8C11-774D1F1EFC48}" dt="2018-10-28T04:41:25.612" v="230"/>
          <ac:spMkLst>
            <pc:docMk/>
            <pc:sldMk cId="3220634319" sldId="274"/>
            <ac:spMk id="3" creationId="{6C297EE1-58B1-4DCE-95A4-3776A33497B3}"/>
          </ac:spMkLst>
        </pc:spChg>
        <pc:spChg chg="mod">
          <ac:chgData name="裕輝 田川" userId="0ea9057e484244ea" providerId="Windows Live" clId="Web-{4541D918-CBE1-484B-8C11-774D1F1EFC48}" dt="2018-10-28T04:42:18.614" v="248" actId="1076"/>
          <ac:spMkLst>
            <pc:docMk/>
            <pc:sldMk cId="3220634319" sldId="274"/>
            <ac:spMk id="6" creationId="{E83F1EE1-335C-42A6-98C3-0F8EFD5A5591}"/>
          </ac:spMkLst>
        </pc:spChg>
        <pc:spChg chg="mod">
          <ac:chgData name="裕輝 田川" userId="0ea9057e484244ea" providerId="Windows Live" clId="Web-{4541D918-CBE1-484B-8C11-774D1F1EFC48}" dt="2018-10-28T04:42:23.552" v="249" actId="1076"/>
          <ac:spMkLst>
            <pc:docMk/>
            <pc:sldMk cId="3220634319" sldId="274"/>
            <ac:spMk id="7" creationId="{9513E5DA-7221-473F-B4CE-5EC47903A332}"/>
          </ac:spMkLst>
        </pc:spChg>
        <pc:spChg chg="mod">
          <ac:chgData name="裕輝 田川" userId="0ea9057e484244ea" providerId="Windows Live" clId="Web-{4541D918-CBE1-484B-8C11-774D1F1EFC48}" dt="2018-10-28T04:45:36.154" v="263" actId="20577"/>
          <ac:spMkLst>
            <pc:docMk/>
            <pc:sldMk cId="3220634319" sldId="274"/>
            <ac:spMk id="8" creationId="{436424D3-C78D-47DD-A16B-8C863282C286}"/>
          </ac:spMkLst>
        </pc:spChg>
        <pc:spChg chg="add del mod">
          <ac:chgData name="裕輝 田川" userId="0ea9057e484244ea" providerId="Windows Live" clId="Web-{4541D918-CBE1-484B-8C11-774D1F1EFC48}" dt="2018-10-28T04:41:34.472" v="234"/>
          <ac:spMkLst>
            <pc:docMk/>
            <pc:sldMk cId="3220634319" sldId="274"/>
            <ac:spMk id="9" creationId="{1CE74247-69A2-47B1-8CC1-7BDCCD8E41F6}"/>
          </ac:spMkLst>
        </pc:spChg>
        <pc:picChg chg="mod">
          <ac:chgData name="裕輝 田川" userId="0ea9057e484244ea" providerId="Windows Live" clId="Web-{4541D918-CBE1-484B-8C11-774D1F1EFC48}" dt="2018-10-28T04:42:14.614" v="247" actId="1076"/>
          <ac:picMkLst>
            <pc:docMk/>
            <pc:sldMk cId="3220634319" sldId="274"/>
            <ac:picMk id="4" creationId="{E542C7DC-9D43-4C64-8123-41B83AED2C2B}"/>
          </ac:picMkLst>
        </pc:picChg>
      </pc:sldChg>
      <pc:sldChg chg="addSp delSp modSp add replId">
        <pc:chgData name="裕輝 田川" userId="0ea9057e484244ea" providerId="Windows Live" clId="Web-{4541D918-CBE1-484B-8C11-774D1F1EFC48}" dt="2018-10-28T06:04:02.542" v="714" actId="1076"/>
        <pc:sldMkLst>
          <pc:docMk/>
          <pc:sldMk cId="656951143" sldId="275"/>
        </pc:sldMkLst>
        <pc:spChg chg="mod">
          <ac:chgData name="裕輝 田川" userId="0ea9057e484244ea" providerId="Windows Live" clId="Web-{4541D918-CBE1-484B-8C11-774D1F1EFC48}" dt="2018-10-28T05:58:09.059" v="713" actId="14100"/>
          <ac:spMkLst>
            <pc:docMk/>
            <pc:sldMk cId="656951143" sldId="275"/>
            <ac:spMk id="7" creationId="{4686FB2F-8992-486E-9846-08D80C805040}"/>
          </ac:spMkLst>
        </pc:spChg>
        <pc:picChg chg="del">
          <ac:chgData name="裕輝 田川" userId="0ea9057e484244ea" providerId="Windows Live" clId="Web-{4541D918-CBE1-484B-8C11-774D1F1EFC48}" dt="2018-10-28T05:14:59.642" v="295"/>
          <ac:picMkLst>
            <pc:docMk/>
            <pc:sldMk cId="656951143" sldId="275"/>
            <ac:picMk id="3" creationId="{952887AA-D234-446B-BCE2-C3216330C1CB}"/>
          </ac:picMkLst>
        </pc:picChg>
        <pc:picChg chg="add mod">
          <ac:chgData name="裕輝 田川" userId="0ea9057e484244ea" providerId="Windows Live" clId="Web-{4541D918-CBE1-484B-8C11-774D1F1EFC48}" dt="2018-10-28T06:04:02.542" v="714" actId="1076"/>
          <ac:picMkLst>
            <pc:docMk/>
            <pc:sldMk cId="656951143" sldId="275"/>
            <ac:picMk id="4" creationId="{9A7D6294-9A0C-4ADF-95CD-5F55A4C86AE6}"/>
          </ac:picMkLst>
        </pc:picChg>
      </pc:sldChg>
      <pc:sldChg chg="addSp delSp modSp add replId">
        <pc:chgData name="裕輝 田川" userId="0ea9057e484244ea" providerId="Windows Live" clId="Web-{4541D918-CBE1-484B-8C11-774D1F1EFC48}" dt="2018-10-28T06:15:14.053" v="916" actId="20577"/>
        <pc:sldMkLst>
          <pc:docMk/>
          <pc:sldMk cId="1022681163" sldId="276"/>
        </pc:sldMkLst>
        <pc:spChg chg="mod">
          <ac:chgData name="裕輝 田川" userId="0ea9057e484244ea" providerId="Windows Live" clId="Web-{4541D918-CBE1-484B-8C11-774D1F1EFC48}" dt="2018-10-28T06:15:14.053" v="916" actId="20577"/>
          <ac:spMkLst>
            <pc:docMk/>
            <pc:sldMk cId="1022681163" sldId="276"/>
            <ac:spMk id="7" creationId="{4686FB2F-8992-486E-9846-08D80C805040}"/>
          </ac:spMkLst>
        </pc:spChg>
        <pc:picChg chg="add mod">
          <ac:chgData name="裕輝 田川" userId="0ea9057e484244ea" providerId="Windows Live" clId="Web-{4541D918-CBE1-484B-8C11-774D1F1EFC48}" dt="2018-10-28T06:08:08.396" v="824" actId="1076"/>
          <ac:picMkLst>
            <pc:docMk/>
            <pc:sldMk cId="1022681163" sldId="276"/>
            <ac:picMk id="3" creationId="{6A964727-B114-4916-AC68-74D6742CB007}"/>
          </ac:picMkLst>
        </pc:picChg>
        <pc:picChg chg="del">
          <ac:chgData name="裕輝 田川" userId="0ea9057e484244ea" providerId="Windows Live" clId="Web-{4541D918-CBE1-484B-8C11-774D1F1EFC48}" dt="2018-10-28T06:04:11.995" v="716"/>
          <ac:picMkLst>
            <pc:docMk/>
            <pc:sldMk cId="1022681163" sldId="276"/>
            <ac:picMk id="4" creationId="{9A7D6294-9A0C-4ADF-95CD-5F55A4C86A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A37DC-9687-4D6D-A063-89C10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" y="112167"/>
            <a:ext cx="8205240" cy="63226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ＭＳ Ｐゴシック"/>
                <a:ea typeface="ＭＳ Ｐゴシック"/>
              </a:rPr>
              <a:t>Shortest dependency tree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pic>
        <p:nvPicPr>
          <p:cNvPr id="4" name="図 4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542C7DC-9D43-4C64-8123-41B83AED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83" y="2933341"/>
            <a:ext cx="6874864" cy="292130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3F1EE1-335C-42A6-98C3-0F8EFD5A5591}"/>
              </a:ext>
            </a:extLst>
          </p:cNvPr>
          <p:cNvSpPr txBox="1"/>
          <p:nvPr/>
        </p:nvSpPr>
        <p:spPr>
          <a:xfrm>
            <a:off x="1560852" y="2928702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latin typeface="MS PGothic"/>
                <a:ea typeface="MS PGothic"/>
              </a:rPr>
              <a:t>Depende</a:t>
            </a:r>
            <a:r>
              <a:rPr lang="ja-JP" altLang="en-US" sz="1600">
                <a:latin typeface="MS PGothic"/>
                <a:ea typeface="MS PGothic"/>
                <a:cs typeface="Calibri"/>
              </a:rPr>
              <a:t>ncy tree</a:t>
            </a:r>
            <a:endParaRPr lang="ja-JP" altLang="en-US" sz="1600">
              <a:latin typeface="MS PGothic"/>
              <a:ea typeface="MS PGothic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13E5DA-7221-473F-B4CE-5EC47903A332}"/>
              </a:ext>
            </a:extLst>
          </p:cNvPr>
          <p:cNvSpPr txBox="1"/>
          <p:nvPr/>
        </p:nvSpPr>
        <p:spPr>
          <a:xfrm>
            <a:off x="5083539" y="2928702"/>
            <a:ext cx="385809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latin typeface="MS PGothic"/>
                <a:ea typeface="MS PGothic"/>
              </a:rPr>
              <a:t>Shortest dependency tree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6424D3-C78D-47DD-A16B-8C863282C286}"/>
              </a:ext>
            </a:extLst>
          </p:cNvPr>
          <p:cNvSpPr txBox="1"/>
          <p:nvPr/>
        </p:nvSpPr>
        <p:spPr>
          <a:xfrm>
            <a:off x="-3749" y="1504636"/>
            <a:ext cx="915149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sz="1600">
                <a:latin typeface="MS PGothic"/>
                <a:ea typeface="MS PGothic"/>
              </a:rPr>
              <a:t>Jewelry and other smal</a:t>
            </a:r>
            <a:r>
              <a:rPr lang="en-US" altLang="ja-JP" sz="1600" dirty="0">
                <a:latin typeface="MS PGothic"/>
                <a:ea typeface="MS PGothic"/>
              </a:rPr>
              <a:t>l</a:t>
            </a:r>
            <a:r>
              <a:rPr lang="ja-JP" sz="1600">
                <a:latin typeface="MS PGothic"/>
                <a:ea typeface="MS PGothic"/>
              </a:rPr>
              <a:t>er </a:t>
            </a:r>
            <a:r>
              <a:rPr lang="ja-JP" sz="1600">
                <a:solidFill>
                  <a:srgbClr val="FF0000"/>
                </a:solidFill>
                <a:latin typeface="MS PGothic"/>
                <a:ea typeface="MS PGothic"/>
              </a:rPr>
              <a:t>valuables</a:t>
            </a:r>
            <a:r>
              <a:rPr lang="ja-JP" sz="1600">
                <a:latin typeface="MS PGothic"/>
                <a:ea typeface="MS PGothic"/>
              </a:rPr>
              <a:t> were locked in a </a:t>
            </a:r>
            <a:r>
              <a:rPr lang="ja-JP" sz="1600">
                <a:solidFill>
                  <a:srgbClr val="FF0000"/>
                </a:solidFill>
                <a:latin typeface="MS PGothic"/>
                <a:ea typeface="MS PGothic"/>
              </a:rPr>
              <a:t>safe</a:t>
            </a:r>
            <a:r>
              <a:rPr lang="ja-JP" sz="1600">
                <a:latin typeface="MS PGothic"/>
                <a:ea typeface="MS PGothic"/>
              </a:rPr>
              <a:t> or a closet with a deadbolt.</a:t>
            </a:r>
            <a:endParaRPr lang="ja-JP" sz="1600"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2063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A37DC-9687-4D6D-A063-89C10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" y="112167"/>
            <a:ext cx="8205240" cy="63226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ＭＳ Ｐゴシック"/>
                <a:ea typeface="ＭＳ Ｐゴシック"/>
              </a:rPr>
              <a:t>Experiment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686FB2F-8992-486E-9846-08D80C8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003"/>
            <a:ext cx="7886700" cy="5306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000">
                <a:latin typeface="ＭＳ Ｐゴシック"/>
                <a:ea typeface="ＭＳ Ｐゴシック"/>
              </a:rPr>
              <a:t>Results of feature-based method </a:t>
            </a:r>
            <a:endParaRPr lang="ja-JP" altLang="en-US" sz="2000" dirty="0">
              <a:latin typeface="ＭＳ Ｐゴシック"/>
              <a:ea typeface="ＭＳ Ｐゴシック"/>
            </a:endParaRPr>
          </a:p>
          <a:p>
            <a:pPr marL="857250" lvl="1" indent="-342900"/>
            <a:r>
              <a:rPr lang="ja-JP" altLang="en-US" sz="1600">
                <a:latin typeface="ＭＳ Ｐゴシック"/>
                <a:ea typeface="ＭＳ Ｐゴシック"/>
              </a:rPr>
              <a:t>SVM model without the Global Features result is good</a:t>
            </a:r>
            <a:endParaRPr lang="ja-JP" altLang="en-US" sz="1600" dirty="0">
              <a:latin typeface="ＭＳ Ｐゴシック"/>
              <a:ea typeface="ＭＳ Ｐゴシック"/>
            </a:endParaRPr>
          </a:p>
          <a:p>
            <a:pPr marL="1314450" lvl="2" indent="-171450"/>
            <a:r>
              <a:rPr lang="ja-JP" altLang="en-US" sz="1600">
                <a:latin typeface="ＭＳ Ｐゴシック"/>
                <a:ea typeface="ＭＳ Ｐゴシック"/>
              </a:rPr>
              <a:t>indicates that BOW features benefit more in shortest dependency paths than on the whole sentence</a:t>
            </a:r>
            <a:endParaRPr lang="ja-JP" altLang="en-US" sz="1600" dirty="0">
              <a:latin typeface="ＭＳ Ｐゴシック"/>
              <a:ea typeface="ＭＳ Ｐゴシック"/>
            </a:endParaRPr>
          </a:p>
          <a:p>
            <a:pPr marL="1314450" lvl="2" indent="-171450"/>
            <a:endParaRPr lang="ja-JP" altLang="en-US" sz="1600" dirty="0">
              <a:latin typeface="ＭＳ Ｐゴシック"/>
              <a:ea typeface="ＭＳ Ｐゴシック"/>
            </a:endParaRPr>
          </a:p>
        </p:txBody>
      </p:sp>
      <p:pic>
        <p:nvPicPr>
          <p:cNvPr id="11" name="図 11">
            <a:extLst>
              <a:ext uri="{FF2B5EF4-FFF2-40B4-BE49-F238E27FC236}">
                <a16:creationId xmlns:a16="http://schemas.microsoft.com/office/drawing/2014/main" id="{2BCA9FD3-C1CC-436B-A24D-28FD462D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88" y="2639690"/>
            <a:ext cx="8392617" cy="26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6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A37DC-9687-4D6D-A063-89C10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" y="112167"/>
            <a:ext cx="8205240" cy="63226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ＭＳ Ｐゴシック"/>
                <a:ea typeface="ＭＳ Ｐゴシック"/>
              </a:rPr>
              <a:t>Experiment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686FB2F-8992-486E-9846-08D80C8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70003"/>
            <a:ext cx="8514414" cy="5306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1800">
                <a:latin typeface="ＭＳ Ｐゴシック"/>
                <a:ea typeface="ＭＳ Ｐゴシック"/>
              </a:rPr>
              <a:t>DRNN</a:t>
            </a:r>
            <a:endParaRPr lang="ja-JP" sz="1800">
              <a:latin typeface="ＭＳ Ｐゴシック"/>
              <a:ea typeface="ＭＳ Ｐゴシック"/>
            </a:endParaRPr>
          </a:p>
          <a:p>
            <a:pPr marL="457200" lvl="1" indent="0">
              <a:buNone/>
            </a:pPr>
            <a:r>
              <a:rPr lang="ja-JP" sz="1400">
                <a:latin typeface="ＭＳ Ｐゴシック"/>
                <a:ea typeface="ＭＳ Ｐゴシック"/>
              </a:rPr>
              <a:t>Improved Relation Classification by Deep Recurrent Neural Networks</a:t>
            </a:r>
            <a:r>
              <a:rPr lang="ja-JP" altLang="en-US" sz="1400" dirty="0">
                <a:latin typeface="ＭＳ Ｐゴシック"/>
                <a:ea typeface="ＭＳ Ｐゴシック"/>
              </a:rPr>
              <a:t> </a:t>
            </a:r>
            <a:r>
              <a:rPr lang="ja-JP" sz="1400">
                <a:latin typeface="ＭＳ Ｐゴシック"/>
                <a:ea typeface="ＭＳ Ｐゴシック"/>
              </a:rPr>
              <a:t>with Data Augmentation</a:t>
            </a:r>
            <a:endParaRPr lang="ja-JP">
              <a:latin typeface="ＭＳ Ｐゴシック"/>
              <a:ea typeface="ＭＳ Ｐゴシック"/>
            </a:endParaRPr>
          </a:p>
          <a:p>
            <a:pPr lvl="1"/>
            <a:endParaRPr lang="ja-JP" altLang="en-US" sz="1600" dirty="0">
              <a:latin typeface="ＭＳ Ｐゴシック"/>
              <a:ea typeface="ＭＳ Ｐゴシック"/>
            </a:endParaRPr>
          </a:p>
          <a:p>
            <a:pPr marL="857250" lvl="1" indent="-342900"/>
            <a:endParaRPr lang="ja-JP" altLang="en-US" sz="1600" dirty="0">
              <a:latin typeface="ＭＳ Ｐゴシック"/>
              <a:ea typeface="ＭＳ Ｐゴシック"/>
            </a:endParaRPr>
          </a:p>
          <a:p>
            <a:pPr marL="1314450" lvl="2" indent="-171450"/>
            <a:endParaRPr lang="ja-JP" altLang="en-US" sz="1600" dirty="0">
              <a:latin typeface="ＭＳ Ｐゴシック"/>
              <a:ea typeface="ＭＳ Ｐゴシック"/>
            </a:endParaRPr>
          </a:p>
        </p:txBody>
      </p:sp>
      <p:pic>
        <p:nvPicPr>
          <p:cNvPr id="3" name="図 3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52887AA-D234-446B-BCE2-C3216330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57" y="1819168"/>
            <a:ext cx="6818650" cy="45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8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A37DC-9687-4D6D-A063-89C10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" y="112167"/>
            <a:ext cx="8205240" cy="63226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ＭＳ Ｐゴシック"/>
                <a:ea typeface="ＭＳ Ｐゴシック"/>
              </a:rPr>
              <a:t>Experiment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686FB2F-8992-486E-9846-08D80C8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31" y="598307"/>
            <a:ext cx="7971022" cy="61033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1800">
                <a:latin typeface="ＭＳ Ｐゴシック"/>
                <a:ea typeface="ＭＳ Ｐゴシック"/>
              </a:rPr>
              <a:t>Results of LSTM-based method</a:t>
            </a:r>
            <a:endParaRPr lang="ja-JP" altLang="en-US" sz="1800" dirty="0">
              <a:latin typeface="ＭＳ Ｐゴシック"/>
              <a:ea typeface="ＭＳ Ｐゴシック"/>
            </a:endParaRPr>
          </a:p>
          <a:p>
            <a:pPr lvl="1"/>
            <a:r>
              <a:rPr lang="ja-JP" altLang="en-US" sz="1600">
                <a:latin typeface="ＭＳ Ｐゴシック"/>
                <a:ea typeface="ＭＳ Ｐゴシック"/>
              </a:rPr>
              <a:t>LSTM+Word</a:t>
            </a:r>
          </a:p>
          <a:p>
            <a:pPr lvl="2"/>
            <a:r>
              <a:rPr lang="ja-JP" altLang="en-US" sz="1400">
                <a:latin typeface="ＭＳ Ｐゴシック"/>
                <a:ea typeface="ＭＳ Ｐゴシック"/>
              </a:rPr>
              <a:t>The original word as the input tokens</a:t>
            </a:r>
          </a:p>
          <a:p>
            <a:pPr lvl="1"/>
            <a:r>
              <a:rPr lang="ja-JP" altLang="en-US" sz="1600">
                <a:latin typeface="ＭＳ Ｐゴシック"/>
                <a:ea typeface="ＭＳ Ｐゴシック"/>
              </a:rPr>
              <a:t>LSTM+POS</a:t>
            </a:r>
            <a:endParaRPr lang="ja-JP" altLang="en-US" sz="1400" dirty="0">
              <a:latin typeface="ＭＳ Ｐゴシック"/>
              <a:ea typeface="ＭＳ Ｐゴシック"/>
            </a:endParaRPr>
          </a:p>
          <a:p>
            <a:pPr lvl="2"/>
            <a:r>
              <a:rPr lang="ja-JP" altLang="en-US" sz="1400">
                <a:latin typeface="ＭＳ Ｐゴシック"/>
                <a:ea typeface="ＭＳ Ｐゴシック"/>
              </a:rPr>
              <a:t>Uses only POS tags as the input tokens</a:t>
            </a:r>
          </a:p>
          <a:p>
            <a:pPr lvl="1"/>
            <a:r>
              <a:rPr lang="ja-JP" altLang="en-US" sz="1600">
                <a:latin typeface="ＭＳ Ｐゴシック"/>
                <a:ea typeface="ＭＳ Ｐゴシック"/>
              </a:rPr>
              <a:t>LSTM+NORM</a:t>
            </a:r>
          </a:p>
          <a:p>
            <a:pPr lvl="2"/>
            <a:r>
              <a:rPr lang="ja-JP" altLang="en-US" sz="1400">
                <a:latin typeface="ＭＳ Ｐゴシック"/>
                <a:ea typeface="ＭＳ Ｐゴシック"/>
              </a:rPr>
              <a:t>Uses the token of sequence after sentence normalization</a:t>
            </a:r>
          </a:p>
          <a:p>
            <a:r>
              <a:rPr lang="ja-JP" altLang="en-US" sz="1800">
                <a:latin typeface="ＭＳ Ｐゴシック"/>
                <a:ea typeface="ＭＳ Ｐゴシック"/>
              </a:rPr>
              <a:t>LSTM+Norm is the best one in terms of the overall performance</a:t>
            </a:r>
            <a:endParaRPr lang="ja-JP" altLang="en-US" sz="1800" dirty="0">
              <a:latin typeface="ＭＳ Ｐゴシック"/>
              <a:ea typeface="ＭＳ Ｐゴシック"/>
            </a:endParaRPr>
          </a:p>
          <a:p>
            <a:pPr lvl="1"/>
            <a:r>
              <a:rPr lang="ja-JP" altLang="en-US" sz="1600">
                <a:latin typeface="ＭＳ Ｐゴシック"/>
                <a:ea typeface="ＭＳ Ｐゴシック"/>
              </a:rPr>
              <a:t>the normalization process reduces the vocabulary of input sequence</a:t>
            </a:r>
            <a:endParaRPr lang="ja-JP" altLang="en-US" sz="1600" dirty="0">
              <a:latin typeface="ＭＳ Ｐゴシック"/>
              <a:ea typeface="ＭＳ Ｐゴシック"/>
            </a:endParaRPr>
          </a:p>
          <a:p>
            <a:pPr lvl="1"/>
            <a:r>
              <a:rPr lang="ja-JP" altLang="en-US" sz="1600">
                <a:latin typeface="ＭＳ Ｐゴシック"/>
                <a:ea typeface="ＭＳ Ｐゴシック"/>
              </a:rPr>
              <a:t>the LOCATEDNEAR relation are described in sentences decorated with prepositions/adverbs</a:t>
            </a:r>
            <a:endParaRPr lang="ja-JP" altLang="en-US" sz="1600" dirty="0">
              <a:latin typeface="ＭＳ Ｐゴシック"/>
              <a:ea typeface="ＭＳ Ｐゴシック"/>
            </a:endParaRPr>
          </a:p>
          <a:p>
            <a:pPr lvl="1"/>
            <a:r>
              <a:rPr lang="ja-JP" altLang="en-US" sz="1600">
                <a:latin typeface="ＭＳ Ｐゴシック"/>
                <a:ea typeface="ＭＳ Ｐゴシック"/>
              </a:rPr>
              <a:t>these words are usually descendants of the object word in the dependency tree, outside of the shortest dependency paths</a:t>
            </a:r>
            <a:endParaRPr lang="ja-JP" altLang="en-US" sz="1600" dirty="0">
              <a:latin typeface="ＭＳ Ｐゴシック"/>
              <a:ea typeface="ＭＳ Ｐゴシック"/>
            </a:endParaRPr>
          </a:p>
          <a:p>
            <a:pPr marL="857250" lvl="1" indent="-342900"/>
            <a:endParaRPr lang="ja-JP" altLang="en-US" sz="1600" dirty="0">
              <a:latin typeface="ＭＳ Ｐゴシック"/>
              <a:ea typeface="ＭＳ Ｐゴシック"/>
            </a:endParaRPr>
          </a:p>
          <a:p>
            <a:pPr marL="1314450" lvl="2" indent="-171450"/>
            <a:endParaRPr lang="ja-JP" altLang="en-US" sz="1600" dirty="0">
              <a:latin typeface="ＭＳ Ｐゴシック"/>
              <a:ea typeface="ＭＳ Ｐゴシック"/>
            </a:endParaRPr>
          </a:p>
        </p:txBody>
      </p:sp>
      <p:pic>
        <p:nvPicPr>
          <p:cNvPr id="4" name="図 11">
            <a:extLst>
              <a:ext uri="{FF2B5EF4-FFF2-40B4-BE49-F238E27FC236}">
                <a16:creationId xmlns:a16="http://schemas.microsoft.com/office/drawing/2014/main" id="{9A7D6294-9A0C-4ADF-95CD-5F55A4C8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27" y="4157445"/>
            <a:ext cx="8392617" cy="26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5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A37DC-9687-4D6D-A063-89C10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" y="112167"/>
            <a:ext cx="8205240" cy="63226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ＭＳ Ｐゴシック"/>
                <a:ea typeface="ＭＳ Ｐゴシック"/>
              </a:rPr>
              <a:t>Experiment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686FB2F-8992-486E-9846-08D80C8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64" y="935585"/>
            <a:ext cx="8252087" cy="57379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000">
                <a:latin typeface="ＭＳ Ｐゴシック"/>
                <a:ea typeface="ＭＳ Ｐゴシック"/>
              </a:rPr>
              <a:t>This paper obtained a total of 2067 relations</a:t>
            </a:r>
          </a:p>
          <a:p>
            <a:pPr lvl="1"/>
            <a:r>
              <a:rPr lang="ja-JP" altLang="en-US" sz="1600">
                <a:latin typeface="ＭＳ Ｐゴシック"/>
                <a:ea typeface="ＭＳ Ｐゴシック"/>
              </a:rPr>
              <a:t>Precision of 68% by human inspections</a:t>
            </a:r>
          </a:p>
          <a:p>
            <a:pPr lvl="1"/>
            <a:endParaRPr lang="ja-JP" altLang="en-US" sz="1600" dirty="0">
              <a:latin typeface="ＭＳ Ｐゴシック"/>
              <a:ea typeface="ＭＳ Ｐゴシック"/>
            </a:endParaRPr>
          </a:p>
          <a:p>
            <a:pPr lvl="1"/>
            <a:endParaRPr lang="ja-JP" altLang="en-US" sz="1600" dirty="0">
              <a:latin typeface="ＭＳ Ｐゴシック"/>
              <a:ea typeface="ＭＳ Ｐゴシック"/>
            </a:endParaRPr>
          </a:p>
          <a:p>
            <a:pPr lvl="1"/>
            <a:endParaRPr lang="ja-JP" altLang="en-US" sz="1600" dirty="0">
              <a:latin typeface="ＭＳ Ｐゴシック"/>
              <a:ea typeface="ＭＳ Ｐゴシック"/>
            </a:endParaRPr>
          </a:p>
          <a:p>
            <a:pPr lvl="1"/>
            <a:endParaRPr lang="ja-JP" altLang="en-US" sz="1600" dirty="0">
              <a:latin typeface="ＭＳ Ｐゴシック"/>
              <a:ea typeface="ＭＳ Ｐゴシック"/>
            </a:endParaRPr>
          </a:p>
          <a:p>
            <a:pPr lvl="1"/>
            <a:endParaRPr lang="ja-JP" altLang="en-US" sz="1600" dirty="0">
              <a:latin typeface="ＭＳ Ｐゴシック"/>
              <a:ea typeface="ＭＳ Ｐゴシック"/>
            </a:endParaRPr>
          </a:p>
          <a:p>
            <a:pPr lvl="1"/>
            <a:endParaRPr lang="ja-JP" altLang="en-US" sz="1600" dirty="0">
              <a:latin typeface="ＭＳ Ｐゴシック"/>
              <a:ea typeface="ＭＳ Ｐゴシック"/>
            </a:endParaRPr>
          </a:p>
          <a:p>
            <a:pPr lvl="1"/>
            <a:endParaRPr lang="ja-JP" altLang="en-US" sz="1600" dirty="0">
              <a:latin typeface="ＭＳ Ｐゴシック"/>
              <a:ea typeface="ＭＳ Ｐゴシック"/>
            </a:endParaRPr>
          </a:p>
          <a:p>
            <a:pPr lvl="1"/>
            <a:endParaRPr lang="ja-JP" altLang="en-US" sz="1600" dirty="0">
              <a:latin typeface="ＭＳ Ｐゴシック"/>
              <a:ea typeface="ＭＳ Ｐゴシック"/>
            </a:endParaRPr>
          </a:p>
          <a:p>
            <a:pPr lvl="1"/>
            <a:endParaRPr lang="ja-JP" altLang="en-US" sz="1600" dirty="0">
              <a:latin typeface="ＭＳ Ｐゴシック"/>
              <a:ea typeface="ＭＳ Ｐゴシック"/>
            </a:endParaRPr>
          </a:p>
          <a:p>
            <a:pPr lvl="1"/>
            <a:endParaRPr lang="ja-JP" altLang="en-US" sz="1600" dirty="0">
              <a:latin typeface="ＭＳ Ｐゴシック"/>
              <a:ea typeface="ＭＳ Ｐゴシック"/>
            </a:endParaRPr>
          </a:p>
          <a:p>
            <a:r>
              <a:rPr lang="ja-JP" altLang="en-US" sz="2000">
                <a:latin typeface="ＭＳ Ｐゴシック"/>
                <a:ea typeface="ＭＳ Ｐゴシック"/>
              </a:rPr>
              <a:t>Future directions</a:t>
            </a:r>
          </a:p>
          <a:p>
            <a:pPr marL="800100" lvl="1" indent="-342900">
              <a:buAutoNum type="arabicPeriod"/>
            </a:pPr>
            <a:r>
              <a:rPr lang="ja-JP" altLang="en-US" sz="1600">
                <a:latin typeface="ＭＳ Ｐゴシック"/>
                <a:ea typeface="ＭＳ Ｐゴシック"/>
              </a:rPr>
              <a:t>better leveragingdistant supervision to reduce human efforts</a:t>
            </a:r>
          </a:p>
          <a:p>
            <a:pPr marL="800100" lvl="1" indent="-342900">
              <a:buAutoNum type="arabicPeriod"/>
            </a:pPr>
            <a:r>
              <a:rPr lang="ja-JP" sz="1600">
                <a:latin typeface="ＭＳ Ｐゴシック"/>
                <a:ea typeface="ＭＳ Ｐゴシック"/>
              </a:rPr>
              <a:t>incorporating knowledge graph embedding techniques</a:t>
            </a:r>
            <a:endParaRPr lang="ja-JP">
              <a:latin typeface="ＭＳ Ｐゴシック"/>
              <a:ea typeface="ＭＳ Ｐゴシック"/>
            </a:endParaRPr>
          </a:p>
          <a:p>
            <a:pPr marL="800100" lvl="1" indent="-342900">
              <a:buAutoNum type="arabicPeriod"/>
            </a:pPr>
            <a:r>
              <a:rPr lang="ja-JP" altLang="en-US" sz="1600">
                <a:latin typeface="ＭＳ Ｐゴシック"/>
                <a:ea typeface="ＭＳ Ｐゴシック"/>
              </a:rPr>
              <a:t>applying the LOCATEDNEAR knowledgeinto downstream applications in computer vision and natural language processing</a:t>
            </a:r>
            <a:endParaRPr lang="ja-JP" altLang="en-US" sz="1600" dirty="0">
              <a:latin typeface="ＭＳ Ｐゴシック"/>
              <a:ea typeface="ＭＳ Ｐゴシック"/>
            </a:endParaRPr>
          </a:p>
        </p:txBody>
      </p:sp>
      <p:pic>
        <p:nvPicPr>
          <p:cNvPr id="3" name="図 4">
            <a:extLst>
              <a:ext uri="{FF2B5EF4-FFF2-40B4-BE49-F238E27FC236}">
                <a16:creationId xmlns:a16="http://schemas.microsoft.com/office/drawing/2014/main" id="{6A964727-B114-4916-AC68-74D6742C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02" y="1792894"/>
            <a:ext cx="5769339" cy="240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8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A158E-38EB-4F8D-845A-E1165F34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813FE2-3033-4422-ABEC-3A1B22690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54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A37DC-9687-4D6D-A063-89C10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" y="130905"/>
            <a:ext cx="8205240" cy="63226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ＭＳ Ｐゴシック"/>
                <a:ea typeface="ＭＳ Ｐゴシック"/>
              </a:rPr>
              <a:t>先行研究と比べてどこがすごい？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297EE1-58B1-4DCE-95A4-3776A334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91" y="757577"/>
            <a:ext cx="8870426" cy="5419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>
                <a:latin typeface="ＭＳ Ｐゴシック"/>
                <a:ea typeface="ＭＳ Ｐゴシック"/>
              </a:rPr>
              <a:t>present</a:t>
            </a:r>
            <a:r>
              <a:rPr lang="ja-JP" altLang="en-US" sz="2000" dirty="0">
                <a:latin typeface="ＭＳ Ｐゴシック"/>
                <a:ea typeface="ＭＳ Ｐゴシック"/>
              </a:rPr>
              <a:t> </a:t>
            </a:r>
            <a:r>
              <a:rPr lang="en-US" altLang="ja-JP" sz="2000" dirty="0">
                <a:latin typeface="ＭＳ Ｐゴシック"/>
                <a:ea typeface="ＭＳ Ｐゴシック"/>
              </a:rPr>
              <a:t>a</a:t>
            </a:r>
            <a:r>
              <a:rPr lang="ja-JP" altLang="en-US" sz="2000" dirty="0">
                <a:latin typeface="ＭＳ Ｐゴシック"/>
                <a:ea typeface="ＭＳ Ｐゴシック"/>
              </a:rPr>
              <a:t> </a:t>
            </a:r>
            <a:r>
              <a:rPr lang="en-US" altLang="ja-JP" sz="2000" dirty="0">
                <a:latin typeface="ＭＳ Ｐゴシック"/>
                <a:ea typeface="ＭＳ Ｐゴシック"/>
              </a:rPr>
              <a:t>novel</a:t>
            </a:r>
            <a:r>
              <a:rPr lang="ja-JP" altLang="en-US" sz="2000" dirty="0">
                <a:latin typeface="ＭＳ Ｐゴシック"/>
                <a:ea typeface="ＭＳ Ｐゴシック"/>
              </a:rPr>
              <a:t> </a:t>
            </a:r>
            <a:r>
              <a:rPr lang="en-US" altLang="ja-JP" sz="2000" dirty="0">
                <a:latin typeface="ＭＳ Ｐゴシック"/>
                <a:ea typeface="ＭＳ Ｐゴシック"/>
              </a:rPr>
              <a:t>study</a:t>
            </a:r>
            <a:r>
              <a:rPr lang="ja-JP" altLang="en-US" sz="2000" dirty="0">
                <a:latin typeface="ＭＳ Ｐゴシック"/>
                <a:ea typeface="ＭＳ Ｐゴシック"/>
              </a:rPr>
              <a:t> </a:t>
            </a:r>
            <a:r>
              <a:rPr lang="en-US" altLang="ja-JP" sz="2000" dirty="0">
                <a:latin typeface="ＭＳ Ｐゴシック"/>
                <a:ea typeface="ＭＳ Ｐゴシック"/>
              </a:rPr>
              <a:t>on</a:t>
            </a:r>
            <a:r>
              <a:rPr lang="ja-JP" altLang="en-US" sz="2000" dirty="0">
                <a:latin typeface="ＭＳ Ｐゴシック"/>
                <a:ea typeface="ＭＳ Ｐゴシック"/>
              </a:rPr>
              <a:t> </a:t>
            </a:r>
            <a:r>
              <a:rPr lang="en-US" altLang="ja-JP" sz="2000" dirty="0">
                <a:latin typeface="ＭＳ Ｐゴシック"/>
                <a:ea typeface="ＭＳ Ｐゴシック"/>
              </a:rPr>
              <a:t>LOCATEDNEAR</a:t>
            </a:r>
            <a:r>
              <a:rPr lang="ja-JP" altLang="en-US" sz="2000" dirty="0">
                <a:latin typeface="ＭＳ Ｐゴシック"/>
                <a:ea typeface="ＭＳ Ｐゴシック"/>
              </a:rPr>
              <a:t> </a:t>
            </a:r>
            <a:r>
              <a:rPr lang="en-US" altLang="ja-JP" sz="2000" dirty="0">
                <a:latin typeface="ＭＳ Ｐゴシック"/>
                <a:ea typeface="ＭＳ Ｐゴシック"/>
              </a:rPr>
              <a:t>relationship</a:t>
            </a:r>
            <a:r>
              <a:rPr lang="ja-JP" altLang="en-US" sz="2000" dirty="0">
                <a:latin typeface="ＭＳ Ｐゴシック"/>
                <a:ea typeface="ＭＳ Ｐゴシック"/>
              </a:rPr>
              <a:t> </a:t>
            </a:r>
            <a:r>
              <a:rPr lang="en-US" altLang="ja-JP" sz="2000" dirty="0">
                <a:latin typeface="ＭＳ Ｐゴシック"/>
                <a:ea typeface="ＭＳ Ｐゴシック"/>
              </a:rPr>
              <a:t>from</a:t>
            </a:r>
            <a:r>
              <a:rPr lang="ja-JP" altLang="en-US" sz="2000" dirty="0">
                <a:latin typeface="ＭＳ Ｐゴシック"/>
                <a:ea typeface="ＭＳ Ｐゴシック"/>
              </a:rPr>
              <a:t> </a:t>
            </a:r>
            <a:r>
              <a:rPr lang="en-US" altLang="ja-JP" sz="2000" dirty="0">
                <a:latin typeface="ＭＳ Ｐゴシック"/>
                <a:ea typeface="ＭＳ Ｐゴシック"/>
              </a:rPr>
              <a:t>texts</a:t>
            </a:r>
            <a:endParaRPr lang="ja-JP" altLang="en-US" sz="2000" dirty="0">
              <a:latin typeface="ＭＳ Ｐゴシック"/>
              <a:ea typeface="ＭＳ Ｐゴシック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ja-JP" sz="1600" dirty="0">
                <a:latin typeface="ＭＳ Ｐゴシック"/>
                <a:ea typeface="ＭＳ Ｐゴシック"/>
              </a:rPr>
              <a:t>most</a:t>
            </a:r>
            <a:r>
              <a:rPr lang="ja-JP" altLang="en-US" sz="1600" dirty="0">
                <a:latin typeface="ＭＳ Ｐゴシック"/>
                <a:ea typeface="ＭＳ Ｐゴシック"/>
              </a:rPr>
              <a:t> </a:t>
            </a:r>
            <a:r>
              <a:rPr lang="en-US" altLang="ja-JP" sz="1600" dirty="0">
                <a:latin typeface="ＭＳ Ｐゴシック"/>
                <a:ea typeface="ＭＳ Ｐゴシック"/>
              </a:rPr>
              <a:t>commonsense KB</a:t>
            </a:r>
            <a:r>
              <a:rPr lang="ja-JP" altLang="en-US" sz="1600" dirty="0">
                <a:latin typeface="ＭＳ Ｐゴシック"/>
                <a:ea typeface="ＭＳ Ｐゴシック"/>
              </a:rPr>
              <a:t> </a:t>
            </a:r>
            <a:r>
              <a:rPr lang="en-US" altLang="ja-JP" sz="1600" dirty="0">
                <a:latin typeface="ＭＳ Ｐゴシック"/>
                <a:ea typeface="ＭＳ Ｐゴシック"/>
              </a:rPr>
              <a:t>are</a:t>
            </a:r>
            <a:r>
              <a:rPr lang="ja-JP" altLang="en-US" sz="1600" dirty="0">
                <a:latin typeface="ＭＳ Ｐゴシック"/>
                <a:ea typeface="ＭＳ Ｐゴシック"/>
              </a:rPr>
              <a:t> </a:t>
            </a:r>
            <a:r>
              <a:rPr lang="en-US" altLang="ja-JP" sz="1600" dirty="0">
                <a:latin typeface="ＭＳ Ｐゴシック"/>
                <a:ea typeface="ＭＳ Ｐゴシック"/>
              </a:rPr>
              <a:t>manually</a:t>
            </a:r>
            <a:r>
              <a:rPr lang="ja-JP" altLang="en-US" sz="1600" dirty="0">
                <a:latin typeface="ＭＳ Ｐゴシック"/>
                <a:ea typeface="ＭＳ Ｐゴシック"/>
              </a:rPr>
              <a:t> </a:t>
            </a:r>
            <a:r>
              <a:rPr lang="en-US" altLang="ja-JP" sz="1600" dirty="0">
                <a:latin typeface="ＭＳ Ｐゴシック"/>
                <a:ea typeface="ＭＳ Ｐゴシック"/>
              </a:rPr>
              <a:t>crowd-sourced, thus </a:t>
            </a:r>
            <a:r>
              <a:rPr lang="en-US" sz="1600" dirty="0">
                <a:latin typeface="ＭＳ Ｐゴシック"/>
                <a:ea typeface="ＭＳ Ｐゴシック"/>
              </a:rPr>
              <a:t>do not scale well</a:t>
            </a:r>
            <a:endParaRPr lang="en-US" altLang="ja-JP" sz="1600" dirty="0">
              <a:latin typeface="ＭＳ Ｐゴシック"/>
              <a:ea typeface="ＭＳ Ｐゴシック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sz="1600" dirty="0" err="1">
                <a:latin typeface="ＭＳ Ｐゴシック"/>
                <a:ea typeface="ＭＳ Ｐゴシック"/>
              </a:rPr>
              <a:t>ConceptNet</a:t>
            </a:r>
            <a:r>
              <a:rPr lang="en-US" sz="1600" dirty="0">
                <a:latin typeface="ＭＳ Ｐゴシック"/>
                <a:ea typeface="ＭＳ Ｐゴシック"/>
              </a:rPr>
              <a:t> 5.5 has only 49 triples of LOCATEDNEAR relation</a:t>
            </a:r>
            <a:endParaRPr lang="en-US" dirty="0">
              <a:latin typeface="Calibri"/>
              <a:ea typeface="ＭＳ Ｐゴシック"/>
              <a:cs typeface="Calibri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>
                <a:latin typeface="ＭＳ Ｐゴシック"/>
                <a:ea typeface="ＭＳ Ｐゴシック"/>
                <a:cs typeface="Calibri"/>
              </a:rPr>
              <a:t>create</a:t>
            </a:r>
            <a:r>
              <a:rPr lang="en-US" sz="2000" dirty="0">
                <a:latin typeface="ＭＳ Ｐゴシック"/>
                <a:ea typeface="ＭＳ Ｐゴシック"/>
              </a:rPr>
              <a:t> benchmark dataset for LOCATEDNEAR relation extraction</a:t>
            </a:r>
            <a:endParaRPr lang="en-US" dirty="0">
              <a:latin typeface="Calibri"/>
              <a:ea typeface="ＭＳ Ｐゴシック"/>
              <a:cs typeface="Calibri"/>
            </a:endParaRPr>
          </a:p>
          <a:p>
            <a:pPr marL="857250" lvl="1" indent="-342900">
              <a:lnSpc>
                <a:spcPct val="150000"/>
              </a:lnSpc>
            </a:pPr>
            <a:r>
              <a:rPr lang="en-US" sz="1600" dirty="0">
                <a:latin typeface="ＭＳ Ｐゴシック"/>
                <a:ea typeface="ＭＳ Ｐゴシック"/>
                <a:cs typeface="Calibri"/>
              </a:rPr>
              <a:t>About 5000 instances ( Entities and sentence pair )</a:t>
            </a:r>
          </a:p>
          <a:p>
            <a:pPr marL="857250" lvl="1" indent="-342900">
              <a:lnSpc>
                <a:spcPct val="150000"/>
              </a:lnSpc>
            </a:pPr>
            <a:r>
              <a:rPr lang="en-US" sz="1600" dirty="0">
                <a:latin typeface="ＭＳ Ｐゴシック"/>
                <a:ea typeface="ＭＳ Ｐゴシック"/>
                <a:cs typeface="Calibri"/>
              </a:rPr>
              <a:t>This dataset</a:t>
            </a:r>
            <a:r>
              <a:rPr lang="en-US" sz="1600" dirty="0">
                <a:latin typeface="ＭＳ Ｐゴシック"/>
                <a:ea typeface="ＭＳ Ｐゴシック"/>
              </a:rPr>
              <a:t> has double the size</a:t>
            </a:r>
            <a:r>
              <a:rPr lang="en-US" sz="1600" dirty="0">
                <a:latin typeface="ＭＳ Ｐゴシック"/>
                <a:ea typeface="ＭＳ Ｐゴシック"/>
                <a:cs typeface="Calibri"/>
              </a:rPr>
              <a:t> of the most popular relations in </a:t>
            </a:r>
            <a:r>
              <a:rPr lang="en-US" sz="1600" dirty="0" err="1">
                <a:latin typeface="ＭＳ Ｐゴシック"/>
                <a:ea typeface="ＭＳ Ｐゴシック"/>
                <a:cs typeface="Calibri"/>
              </a:rPr>
              <a:t>SemEval</a:t>
            </a:r>
            <a:r>
              <a:rPr lang="en-US" sz="1600" dirty="0">
                <a:latin typeface="ＭＳ Ｐゴシック"/>
                <a:ea typeface="ＭＳ Ｐゴシック"/>
                <a:cs typeface="Calibri"/>
              </a:rPr>
              <a:t> task 8</a:t>
            </a:r>
            <a:endParaRPr lang="en-US" sz="1600">
              <a:cs typeface="Calibri"/>
            </a:endParaRPr>
          </a:p>
          <a:p>
            <a:pPr marL="1028700" lvl="2" indent="-342900">
              <a:lnSpc>
                <a:spcPct val="150000"/>
              </a:lnSpc>
            </a:pPr>
            <a:endParaRPr lang="en-US" sz="1200" dirty="0">
              <a:latin typeface="ＭＳ Ｐゴシック"/>
              <a:ea typeface="ＭＳ Ｐゴシック"/>
            </a:endParaRPr>
          </a:p>
          <a:p>
            <a:pPr marL="0" indent="0">
              <a:lnSpc>
                <a:spcPct val="150000"/>
              </a:lnSpc>
            </a:pPr>
            <a:endParaRPr lang="en-US" sz="2000" dirty="0">
              <a:latin typeface="ＭＳ Ｐゴシック"/>
              <a:ea typeface="ＭＳ Ｐゴシック"/>
            </a:endParaRP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q"/>
            </a:pPr>
            <a:endParaRPr lang="en-US" altLang="ja-JP" sz="1600" dirty="0">
              <a:latin typeface="ＭＳ Ｐゴシック"/>
              <a:ea typeface="ＭＳ Ｐゴシック"/>
            </a:endParaRPr>
          </a:p>
          <a:p>
            <a:endParaRPr lang="ja-JP" altLang="en-US" sz="2000" dirty="0"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6967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A37DC-9687-4D6D-A063-89C10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" y="112167"/>
            <a:ext cx="8205240" cy="63226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ＭＳ Ｐゴシック"/>
                <a:ea typeface="ＭＳ Ｐゴシック"/>
              </a:rPr>
              <a:t>技術や手法のキモはどこ？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297EE1-58B1-4DCE-95A4-3776A334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10" y="738839"/>
            <a:ext cx="8767371" cy="5438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latin typeface="ＭＳ Ｐゴシック"/>
                <a:ea typeface="ＭＳ Ｐゴシック"/>
              </a:rPr>
              <a:t>Overall workflow</a:t>
            </a:r>
            <a:endParaRPr lang="ja-JP" altLang="en-US" sz="2000" dirty="0">
              <a:latin typeface="ＭＳ Ｐゴシック"/>
              <a:ea typeface="ＭＳ Ｐゴシック"/>
            </a:endParaRP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ja-JP" sz="1600">
                <a:latin typeface="ＭＳ Ｐゴシック"/>
                <a:ea typeface="ＭＳ Ｐゴシック"/>
              </a:rPr>
              <a:t>construct a vocabulary of physical objects</a:t>
            </a:r>
            <a:r>
              <a:rPr lang="ja-JP" altLang="en-US" sz="1600">
                <a:latin typeface="ＭＳ Ｐゴシック"/>
                <a:ea typeface="ＭＳ Ｐゴシック"/>
              </a:rPr>
              <a:t> </a:t>
            </a:r>
            <a:r>
              <a:rPr lang="en-US" altLang="en-US" sz="1600" dirty="0">
                <a:latin typeface="ＭＳ Ｐゴシック"/>
                <a:ea typeface="ＭＳ Ｐゴシック"/>
              </a:rPr>
              <a:t>and</a:t>
            </a:r>
            <a:r>
              <a:rPr lang="ja-JP" altLang="en-US" sz="1600">
                <a:latin typeface="ＭＳ Ｐゴシック"/>
                <a:ea typeface="ＭＳ Ｐゴシック"/>
              </a:rPr>
              <a:t> </a:t>
            </a:r>
            <a:r>
              <a:rPr lang="ja-JP" sz="1600">
                <a:latin typeface="ＭＳ Ｐゴシック"/>
                <a:ea typeface="ＭＳ Ｐゴシック"/>
              </a:rPr>
              <a:t>generate all candidate instances. </a:t>
            </a:r>
            <a:endParaRPr lang="ja-JP" altLang="en-US" sz="1600" dirty="0">
              <a:latin typeface="ＭＳ Ｐゴシック"/>
              <a:ea typeface="ＭＳ Ｐゴシック"/>
            </a:endParaRP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ja-JP" sz="1600">
                <a:latin typeface="ＭＳ Ｐゴシック"/>
                <a:ea typeface="ＭＳ Ｐゴシック"/>
              </a:rPr>
              <a:t>apply sentence-level relation classifier on this instance</a:t>
            </a:r>
            <a:endParaRPr lang="ja-JP" altLang="en-US" sz="1600">
              <a:latin typeface="ＭＳ Ｐゴシック"/>
              <a:ea typeface="ＭＳ Ｐゴシック"/>
            </a:endParaRP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ja-JP" sz="1600">
                <a:latin typeface="ＭＳ Ｐゴシック"/>
                <a:ea typeface="ＭＳ Ｐゴシック"/>
              </a:rPr>
              <a:t>ca</a:t>
            </a:r>
            <a:r>
              <a:rPr lang="en-US" altLang="ja-JP" sz="1600" dirty="0" err="1">
                <a:latin typeface="ＭＳ Ｐゴシック"/>
                <a:ea typeface="ＭＳ Ｐゴシック"/>
              </a:rPr>
              <a:t>lculate</a:t>
            </a:r>
            <a:r>
              <a:rPr lang="ja-JP" sz="1600">
                <a:latin typeface="ＭＳ Ｐゴシック"/>
                <a:ea typeface="ＭＳ Ｐゴシック"/>
              </a:rPr>
              <a:t> a probabilistic score s indicating the confidence of the instance</a:t>
            </a:r>
            <a:r>
              <a:rPr lang="ja-JP" altLang="en-US" sz="1600">
                <a:latin typeface="ＭＳ Ｐゴシック"/>
                <a:ea typeface="ＭＳ Ｐゴシック"/>
              </a:rPr>
              <a:t> </a:t>
            </a: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ja-JP" sz="1600">
                <a:latin typeface="ＭＳ Ｐゴシック"/>
                <a:ea typeface="ＭＳ Ｐゴシック"/>
              </a:rPr>
              <a:t>Finally, all scores of the instances from the corpus are grouped by the object pairs</a:t>
            </a:r>
          </a:p>
        </p:txBody>
      </p:sp>
      <p:pic>
        <p:nvPicPr>
          <p:cNvPr id="6" name="図 6" descr="テキスト, 地図 が含まれている画像&#10;&#10;高い精度で生成された説明">
            <a:extLst>
              <a:ext uri="{FF2B5EF4-FFF2-40B4-BE49-F238E27FC236}">
                <a16:creationId xmlns:a16="http://schemas.microsoft.com/office/drawing/2014/main" id="{B422CDBD-A5EA-4792-80D4-3BFDC27E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77" y="2732707"/>
            <a:ext cx="6153461" cy="395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0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A37DC-9687-4D6D-A063-89C10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" y="365126"/>
            <a:ext cx="8205240" cy="63226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ＭＳ Ｐゴシック"/>
                <a:ea typeface="ＭＳ Ｐゴシック"/>
              </a:rPr>
              <a:t>Sentence-level LOCATEDNEAR Relation Classifier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297EE1-58B1-4DCE-95A4-3776A334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10" y="1169806"/>
            <a:ext cx="8205240" cy="5007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latin typeface="ＭＳ Ｐゴシック"/>
                <a:ea typeface="ＭＳ Ｐゴシック"/>
              </a:rPr>
              <a:t>Problem statement</a:t>
            </a:r>
            <a:endParaRPr lang="ja-JP"/>
          </a:p>
          <a:p>
            <a:pPr lvl="1">
              <a:lnSpc>
                <a:spcPct val="150000"/>
              </a:lnSpc>
            </a:pPr>
            <a:r>
              <a:rPr lang="ja-JP" sz="1600">
                <a:latin typeface="ＭＳ Ｐゴシック"/>
                <a:ea typeface="ＭＳ Ｐゴシック"/>
              </a:rPr>
              <a:t>Given a sentence</a:t>
            </a:r>
            <a:r>
              <a:rPr lang="ja-JP" altLang="en-US" sz="1600">
                <a:latin typeface="ＭＳ Ｐゴシック"/>
                <a:ea typeface="ＭＳ Ｐゴシック"/>
              </a:rPr>
              <a:t> </a:t>
            </a:r>
            <a:r>
              <a:rPr lang="ja-JP" altLang="en-US" sz="1600">
                <a:latin typeface="Times New Roman"/>
                <a:ea typeface="ＭＳ Ｐゴシック"/>
                <a:cs typeface="Times New Roman"/>
              </a:rPr>
              <a:t>s</a:t>
            </a:r>
            <a:r>
              <a:rPr lang="en-US" altLang="ja-JP" sz="1600" dirty="0">
                <a:latin typeface="ＭＳ Ｐゴシック"/>
                <a:ea typeface="ＭＳ Ｐゴシック"/>
              </a:rPr>
              <a:t> </a:t>
            </a:r>
            <a:r>
              <a:rPr lang="ja-JP" sz="1600">
                <a:latin typeface="ＭＳ Ｐゴシック"/>
                <a:ea typeface="ＭＳ Ｐゴシック"/>
              </a:rPr>
              <a:t>mentioning a pair of physical objects</a:t>
            </a:r>
            <a:r>
              <a:rPr lang="ja-JP" altLang="en-US" sz="1600">
                <a:latin typeface="Times New Roman"/>
                <a:ea typeface="ＭＳ Ｐゴシック"/>
                <a:cs typeface="Times New Roman"/>
              </a:rPr>
              <a:t> </a:t>
            </a:r>
            <a:r>
              <a:rPr lang="ja-JP" sz="1600">
                <a:latin typeface="Times New Roman"/>
                <a:ea typeface="ＭＳ Ｐゴシック"/>
                <a:cs typeface="Times New Roman"/>
              </a:rPr>
              <a:t>&lt;ei,ej&gt;</a:t>
            </a:r>
            <a:endParaRPr lang="ja-JP">
              <a:latin typeface="ＭＳ Ｐゴシック"/>
              <a:ea typeface="ＭＳ Ｐゴシック"/>
              <a:cs typeface="Times New Roman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ＭＳ Ｐゴシック"/>
                <a:ea typeface="ＭＳ Ｐゴシック"/>
                <a:cs typeface="Times New Roman"/>
              </a:rPr>
              <a:t>the problem is to determine whether </a:t>
            </a:r>
            <a:r>
              <a:rPr lang="en-US" sz="1600" dirty="0" err="1">
                <a:latin typeface="Times New Roman"/>
                <a:ea typeface="ＭＳ Ｐゴシック"/>
                <a:cs typeface="Times New Roman"/>
              </a:rPr>
              <a:t>ei</a:t>
            </a:r>
            <a:r>
              <a:rPr lang="en-US" sz="1600" dirty="0">
                <a:latin typeface="ＭＳ Ｐゴシック"/>
                <a:ea typeface="ＭＳ Ｐゴシック"/>
                <a:cs typeface="Times New Roman"/>
              </a:rPr>
              <a:t> and </a:t>
            </a:r>
            <a:r>
              <a:rPr lang="en-US" sz="1600" dirty="0" err="1">
                <a:latin typeface="ＭＳ Ｐゴシック"/>
                <a:ea typeface="ＭＳ Ｐゴシック"/>
                <a:cs typeface="Times New Roman"/>
              </a:rPr>
              <a:t>ej</a:t>
            </a:r>
            <a:r>
              <a:rPr lang="en-US" sz="1600" dirty="0">
                <a:latin typeface="ＭＳ Ｐゴシック"/>
                <a:ea typeface="ＭＳ Ｐゴシック"/>
                <a:cs typeface="Times New Roman"/>
              </a:rPr>
              <a:t> are located near each other in the physical scene described in the sentence s.</a:t>
            </a:r>
            <a:endParaRPr lang="en-US" altLang="ja-JP" sz="1600" dirty="0">
              <a:latin typeface="ＭＳ Ｐゴシック"/>
              <a:ea typeface="ＭＳ Ｐゴシック"/>
              <a:cs typeface="Times New Roman"/>
            </a:endParaRPr>
          </a:p>
        </p:txBody>
      </p:sp>
      <p:pic>
        <p:nvPicPr>
          <p:cNvPr id="4" name="図 4">
            <a:extLst>
              <a:ext uri="{FF2B5EF4-FFF2-40B4-BE49-F238E27FC236}">
                <a16:creationId xmlns:a16="http://schemas.microsoft.com/office/drawing/2014/main" id="{CF91BA50-30C1-4497-86AB-BAD2637B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51" y="2976062"/>
            <a:ext cx="8355143" cy="286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5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A37DC-9687-4D6D-A063-89C10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" y="365126"/>
            <a:ext cx="8205240" cy="63226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ＭＳ Ｐゴシック"/>
                <a:ea typeface="ＭＳ Ｐゴシック"/>
              </a:rPr>
              <a:t>Sentence-level LOCATEDNEAR Relation Classifier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297EE1-58B1-4DCE-95A4-3776A334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10" y="944954"/>
            <a:ext cx="8832952" cy="5232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ja-JP" sz="2000" dirty="0">
                <a:latin typeface="ＭＳ Ｐゴシック"/>
                <a:ea typeface="ＭＳ Ｐゴシック"/>
                <a:cs typeface="Times New Roman"/>
              </a:rPr>
              <a:t>The right part</a:t>
            </a:r>
            <a:endParaRPr lang="en-US" dirty="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ＭＳ Ｐゴシック"/>
                <a:ea typeface="ＭＳ Ｐゴシック"/>
                <a:cs typeface="Times New Roman"/>
              </a:rPr>
              <a:t>encoding the semantic similarity between e1 and e2</a:t>
            </a:r>
            <a:endParaRPr lang="en-US" dirty="0">
              <a:latin typeface="Calibri"/>
              <a:ea typeface="ＭＳ Ｐゴシック"/>
              <a:cs typeface="Calibri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ja-JP" sz="2000" dirty="0">
                <a:latin typeface="ＭＳ Ｐゴシック"/>
                <a:ea typeface="ＭＳ Ｐゴシック"/>
                <a:cs typeface="Times New Roman"/>
              </a:rPr>
              <a:t>The</a:t>
            </a:r>
            <a:r>
              <a:rPr lang="ja-JP" altLang="en-US" sz="2000" dirty="0">
                <a:latin typeface="ＭＳ Ｐゴシック"/>
                <a:ea typeface="ＭＳ Ｐゴシック"/>
                <a:cs typeface="Times New Roman"/>
              </a:rPr>
              <a:t> </a:t>
            </a:r>
            <a:r>
              <a:rPr lang="en-US" altLang="ja-JP" sz="2000" dirty="0">
                <a:latin typeface="ＭＳ Ｐゴシック"/>
                <a:ea typeface="ＭＳ Ｐゴシック"/>
                <a:cs typeface="Times New Roman"/>
              </a:rPr>
              <a:t>left</a:t>
            </a:r>
            <a:r>
              <a:rPr lang="ja-JP" altLang="en-US" sz="2000" dirty="0">
                <a:latin typeface="ＭＳ Ｐゴシック"/>
                <a:ea typeface="ＭＳ Ｐゴシック"/>
                <a:cs typeface="Times New Roman"/>
              </a:rPr>
              <a:t> </a:t>
            </a:r>
            <a:r>
              <a:rPr lang="en-US" altLang="ja-JP" sz="2000" dirty="0">
                <a:latin typeface="ＭＳ Ｐゴシック"/>
                <a:ea typeface="ＭＳ Ｐゴシック"/>
                <a:cs typeface="Times New Roman"/>
              </a:rPr>
              <a:t>part</a:t>
            </a:r>
            <a:endParaRPr lang="ja-JP" altLang="en-US" sz="2000" dirty="0">
              <a:latin typeface="ＭＳ Ｐゴシック"/>
              <a:ea typeface="ＭＳ Ｐゴシック"/>
              <a:cs typeface="Times New Roman"/>
            </a:endParaRPr>
          </a:p>
          <a:p>
            <a:pPr lvl="1">
              <a:lnSpc>
                <a:spcPct val="100000"/>
              </a:lnSpc>
            </a:pPr>
            <a:r>
              <a:rPr lang="en-US" altLang="ja-JP" sz="1600" dirty="0">
                <a:latin typeface="ＭＳ Ｐゴシック"/>
                <a:ea typeface="ＭＳ Ｐゴシック"/>
                <a:cs typeface="Times New Roman"/>
              </a:rPr>
              <a:t>encoding</a:t>
            </a:r>
            <a:r>
              <a:rPr lang="ja-JP" altLang="en-US" sz="1600" dirty="0">
                <a:latin typeface="ＭＳ Ｐゴシック"/>
                <a:ea typeface="ＭＳ Ｐゴシック"/>
                <a:cs typeface="Times New Roman"/>
              </a:rPr>
              <a:t> </a:t>
            </a:r>
            <a:r>
              <a:rPr lang="en-US" altLang="ja-JP" sz="1600" dirty="0">
                <a:latin typeface="ＭＳ Ｐゴシック"/>
                <a:ea typeface="ＭＳ Ｐゴシック"/>
                <a:cs typeface="Times New Roman"/>
              </a:rPr>
              <a:t>the</a:t>
            </a:r>
            <a:r>
              <a:rPr lang="ja-JP" altLang="en-US" sz="1600" dirty="0">
                <a:latin typeface="ＭＳ Ｐゴシック"/>
                <a:ea typeface="ＭＳ Ｐゴシック"/>
                <a:cs typeface="Times New Roman"/>
              </a:rPr>
              <a:t> </a:t>
            </a:r>
            <a:r>
              <a:rPr lang="en-US" altLang="ja-JP" sz="1600" dirty="0">
                <a:latin typeface="ＭＳ Ｐゴシック"/>
                <a:ea typeface="ＭＳ Ｐゴシック"/>
                <a:cs typeface="Times New Roman"/>
              </a:rPr>
              <a:t>syntactical</a:t>
            </a:r>
            <a:r>
              <a:rPr lang="ja-JP" altLang="en-US" sz="1600" dirty="0">
                <a:latin typeface="ＭＳ Ｐゴシック"/>
                <a:ea typeface="ＭＳ Ｐゴシック"/>
                <a:cs typeface="Times New Roman"/>
              </a:rPr>
              <a:t> </a:t>
            </a:r>
            <a:r>
              <a:rPr lang="en-US" altLang="ja-JP" sz="1600" dirty="0">
                <a:latin typeface="ＭＳ Ｐゴシック"/>
                <a:ea typeface="ＭＳ Ｐゴシック"/>
                <a:cs typeface="Times New Roman"/>
              </a:rPr>
              <a:t>and</a:t>
            </a:r>
            <a:r>
              <a:rPr lang="ja-JP" altLang="en-US" sz="1600" dirty="0">
                <a:latin typeface="ＭＳ Ｐゴシック"/>
                <a:ea typeface="ＭＳ Ｐゴシック"/>
                <a:cs typeface="Times New Roman"/>
              </a:rPr>
              <a:t> </a:t>
            </a:r>
            <a:r>
              <a:rPr lang="en-US" altLang="ja-JP" sz="1600" dirty="0">
                <a:latin typeface="ＭＳ Ｐゴシック"/>
                <a:ea typeface="ＭＳ Ｐゴシック"/>
                <a:cs typeface="Times New Roman"/>
              </a:rPr>
              <a:t>semantic</a:t>
            </a:r>
            <a:r>
              <a:rPr lang="ja-JP" altLang="en-US" sz="1600" dirty="0">
                <a:latin typeface="ＭＳ Ｐゴシック"/>
                <a:ea typeface="ＭＳ Ｐゴシック"/>
                <a:cs typeface="Times New Roman"/>
              </a:rPr>
              <a:t> </a:t>
            </a:r>
            <a:r>
              <a:rPr lang="en-US" altLang="ja-JP" sz="1600" dirty="0">
                <a:latin typeface="ＭＳ Ｐゴシック"/>
                <a:ea typeface="ＭＳ Ｐゴシック"/>
                <a:cs typeface="Times New Roman"/>
              </a:rPr>
              <a:t>information</a:t>
            </a:r>
            <a:r>
              <a:rPr lang="ja-JP" altLang="en-US" sz="1600" dirty="0">
                <a:latin typeface="ＭＳ Ｐゴシック"/>
                <a:ea typeface="ＭＳ Ｐゴシック"/>
                <a:cs typeface="Times New Roman"/>
              </a:rPr>
              <a:t> </a:t>
            </a:r>
            <a:r>
              <a:rPr lang="en-US" altLang="ja-JP" sz="1600" dirty="0">
                <a:latin typeface="ＭＳ Ｐゴシック"/>
                <a:ea typeface="ＭＳ Ｐゴシック"/>
                <a:cs typeface="Times New Roman"/>
              </a:rPr>
              <a:t>of</a:t>
            </a:r>
            <a:r>
              <a:rPr lang="ja-JP" altLang="en-US" sz="1600" dirty="0">
                <a:latin typeface="ＭＳ Ｐゴシック"/>
                <a:ea typeface="ＭＳ Ｐゴシック"/>
                <a:cs typeface="Times New Roman"/>
              </a:rPr>
              <a:t> </a:t>
            </a:r>
            <a:r>
              <a:rPr lang="en-US" altLang="ja-JP" sz="1600" dirty="0">
                <a:latin typeface="ＭＳ Ｐゴシック"/>
                <a:ea typeface="ＭＳ Ｐゴシック"/>
                <a:cs typeface="Times New Roman"/>
              </a:rPr>
              <a:t>the</a:t>
            </a:r>
            <a:r>
              <a:rPr lang="ja-JP" altLang="en-US" sz="1600" dirty="0">
                <a:latin typeface="ＭＳ Ｐゴシック"/>
                <a:ea typeface="ＭＳ Ｐゴシック"/>
                <a:cs typeface="Times New Roman"/>
              </a:rPr>
              <a:t> </a:t>
            </a:r>
            <a:r>
              <a:rPr lang="en-US" altLang="ja-JP" sz="1600" dirty="0">
                <a:latin typeface="ＭＳ Ｐゴシック"/>
                <a:ea typeface="ＭＳ Ｐゴシック"/>
                <a:cs typeface="Times New Roman"/>
              </a:rPr>
              <a:t>senten</a:t>
            </a:r>
            <a:r>
              <a:rPr lang="en-US" sz="1600" dirty="0">
                <a:latin typeface="ＭＳ Ｐゴシック"/>
                <a:ea typeface="ＭＳ Ｐゴシック"/>
                <a:cs typeface="Times New Roman"/>
              </a:rPr>
              <a:t>ce 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ＭＳ Ｐゴシック"/>
                <a:ea typeface="ＭＳ Ｐゴシック"/>
                <a:cs typeface="Times New Roman"/>
              </a:rPr>
              <a:t>the original word sequence of a sentence s has two problems</a:t>
            </a:r>
          </a:p>
          <a:p>
            <a:pPr marL="914400" lvl="2" indent="0">
              <a:lnSpc>
                <a:spcPct val="100000"/>
              </a:lnSpc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ＭＳ Ｐゴシック"/>
                <a:ea typeface="ＭＳ Ｐゴシック"/>
                <a:cs typeface="Times New Roman"/>
              </a:rPr>
              <a:t> the irrelevant words in the sentence can introduce noise into the model</a:t>
            </a:r>
          </a:p>
          <a:p>
            <a:pPr marL="914400" lvl="2" indent="0">
              <a:lnSpc>
                <a:spcPct val="100000"/>
              </a:lnSpc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ＭＳ Ｐゴシック"/>
                <a:ea typeface="ＭＳ Ｐゴシック"/>
                <a:cs typeface="Times New Roman"/>
              </a:rPr>
              <a:t> the large vocabulary of original sentences induce too many parameters</a:t>
            </a:r>
          </a:p>
          <a:p>
            <a:pPr lvl="1">
              <a:lnSpc>
                <a:spcPct val="100000"/>
              </a:lnSpc>
            </a:pPr>
            <a:endParaRPr lang="en-US" altLang="ja-JP" sz="1600" dirty="0">
              <a:latin typeface="ＭＳ Ｐゴシック"/>
              <a:ea typeface="ＭＳ Ｐゴシック"/>
              <a:cs typeface="Times New Roman"/>
            </a:endParaRPr>
          </a:p>
        </p:txBody>
      </p:sp>
      <p:pic>
        <p:nvPicPr>
          <p:cNvPr id="4" name="図 4">
            <a:extLst>
              <a:ext uri="{FF2B5EF4-FFF2-40B4-BE49-F238E27FC236}">
                <a16:creationId xmlns:a16="http://schemas.microsoft.com/office/drawing/2014/main" id="{CF91BA50-30C1-4497-86AB-BAD2637B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6" y="3809890"/>
            <a:ext cx="8355143" cy="286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A37DC-9687-4D6D-A063-89C10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" y="365126"/>
            <a:ext cx="8205240" cy="63226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ＭＳ Ｐゴシック"/>
                <a:ea typeface="ＭＳ Ｐゴシック"/>
              </a:rPr>
              <a:t>Sentence-level LOCATEDNEAR Relation Classifier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297EE1-58B1-4DCE-95A4-3776A334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10" y="944954"/>
            <a:ext cx="8832952" cy="5232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ctr">
              <a:lnSpc>
                <a:spcPct val="100000"/>
              </a:lnSpc>
              <a:buAutoNum type="arabicPeriod"/>
            </a:pPr>
            <a:r>
              <a:rPr lang="en-US" sz="1600" dirty="0">
                <a:latin typeface="ＭＳ Ｐゴシック"/>
                <a:ea typeface="ＭＳ Ｐゴシック"/>
                <a:cs typeface="Times New Roman"/>
              </a:rPr>
              <a:t>the irrelevant words in the sentence can introduce noise into the model</a:t>
            </a:r>
            <a:endParaRPr lang="en-US" sz="1600">
              <a:latin typeface="ＭＳ Ｐゴシック"/>
              <a:ea typeface="ＭＳ Ｐゴシック"/>
              <a:cs typeface="Times New Roman"/>
            </a:endParaRPr>
          </a:p>
          <a:p>
            <a:pPr marL="342900" indent="-342900" algn="ctr">
              <a:lnSpc>
                <a:spcPct val="100000"/>
              </a:lnSpc>
              <a:buAutoNum type="arabicPeriod"/>
            </a:pPr>
            <a:r>
              <a:rPr lang="en-US" sz="1600" dirty="0">
                <a:latin typeface="ＭＳ Ｐゴシック"/>
                <a:ea typeface="ＭＳ Ｐゴシック"/>
                <a:cs typeface="Times New Roman"/>
              </a:rPr>
              <a:t>the large vocabulary of original sentences induce too many parameters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ＭＳ Ｐゴシック"/>
                <a:ea typeface="ＭＳ Ｐゴシック"/>
                <a:cs typeface="Times New Roman"/>
              </a:rPr>
              <a:t>→ Introduce Masking process</a:t>
            </a:r>
            <a:endParaRPr lang="en-US" sz="1600" dirty="0">
              <a:solidFill>
                <a:srgbClr val="FF0000"/>
              </a:solidFill>
              <a:latin typeface="ＭＳ Ｐゴシック"/>
              <a:ea typeface="ＭＳ Ｐゴシック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sz="1600" dirty="0">
              <a:latin typeface="ＭＳ Ｐゴシック"/>
              <a:ea typeface="ＭＳ Ｐゴシック"/>
              <a:cs typeface="Times New Roman"/>
            </a:endParaRPr>
          </a:p>
        </p:txBody>
      </p:sp>
      <p:pic>
        <p:nvPicPr>
          <p:cNvPr id="4" name="図 4">
            <a:extLst>
              <a:ext uri="{FF2B5EF4-FFF2-40B4-BE49-F238E27FC236}">
                <a16:creationId xmlns:a16="http://schemas.microsoft.com/office/drawing/2014/main" id="{CF91BA50-30C1-4497-86AB-BAD2637B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68" y="4446971"/>
            <a:ext cx="6556324" cy="2245622"/>
          </a:xfrm>
          <a:prstGeom prst="rect">
            <a:avLst/>
          </a:prstGeom>
        </p:spPr>
      </p:pic>
      <p:pic>
        <p:nvPicPr>
          <p:cNvPr id="5" name="図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309A33A-51B2-4B01-B675-05A69775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07" y="2118104"/>
            <a:ext cx="3689454" cy="20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2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A37DC-9687-4D6D-A063-89C10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" y="365126"/>
            <a:ext cx="8205240" cy="63226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ＭＳ Ｐゴシック"/>
                <a:ea typeface="ＭＳ Ｐゴシック"/>
              </a:rPr>
              <a:t>Sentence-level LOCATEDNEAR Relation Classifier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297EE1-58B1-4DCE-95A4-3776A334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10" y="944954"/>
            <a:ext cx="8673682" cy="5232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ja-JP" sz="2000" dirty="0">
                <a:latin typeface="ＭＳ Ｐゴシック"/>
                <a:ea typeface="ＭＳ Ｐゴシック"/>
                <a:cs typeface="Calibri"/>
              </a:rPr>
              <a:t>Position Embeddings</a:t>
            </a:r>
            <a:endParaRPr lang="ja-JP" altLang="en-US"/>
          </a:p>
          <a:p>
            <a:pPr marL="1028700" lvl="1" indent="-342900">
              <a:lnSpc>
                <a:spcPct val="100000"/>
              </a:lnSpc>
            </a:pPr>
            <a:r>
              <a:rPr lang="en-US" altLang="ja-JP" sz="1600" dirty="0">
                <a:latin typeface="ＭＳ Ｐゴシック"/>
                <a:ea typeface="ＭＳ Ｐゴシック"/>
                <a:cs typeface="Times New Roman"/>
              </a:rPr>
              <a:t>the intuition that information needed to determine the relation between entities normally comes from the words which are close to the entities.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sz="1600" dirty="0">
              <a:latin typeface="ＭＳ Ｐゴシック"/>
              <a:ea typeface="ＭＳ Ｐゴシック"/>
              <a:cs typeface="Times New Roman"/>
            </a:endParaRPr>
          </a:p>
        </p:txBody>
      </p:sp>
      <p:pic>
        <p:nvPicPr>
          <p:cNvPr id="4" name="図 4">
            <a:extLst>
              <a:ext uri="{FF2B5EF4-FFF2-40B4-BE49-F238E27FC236}">
                <a16:creationId xmlns:a16="http://schemas.microsoft.com/office/drawing/2014/main" id="{CF91BA50-30C1-4497-86AB-BAD2637B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6" y="3360185"/>
            <a:ext cx="8355143" cy="286396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6C1601-1C67-4C54-8466-1BC3FF1D6425}"/>
              </a:ext>
            </a:extLst>
          </p:cNvPr>
          <p:cNvSpPr txBox="1"/>
          <p:nvPr/>
        </p:nvSpPr>
        <p:spPr>
          <a:xfrm>
            <a:off x="5570720" y="2666375"/>
            <a:ext cx="26120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Conf&lt;Sm, ei, ej&gt;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7" name="矢印: 上 6">
            <a:extLst>
              <a:ext uri="{FF2B5EF4-FFF2-40B4-BE49-F238E27FC236}">
                <a16:creationId xmlns:a16="http://schemas.microsoft.com/office/drawing/2014/main" id="{1037DF8A-F3F7-4C5E-809B-40093E0CDC94}"/>
              </a:ext>
            </a:extLst>
          </p:cNvPr>
          <p:cNvSpPr/>
          <p:nvPr/>
        </p:nvSpPr>
        <p:spPr>
          <a:xfrm>
            <a:off x="6784323" y="3005378"/>
            <a:ext cx="166092" cy="3038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7945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A37DC-9687-4D6D-A063-89C10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" y="112167"/>
            <a:ext cx="8205240" cy="63226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ＭＳ Ｐゴシック"/>
                <a:ea typeface="ＭＳ Ｐゴシック"/>
              </a:rPr>
              <a:t>Caluculating final aggregated score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297EE1-58B1-4DCE-95A4-3776A334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10" y="738839"/>
            <a:ext cx="8767371" cy="5438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latin typeface="ＭＳ Ｐゴシック"/>
                <a:ea typeface="ＭＳ Ｐゴシック"/>
              </a:rPr>
              <a:t>Heuristic scoring function f</a:t>
            </a:r>
            <a:endParaRPr lang="ja-JP"/>
          </a:p>
          <a:p>
            <a:pPr marL="857250" lvl="1" indent="-342900">
              <a:lnSpc>
                <a:spcPct val="150000"/>
              </a:lnSpc>
            </a:pPr>
            <a:r>
              <a:rPr lang="ja-JP" altLang="en-US" sz="1600">
                <a:latin typeface="ＭＳ Ｐゴシック"/>
                <a:ea typeface="ＭＳ Ｐゴシック"/>
              </a:rPr>
              <a:t>M denotes the number of sentences</a:t>
            </a:r>
          </a:p>
          <a:p>
            <a:pPr marL="857250" lvl="1" indent="-342900">
              <a:lnSpc>
                <a:spcPct val="150000"/>
              </a:lnSpc>
            </a:pPr>
            <a:r>
              <a:rPr lang="ja-JP" altLang="en-US" sz="1600">
                <a:latin typeface="ＭＳ Ｐゴシック"/>
                <a:ea typeface="ＭＳ Ｐゴシック"/>
              </a:rPr>
              <a:t>F0 does not use </a:t>
            </a:r>
            <a:r>
              <a:rPr lang="ja-JP" sz="1600">
                <a:latin typeface="ＭＳ Ｐゴシック"/>
                <a:ea typeface="ＭＳ Ｐゴシック"/>
              </a:rPr>
              <a:t>Sentence-l</a:t>
            </a:r>
            <a:r>
              <a:rPr lang="en-US" altLang="ja-JP" sz="1600" dirty="0" err="1">
                <a:latin typeface="ＭＳ Ｐゴシック"/>
                <a:ea typeface="ＭＳ Ｐゴシック"/>
              </a:rPr>
              <a:t>evel</a:t>
            </a:r>
            <a:r>
              <a:rPr lang="ja-JP" sz="1600">
                <a:latin typeface="ＭＳ Ｐゴシック"/>
                <a:ea typeface="ＭＳ Ｐゴシック"/>
              </a:rPr>
              <a:t> Relation Classifier</a:t>
            </a:r>
          </a:p>
          <a:p>
            <a:pPr marL="857250" lvl="1" indent="-342900">
              <a:lnSpc>
                <a:spcPct val="150000"/>
              </a:lnSpc>
            </a:pPr>
            <a:endParaRPr lang="ja-JP" altLang="en-US" sz="1600" dirty="0">
              <a:latin typeface="ＭＳ Ｐゴシック"/>
              <a:ea typeface="ＭＳ Ｐゴシック"/>
            </a:endParaRPr>
          </a:p>
        </p:txBody>
      </p:sp>
      <p:pic>
        <p:nvPicPr>
          <p:cNvPr id="4" name="図 4" descr="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E3EC5C8B-A4D1-401F-B163-E7BB6C0F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0730" y="2509040"/>
            <a:ext cx="4626338" cy="3488839"/>
          </a:xfrm>
          <a:prstGeom prst="rect">
            <a:avLst/>
          </a:prstGeom>
        </p:spPr>
      </p:pic>
      <p:pic>
        <p:nvPicPr>
          <p:cNvPr id="8" name="図 6" descr="テキスト, 地図 が含まれている画像&#10;&#10;高い精度で生成された説明">
            <a:extLst>
              <a:ext uri="{FF2B5EF4-FFF2-40B4-BE49-F238E27FC236}">
                <a16:creationId xmlns:a16="http://schemas.microsoft.com/office/drawing/2014/main" id="{ACE63BD5-AD65-417E-BA28-A3A1F098B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72" y="2329846"/>
            <a:ext cx="6153461" cy="395965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751FB2-19FE-4909-8D4D-6C501A752CC1}"/>
              </a:ext>
            </a:extLst>
          </p:cNvPr>
          <p:cNvSpPr/>
          <p:nvPr/>
        </p:nvSpPr>
        <p:spPr>
          <a:xfrm>
            <a:off x="29980" y="4433341"/>
            <a:ext cx="2741326" cy="76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7284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A37DC-9687-4D6D-A063-89C10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" y="112167"/>
            <a:ext cx="8205240" cy="63226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ＭＳ Ｐゴシック"/>
                <a:ea typeface="ＭＳ Ｐゴシック"/>
              </a:rPr>
              <a:t>Feature-based Method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297EE1-58B1-4DCE-95A4-3776A334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7" y="879372"/>
            <a:ext cx="8767371" cy="5606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285750">
              <a:lnSpc>
                <a:spcPct val="150000"/>
              </a:lnSpc>
            </a:pPr>
            <a:r>
              <a:rPr lang="en-US" altLang="ja-JP" sz="2000" dirty="0">
                <a:latin typeface="ＭＳ Ｐゴシック"/>
                <a:ea typeface="ＭＳ Ｐゴシック"/>
              </a:rPr>
              <a:t>SVM classifier based on linguistic features</a:t>
            </a:r>
            <a:endParaRPr lang="ja-JP" sz="2000" dirty="0">
              <a:latin typeface="ＭＳ Ｐゴシック"/>
              <a:ea typeface="ＭＳ Ｐゴシック"/>
            </a:endParaRPr>
          </a:p>
          <a:p>
            <a:pPr marL="857250" lvl="1" indent="-342900">
              <a:lnSpc>
                <a:spcPct val="100000"/>
              </a:lnSpc>
              <a:buAutoNum type="arabicPeriod"/>
            </a:pPr>
            <a:r>
              <a:rPr lang="en-US" altLang="ja-JP" sz="1600" dirty="0">
                <a:latin typeface="ＭＳ Ｐゴシック"/>
                <a:ea typeface="ＭＳ Ｐゴシック"/>
              </a:rPr>
              <a:t>Bag of Words</a:t>
            </a:r>
          </a:p>
          <a:p>
            <a:pPr marL="857250" lvl="1" indent="-342900">
              <a:lnSpc>
                <a:spcPct val="100000"/>
              </a:lnSpc>
              <a:buAutoNum type="arabicPeriod"/>
            </a:pPr>
            <a:r>
              <a:rPr lang="en-US" altLang="ja-JP" sz="1600" dirty="0">
                <a:latin typeface="ＭＳ Ｐゴシック"/>
                <a:ea typeface="ＭＳ Ｐゴシック"/>
              </a:rPr>
              <a:t>Bag of Path Words</a:t>
            </a:r>
          </a:p>
          <a:p>
            <a:pPr marL="1485900" lvl="2" indent="-342900">
              <a:lnSpc>
                <a:spcPct val="100000"/>
              </a:lnSpc>
            </a:pPr>
            <a:r>
              <a:rPr lang="en-US" altLang="ja-JP" sz="1400" dirty="0">
                <a:latin typeface="ＭＳ Ｐゴシック"/>
                <a:ea typeface="ＭＳ Ｐゴシック"/>
              </a:rPr>
              <a:t>The words that appeared on shortest dependency path between entities</a:t>
            </a:r>
          </a:p>
          <a:p>
            <a:pPr marL="1485900" lvl="2" indent="-342900">
              <a:lnSpc>
                <a:spcPct val="100000"/>
              </a:lnSpc>
            </a:pPr>
            <a:r>
              <a:rPr lang="en-US" altLang="ja-JP" sz="1400" dirty="0">
                <a:latin typeface="ＭＳ Ｐゴシック"/>
                <a:ea typeface="ＭＳ Ｐゴシック"/>
              </a:rPr>
              <a:t>The words in the two subtrees rooted at entities</a:t>
            </a:r>
          </a:p>
          <a:p>
            <a:pPr marL="857250" lvl="1" indent="-342900">
              <a:lnSpc>
                <a:spcPct val="100000"/>
              </a:lnSpc>
              <a:buAutoNum type="arabicPeriod"/>
            </a:pPr>
            <a:r>
              <a:rPr lang="en-US" altLang="ja-JP" sz="1600" dirty="0">
                <a:latin typeface="ＭＳ Ｐゴシック"/>
                <a:ea typeface="ＭＳ Ｐゴシック"/>
              </a:rPr>
              <a:t>Bag of Adverbs and Prepositions</a:t>
            </a:r>
          </a:p>
          <a:p>
            <a:pPr marL="857250" lvl="1" indent="-342900">
              <a:lnSpc>
                <a:spcPct val="100000"/>
              </a:lnSpc>
              <a:buAutoNum type="arabicPeriod"/>
            </a:pPr>
            <a:r>
              <a:rPr lang="en-US" altLang="ja-JP" sz="1600" dirty="0">
                <a:latin typeface="ＭＳ Ｐゴシック"/>
                <a:ea typeface="ＭＳ Ｐゴシック"/>
              </a:rPr>
              <a:t>Global Features</a:t>
            </a:r>
            <a:endParaRPr lang="en-US" altLang="ja-JP" sz="1600">
              <a:latin typeface="ＭＳ Ｐゴシック"/>
              <a:ea typeface="ＭＳ Ｐゴシック"/>
            </a:endParaRPr>
          </a:p>
          <a:p>
            <a:pPr marL="1485900" lvl="2" indent="-342900">
              <a:lnSpc>
                <a:spcPct val="100000"/>
              </a:lnSpc>
            </a:pPr>
            <a:r>
              <a:rPr lang="en-US" altLang="ja-JP" sz="1400" dirty="0">
                <a:latin typeface="ＭＳ Ｐゴシック"/>
                <a:ea typeface="ＭＳ Ｐゴシック"/>
              </a:rPr>
              <a:t>The length of the sentence, the number of nouns, verbs, adverbs, adjectives, determiners, prepositions and punctuations in the sentence</a:t>
            </a:r>
          </a:p>
          <a:p>
            <a:pPr marL="857250" lvl="1" indent="-342900">
              <a:lnSpc>
                <a:spcPct val="100000"/>
              </a:lnSpc>
              <a:buAutoNum type="arabicPeriod"/>
            </a:pPr>
            <a:r>
              <a:rPr lang="en-US" altLang="ja-JP" sz="1600" dirty="0">
                <a:latin typeface="ＭＳ Ｐゴシック"/>
                <a:ea typeface="ＭＳ Ｐゴシック"/>
              </a:rPr>
              <a:t>Shortest Dependency Path Features</a:t>
            </a:r>
          </a:p>
          <a:p>
            <a:pPr marL="1485900" lvl="2" indent="-342900">
              <a:lnSpc>
                <a:spcPct val="100000"/>
              </a:lnSpc>
            </a:pPr>
            <a:r>
              <a:rPr lang="en-US" altLang="ja-JP" sz="1400" dirty="0">
                <a:latin typeface="ＭＳ Ｐゴシック"/>
                <a:ea typeface="ＭＳ Ｐゴシック"/>
              </a:rPr>
              <a:t>Global features in dependency parse tree and shortest path between entities</a:t>
            </a:r>
            <a:endParaRPr lang="en-US" sz="1400" dirty="0">
              <a:cs typeface="Calibri"/>
            </a:endParaRPr>
          </a:p>
          <a:p>
            <a:pPr marL="857250" lvl="1" indent="-342900">
              <a:lnSpc>
                <a:spcPct val="100000"/>
              </a:lnSpc>
              <a:buAutoNum type="arabicPeriod"/>
            </a:pPr>
            <a:r>
              <a:rPr lang="en-US" altLang="ja-JP" sz="1600" dirty="0">
                <a:latin typeface="ＭＳ Ｐゴシック"/>
                <a:ea typeface="ＭＳ Ｐゴシック"/>
              </a:rPr>
              <a:t>Semantic Similarity Features</a:t>
            </a:r>
          </a:p>
          <a:p>
            <a:pPr marL="1485900" lvl="2" indent="-342900">
              <a:lnSpc>
                <a:spcPct val="100000"/>
              </a:lnSpc>
            </a:pPr>
            <a:r>
              <a:rPr lang="en-US" altLang="ja-JP" sz="1400" dirty="0">
                <a:latin typeface="ＭＳ Ｐゴシック"/>
                <a:ea typeface="ＭＳ Ｐゴシック"/>
              </a:rPr>
              <a:t>The cosine similarities between entities embeddings</a:t>
            </a:r>
          </a:p>
        </p:txBody>
      </p:sp>
    </p:spTree>
    <p:extLst>
      <p:ext uri="{BB962C8B-B14F-4D97-AF65-F5344CB8AC3E}">
        <p14:creationId xmlns:p14="http://schemas.microsoft.com/office/powerpoint/2010/main" val="63307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画面に合わせる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PowerPoint プレゼンテーション</vt:lpstr>
      <vt:lpstr>先行研究と比べてどこがすごい？</vt:lpstr>
      <vt:lpstr>技術や手法のキモはどこ？</vt:lpstr>
      <vt:lpstr>Sentence-level LOCATEDNEAR Relation Classifier</vt:lpstr>
      <vt:lpstr>Sentence-level LOCATEDNEAR Relation Classifier</vt:lpstr>
      <vt:lpstr>Sentence-level LOCATEDNEAR Relation Classifier</vt:lpstr>
      <vt:lpstr>Sentence-level LOCATEDNEAR Relation Classifier</vt:lpstr>
      <vt:lpstr>Caluculating final aggregated score</vt:lpstr>
      <vt:lpstr>Feature-based Method</vt:lpstr>
      <vt:lpstr>Shortest dependency tree</vt:lpstr>
      <vt:lpstr>Experiment</vt:lpstr>
      <vt:lpstr>Experiment</vt:lpstr>
      <vt:lpstr>Experiment</vt:lpstr>
      <vt:lpstr>Experiment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1057</cp:revision>
  <dcterms:created xsi:type="dcterms:W3CDTF">2012-07-27T23:28:17Z</dcterms:created>
  <dcterms:modified xsi:type="dcterms:W3CDTF">2018-10-28T06:15:31Z</dcterms:modified>
</cp:coreProperties>
</file>