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caaf8a9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caaf8a9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e0c114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e0c114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7e0c114f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7e0c114f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e0c114f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7e0c114f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7e0c114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7e0c114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ad515e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ad515e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ad515e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bad515e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bad515e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bad515e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aaf8a9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caaf8a9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Your Way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052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/>
              <a:t>Amsu Warner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/>
              <a:t>CSC-498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/>
              <a:t>Dr. Doswell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79"/>
              <a:t>Mr. Anderson</a:t>
            </a:r>
            <a:endParaRPr sz="16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Challenges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07450" y="2003125"/>
            <a:ext cx="75057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and refreshing myself on </a:t>
            </a:r>
            <a:r>
              <a:rPr lang="en" sz="1600"/>
              <a:t>the</a:t>
            </a:r>
            <a:r>
              <a:rPr lang="en" sz="1600"/>
              <a:t> ReactJs Framework.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how to implement and install the ClerkJS API for login authentication.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Ensuring that the application is functional and appealing to the eye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resume?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resume is a document that is created and used by a individual to present their background, skills, and work experience.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Resumes can be used for a variety of reasons but most are used to secure new employment.</a:t>
            </a:r>
            <a:endParaRPr sz="1400"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227150"/>
            <a:ext cx="3686100" cy="34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Your Way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718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application that allows users to create their own unique resumes.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Resume sections will consist of Skills, Experience, Education, Projects and even </a:t>
            </a:r>
            <a:r>
              <a:rPr lang="en" sz="1600"/>
              <a:t>achievements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input their desired amount into each text field as the user interface prompts them to do 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also download their unique resume as a PDF.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pre-built templates for Resume ideas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Resumes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Chronological: Opens with an introduction and provides an overview of the individual’s professional history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Functional: Formatted to focus on skills and abilities for the specific job type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Targeted: Resume </a:t>
            </a:r>
            <a:r>
              <a:rPr lang="en" sz="1500"/>
              <a:t>tailored</a:t>
            </a:r>
            <a:r>
              <a:rPr lang="en" sz="1500"/>
              <a:t> for each position that the applicant applies to.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Combination: Combines the best </a:t>
            </a:r>
            <a:r>
              <a:rPr lang="en" sz="1500"/>
              <a:t>aspects</a:t>
            </a:r>
            <a:r>
              <a:rPr lang="en" sz="1500"/>
              <a:t> of a functional resume and a chronological resume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HTML/CSS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JS/Next.js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Git/GitHub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Studio Code</a:t>
            </a:r>
            <a:endParaRPr/>
          </a:p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Softwares and Languages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25" y="1779338"/>
            <a:ext cx="2434125" cy="1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425" y="532400"/>
            <a:ext cx="1963950" cy="174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800" y="2946175"/>
            <a:ext cx="3097901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7700" y="3404900"/>
            <a:ext cx="2650750" cy="7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Git/GitHub</a:t>
            </a:r>
            <a:endParaRPr/>
          </a:p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 I </a:t>
            </a:r>
            <a:r>
              <a:rPr lang="en"/>
              <a:t>going</a:t>
            </a:r>
            <a:r>
              <a:rPr lang="en"/>
              <a:t> to use Git and GitHub?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819150" y="20454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am going to utilize Git and GitHub by committing every change and addition I make to this project to keep track of changes and progress.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GitHub will also allow me to store all of my source code and other </a:t>
            </a:r>
            <a:r>
              <a:rPr lang="en" sz="1500"/>
              <a:t>necessary</a:t>
            </a:r>
            <a:r>
              <a:rPr lang="en" sz="1500"/>
              <a:t> project files that are needed for this project.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JS/Next.js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I use React JS and Next.js?</a:t>
            </a:r>
            <a:endParaRPr/>
          </a:p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819150" y="21148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React Js is a JavaScript framework made for building and </a:t>
            </a:r>
            <a:r>
              <a:rPr lang="en" sz="1600"/>
              <a:t>designing</a:t>
            </a:r>
            <a:r>
              <a:rPr lang="en" sz="1600"/>
              <a:t> user interfaces as well as user experiences.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will utilize React Js to design and implement the front-end for this project.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React Js comes with a plethora of libraries and packages that make </a:t>
            </a:r>
            <a:r>
              <a:rPr lang="en" sz="1600"/>
              <a:t>designing</a:t>
            </a:r>
            <a:r>
              <a:rPr lang="en" sz="1600"/>
              <a:t> the front-end of any application simpler such as Next.js and Material-UI</a:t>
            </a:r>
            <a:r>
              <a:rPr lang="en" sz="1500"/>
              <a:t>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I use Visual Studio Code?</a:t>
            </a:r>
            <a:endParaRPr/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819150" y="209010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Studio Code is a source code editor made by Microsoft for Windows, Linux, and macOS.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software will allow me to open, view, and edit my source code files for any language.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Studio Code also comes built with </a:t>
            </a:r>
            <a:r>
              <a:rPr lang="en" sz="1600"/>
              <a:t>debugging</a:t>
            </a:r>
            <a:r>
              <a:rPr lang="en" sz="1600"/>
              <a:t> tools, syntax highlighting, and even built in Git tools.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Clerk</a:t>
            </a:r>
            <a:endParaRPr/>
          </a:p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I use Clerk?</a:t>
            </a:r>
            <a:endParaRPr/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819150" y="2013675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Clerk is an authentication tool and user management system that can be added to web applications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will be used to track and record all of the users who login and/ register on the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use with Next.js, React JS, Redwood and more!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