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F00"/>
    <a:srgbClr val="3B9AB2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273"/>
    <p:restoredTop sz="95846"/>
  </p:normalViewPr>
  <p:slideViewPr>
    <p:cSldViewPr snapToGrid="0">
      <p:cViewPr>
        <p:scale>
          <a:sx n="174" d="100"/>
          <a:sy n="174" d="100"/>
        </p:scale>
        <p:origin x="256" y="-2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B60C-7BE2-3949-923D-C47F9540F111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55BD-1D13-6542-8C07-915EF185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69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B60C-7BE2-3949-923D-C47F9540F111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55BD-1D13-6542-8C07-915EF185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B60C-7BE2-3949-923D-C47F9540F111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55BD-1D13-6542-8C07-915EF185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6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B60C-7BE2-3949-923D-C47F9540F111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55BD-1D13-6542-8C07-915EF185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B60C-7BE2-3949-923D-C47F9540F111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55BD-1D13-6542-8C07-915EF185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B60C-7BE2-3949-923D-C47F9540F111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55BD-1D13-6542-8C07-915EF185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6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B60C-7BE2-3949-923D-C47F9540F111}" type="datetimeFigureOut">
              <a:rPr lang="en-US" smtClean="0"/>
              <a:t>7/30/25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55BD-1D13-6542-8C07-915EF185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6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B60C-7BE2-3949-923D-C47F9540F111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55BD-1D13-6542-8C07-915EF185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3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B60C-7BE2-3949-923D-C47F9540F111}" type="datetimeFigureOut">
              <a:rPr lang="en-US" smtClean="0"/>
              <a:t>7/30/25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55BD-1D13-6542-8C07-915EF185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47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B60C-7BE2-3949-923D-C47F9540F111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55BD-1D13-6542-8C07-915EF185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9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2B60C-7BE2-3949-923D-C47F9540F111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B55BD-1D13-6542-8C07-915EF185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2B60C-7BE2-3949-923D-C47F9540F111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B55BD-1D13-6542-8C07-915EF185D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3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0EF1A66-63F2-8E35-3F66-014EB546FBB7}"/>
              </a:ext>
            </a:extLst>
          </p:cNvPr>
          <p:cNvGrpSpPr/>
          <p:nvPr/>
        </p:nvGrpSpPr>
        <p:grpSpPr>
          <a:xfrm>
            <a:off x="513589" y="2474596"/>
            <a:ext cx="7850629" cy="4044363"/>
            <a:chOff x="513589" y="2474596"/>
            <a:chExt cx="7850629" cy="4044363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667070A-0C7E-FFC4-5811-09D3A938B70C}"/>
                </a:ext>
              </a:extLst>
            </p:cNvPr>
            <p:cNvGrpSpPr/>
            <p:nvPr/>
          </p:nvGrpSpPr>
          <p:grpSpPr>
            <a:xfrm>
              <a:off x="513589" y="2474596"/>
              <a:ext cx="7850629" cy="4044363"/>
              <a:chOff x="513589" y="2569966"/>
              <a:chExt cx="7850629" cy="4044363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F0466864-17BD-06D5-4FFB-99E03CBC73CD}"/>
                  </a:ext>
                </a:extLst>
              </p:cNvPr>
              <p:cNvGrpSpPr/>
              <p:nvPr/>
            </p:nvGrpSpPr>
            <p:grpSpPr>
              <a:xfrm>
                <a:off x="1150137" y="4915510"/>
                <a:ext cx="6843726" cy="1698818"/>
                <a:chOff x="987283" y="4636395"/>
                <a:chExt cx="6843726" cy="1698818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62A0ADD1-D56C-ABA8-4364-586EBAB6CC0A}"/>
                    </a:ext>
                  </a:extLst>
                </p:cNvPr>
                <p:cNvGrpSpPr/>
                <p:nvPr/>
              </p:nvGrpSpPr>
              <p:grpSpPr>
                <a:xfrm>
                  <a:off x="987283" y="4636395"/>
                  <a:ext cx="6843726" cy="1698818"/>
                  <a:chOff x="685800" y="2145449"/>
                  <a:chExt cx="6843726" cy="1698818"/>
                </a:xfrm>
                <a:solidFill>
                  <a:schemeClr val="bg1"/>
                </a:solidFill>
              </p:grpSpPr>
              <p:pic>
                <p:nvPicPr>
                  <p:cNvPr id="107" name="Picture 106">
                    <a:extLst>
                      <a:ext uri="{FF2B5EF4-FFF2-40B4-BE49-F238E27FC236}">
                        <a16:creationId xmlns:a16="http://schemas.microsoft.com/office/drawing/2014/main" id="{5A027D19-DFDC-4E40-E405-F64EDB3E31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85800" y="2145449"/>
                    <a:ext cx="5143500" cy="1698818"/>
                  </a:xfrm>
                  <a:prstGeom prst="rect">
                    <a:avLst/>
                  </a:prstGeom>
                  <a:grpFill/>
                </p:spPr>
              </p:pic>
              <p:pic>
                <p:nvPicPr>
                  <p:cNvPr id="108" name="Picture 107">
                    <a:extLst>
                      <a:ext uri="{FF2B5EF4-FFF2-40B4-BE49-F238E27FC236}">
                        <a16:creationId xmlns:a16="http://schemas.microsoft.com/office/drawing/2014/main" id="{3CE191BF-D2AF-1E92-D924-727C398640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00751" y="2531292"/>
                    <a:ext cx="1628775" cy="812836"/>
                  </a:xfrm>
                  <a:prstGeom prst="rect">
                    <a:avLst/>
                  </a:prstGeom>
                  <a:grpFill/>
                </p:spPr>
              </p:pic>
            </p:grp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294E411D-3364-D8C5-6DD4-C1877D2D0AED}"/>
                    </a:ext>
                  </a:extLst>
                </p:cNvPr>
                <p:cNvSpPr txBox="1"/>
                <p:nvPr/>
              </p:nvSpPr>
              <p:spPr>
                <a:xfrm>
                  <a:off x="3207356" y="5656489"/>
                  <a:ext cx="1659611" cy="55399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Specifications: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1000 agents (500 in each group)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 influencers for each group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Initial infections: 10 (early-infected)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Early adopters: 10 (early-infected)</a:t>
                  </a:r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3472AB28-9BEF-97E6-3F40-6DAFE74F04C3}"/>
                  </a:ext>
                </a:extLst>
              </p:cNvPr>
              <p:cNvGrpSpPr/>
              <p:nvPr/>
            </p:nvGrpSpPr>
            <p:grpSpPr>
              <a:xfrm>
                <a:off x="513589" y="2925439"/>
                <a:ext cx="2197215" cy="1754379"/>
                <a:chOff x="513589" y="2961271"/>
                <a:chExt cx="2197215" cy="1754379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4E22422C-A285-54E2-8909-45476E403816}"/>
                    </a:ext>
                  </a:extLst>
                </p:cNvPr>
                <p:cNvGrpSpPr/>
                <p:nvPr/>
              </p:nvGrpSpPr>
              <p:grpSpPr>
                <a:xfrm>
                  <a:off x="513589" y="2961271"/>
                  <a:ext cx="2197215" cy="1579497"/>
                  <a:chOff x="602218" y="3095764"/>
                  <a:chExt cx="2197215" cy="1579497"/>
                </a:xfrm>
              </p:grpSpPr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3580DDF2-25B4-C173-7676-ED1E5AF4573A}"/>
                      </a:ext>
                    </a:extLst>
                  </p:cNvPr>
                  <p:cNvSpPr txBox="1"/>
                  <p:nvPr/>
                </p:nvSpPr>
                <p:spPr>
                  <a:xfrm>
                    <a:off x="624313" y="3624762"/>
                    <a:ext cx="2171268" cy="2308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CA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R</a:t>
                    </a:r>
                    <a:r>
                      <a:rPr lang="en-CA" sz="900" baseline="-25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0</a:t>
                    </a:r>
                    <a:r>
                      <a:rPr lang="en-CA" sz="9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= 1.23</a:t>
                    </a:r>
                    <a:r>
                      <a:rPr lang="en-CA" sz="9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endParaRPr lang="en-US" sz="900" dirty="0"/>
                  </a:p>
                </p:txBody>
              </p:sp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9D8CB36A-8DF3-3DA6-A369-F6B34924B847}"/>
                      </a:ext>
                    </a:extLst>
                  </p:cNvPr>
                  <p:cNvGrpSpPr/>
                  <p:nvPr/>
                </p:nvGrpSpPr>
                <p:grpSpPr>
                  <a:xfrm>
                    <a:off x="602218" y="3095764"/>
                    <a:ext cx="2197215" cy="1579497"/>
                    <a:chOff x="602218" y="3095764"/>
                    <a:chExt cx="2197215" cy="1579497"/>
                  </a:xfrm>
                </p:grpSpPr>
                <p:grpSp>
                  <p:nvGrpSpPr>
                    <p:cNvPr id="99" name="Group 98">
                      <a:extLst>
                        <a:ext uri="{FF2B5EF4-FFF2-40B4-BE49-F238E27FC236}">
                          <a16:creationId xmlns:a16="http://schemas.microsoft.com/office/drawing/2014/main" id="{EA391672-B6C8-2516-7878-2E8B5709E3E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2218" y="3095764"/>
                      <a:ext cx="2197215" cy="1579497"/>
                      <a:chOff x="1179727" y="2523800"/>
                      <a:chExt cx="2197215" cy="1579497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1DFF378E-1438-24F1-10C8-9AAC82D70590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457325" y="3770966"/>
                        <a:ext cx="1650902" cy="332331"/>
                        <a:chOff x="21772336" y="28163609"/>
                        <a:chExt cx="4579365" cy="922967"/>
                      </a:xfrm>
                    </p:grpSpPr>
                    <p:grpSp>
                      <p:nvGrpSpPr>
                        <p:cNvPr id="34" name="Group 33">
                          <a:extLst>
                            <a:ext uri="{FF2B5EF4-FFF2-40B4-BE49-F238E27FC236}">
                              <a16:creationId xmlns:a16="http://schemas.microsoft.com/office/drawing/2014/main" id="{A60781BC-5AA0-7E19-2692-6AA843825F9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1772336" y="28163609"/>
                          <a:ext cx="4579365" cy="922967"/>
                          <a:chOff x="34047490" y="26658783"/>
                          <a:chExt cx="4579365" cy="922967"/>
                        </a:xfrm>
                      </p:grpSpPr>
                      <p:pic>
                        <p:nvPicPr>
                          <p:cNvPr id="36" name="Graphic 35" descr="Cough with solid fill">
                            <a:extLst>
                              <a:ext uri="{FF2B5EF4-FFF2-40B4-BE49-F238E27FC236}">
                                <a16:creationId xmlns:a16="http://schemas.microsoft.com/office/drawing/2014/main" id="{11FF879A-5AB0-7F4A-521E-3143A1439839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5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4047490" y="26658783"/>
                            <a:ext cx="914399" cy="914407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37" name="Graphic 36" descr="Face with mask with solid fill">
                            <a:extLst>
                              <a:ext uri="{FF2B5EF4-FFF2-40B4-BE49-F238E27FC236}">
                                <a16:creationId xmlns:a16="http://schemas.microsoft.com/office/drawing/2014/main" id="{DFEB609C-C772-F1FB-E21F-BB821F5DEB42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  <a:ext uri="{96DAC541-7B7A-43D3-8B79-37D633B846F1}">
                                <asvg:svgBlip xmlns:asvg="http://schemas.microsoft.com/office/drawing/2016/SVG/main" r:embed="rId7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36672274" y="26665440"/>
                            <a:ext cx="914399" cy="914396"/>
                          </a:xfrm>
                          <a:prstGeom prst="rect">
                            <a:avLst/>
                          </a:prstGeom>
                        </p:spPr>
                      </p:pic>
                      <p:grpSp>
                        <p:nvGrpSpPr>
                          <p:cNvPr id="38" name="Group 37">
                            <a:extLst>
                              <a:ext uri="{FF2B5EF4-FFF2-40B4-BE49-F238E27FC236}">
                                <a16:creationId xmlns:a16="http://schemas.microsoft.com/office/drawing/2014/main" id="{3CD0DC22-07A9-BE52-8DB4-929E537E81B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5051679" y="26659492"/>
                            <a:ext cx="880341" cy="914400"/>
                            <a:chOff x="35051679" y="26659492"/>
                            <a:chExt cx="880341" cy="914400"/>
                          </a:xfrm>
                        </p:grpSpPr>
                        <p:pic>
                          <p:nvPicPr>
                            <p:cNvPr id="42" name="Graphic 41" descr="Cough with solid fill">
                              <a:extLst>
                                <a:ext uri="{FF2B5EF4-FFF2-40B4-BE49-F238E27FC236}">
                                  <a16:creationId xmlns:a16="http://schemas.microsoft.com/office/drawing/2014/main" id="{51C8850D-F12D-24DE-26F9-390F36A40462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rcRect r="11385"/>
                            <a:stretch/>
                          </p:blipFill>
                          <p:spPr>
                            <a:xfrm flipH="1">
                              <a:off x="35121730" y="26659492"/>
                              <a:ext cx="810290" cy="914400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43" name="Oval 42">
                              <a:extLst>
                                <a:ext uri="{FF2B5EF4-FFF2-40B4-BE49-F238E27FC236}">
                                  <a16:creationId xmlns:a16="http://schemas.microsoft.com/office/drawing/2014/main" id="{7BAB74B5-66F2-EBFE-F8F3-A010F107B18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5051679" y="27204532"/>
                              <a:ext cx="155671" cy="313673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  <p:grpSp>
                        <p:nvGrpSpPr>
                          <p:cNvPr id="39" name="Group 38">
                            <a:extLst>
                              <a:ext uri="{FF2B5EF4-FFF2-40B4-BE49-F238E27FC236}">
                                <a16:creationId xmlns:a16="http://schemas.microsoft.com/office/drawing/2014/main" id="{D252DAEF-5D77-947B-37FC-2D5387F6AA00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7746514" y="26667350"/>
                            <a:ext cx="880341" cy="914400"/>
                            <a:chOff x="35051679" y="26659486"/>
                            <a:chExt cx="880341" cy="914400"/>
                          </a:xfrm>
                        </p:grpSpPr>
                        <p:pic>
                          <p:nvPicPr>
                            <p:cNvPr id="40" name="Graphic 39" descr="Cough with solid fill">
                              <a:extLst>
                                <a:ext uri="{FF2B5EF4-FFF2-40B4-BE49-F238E27FC236}">
                                  <a16:creationId xmlns:a16="http://schemas.microsoft.com/office/drawing/2014/main" id="{82AF068E-8DA0-C1BD-2972-6194A4EFF561}"/>
                                </a:ext>
                              </a:extLst>
                            </p:cNvPr>
                            <p:cNvPicPr>
                              <a:picLocks noChangeAspect="1"/>
                            </p:cNvPicPr>
                            <p:nvPr/>
                          </p:nvPicPr>
                          <p:blipFill rotWithShape="1"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  <a:ext uri="{96DAC541-7B7A-43D3-8B79-37D633B846F1}">
                                  <asvg:svgBlip xmlns:asvg="http://schemas.microsoft.com/office/drawing/2016/SVG/main" r:embed="rId5"/>
                                </a:ext>
                              </a:extLst>
                            </a:blip>
                            <a:srcRect r="11385"/>
                            <a:stretch/>
                          </p:blipFill>
                          <p:spPr>
                            <a:xfrm flipH="1">
                              <a:off x="35121730" y="26659486"/>
                              <a:ext cx="810290" cy="914400"/>
                            </a:xfrm>
                            <a:prstGeom prst="rect">
                              <a:avLst/>
                            </a:prstGeom>
                          </p:spPr>
                        </p:pic>
                        <p:sp>
                          <p:nvSpPr>
                            <p:cNvPr id="41" name="Oval 40">
                              <a:extLst>
                                <a:ext uri="{FF2B5EF4-FFF2-40B4-BE49-F238E27FC236}">
                                  <a16:creationId xmlns:a16="http://schemas.microsoft.com/office/drawing/2014/main" id="{71DAAEFB-E28A-7AEA-7B75-5253AA8817C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5051679" y="27204942"/>
                              <a:ext cx="155671" cy="313674"/>
                            </a:xfrm>
                            <a:prstGeom prst="ellipse">
                              <a:avLst/>
                            </a:prstGeom>
                            <a:solidFill>
                              <a:schemeClr val="bg1"/>
                            </a:solidFill>
                            <a:ln>
                              <a:solidFill>
                                <a:schemeClr val="bg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/>
                            </a:p>
                          </p:txBody>
                        </p:sp>
                      </p:grpSp>
                    </p:grpSp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E39554A3-1014-B1E1-BBB9-78185730ED4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3486393" y="28354253"/>
                          <a:ext cx="1143639" cy="7265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 anchor="ctr">
                          <a:spAutoFit/>
                        </a:bodyPr>
                        <a:lstStyle/>
                        <a:p>
                          <a:pPr algn="ctr"/>
                          <a:r>
                            <a:rPr lang="en-US" sz="1050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VS.</a:t>
                          </a:r>
                        </a:p>
                      </p:txBody>
                    </p:sp>
                  </p:grpSp>
                  <p:sp>
                    <p:nvSpPr>
                      <p:cNvPr id="98" name="TextBox 97">
                        <a:extLst>
                          <a:ext uri="{FF2B5EF4-FFF2-40B4-BE49-F238E27FC236}">
                            <a16:creationId xmlns:a16="http://schemas.microsoft.com/office/drawing/2014/main" id="{E5C60D43-AF74-7D43-D3E3-81D20ABE95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79727" y="2523800"/>
                        <a:ext cx="2197215" cy="73866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CA" sz="9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Susceptible → Infected → Recovered</a:t>
                        </a:r>
                      </a:p>
                      <a:p>
                        <a:pPr algn="ctr"/>
                        <a:endParaRPr lang="en-CA" sz="9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  <a:p>
                        <a:pPr algn="ctr"/>
                        <a:r>
                          <a:rPr lang="en-CA" sz="900" dirty="0">
                            <a:solidFill>
                              <a:srgbClr val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			</a:t>
                        </a:r>
                        <a:r>
                          <a:rPr lang="en-CA" sz="800" dirty="0">
                            <a:solidFill>
                              <a:srgbClr val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5</a:t>
                        </a:r>
                        <a:r>
                          <a:rPr lang="en-CA" sz="700" dirty="0">
                            <a:solidFill>
                              <a:srgbClr val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% chance </a:t>
                        </a:r>
                      </a:p>
                      <a:p>
                        <a:pPr algn="ctr"/>
                        <a:r>
                          <a:rPr lang="en-CA" sz="700" dirty="0">
                            <a:solidFill>
                              <a:srgbClr val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			per time step, </a:t>
                        </a:r>
                        <a:r>
                          <a:rPr lang="en-CA" sz="700" i="1" dirty="0">
                            <a:solidFill>
                              <a:srgbClr val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t</a:t>
                        </a:r>
                        <a:endParaRPr lang="en-CA" sz="8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  <a:p>
                        <a:pPr algn="ctr"/>
                        <a:r>
                          <a:rPr lang="en-CA" sz="800" dirty="0">
                            <a:solidFill>
                              <a:srgbClr val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		                </a:t>
                        </a:r>
                        <a:r>
                          <a:rPr lang="en-CA" sz="700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(long </a:t>
                        </a:r>
                        <a:r>
                          <a:rPr lang="en-CA" sz="700" dirty="0">
                            <a:solidFill>
                              <a:srgbClr val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a:t>recovery)</a:t>
                        </a:r>
                        <a:endParaRPr lang="en-CA" sz="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09" name="Oval 108">
                      <a:extLst>
                        <a:ext uri="{FF2B5EF4-FFF2-40B4-BE49-F238E27FC236}">
                          <a16:creationId xmlns:a16="http://schemas.microsoft.com/office/drawing/2014/main" id="{8F245D4F-6C29-FFFD-771B-222ED3ACF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95187" y="3512733"/>
                      <a:ext cx="125461" cy="12438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10" name="Oval 109">
                      <a:extLst>
                        <a:ext uri="{FF2B5EF4-FFF2-40B4-BE49-F238E27FC236}">
                          <a16:creationId xmlns:a16="http://schemas.microsoft.com/office/drawing/2014/main" id="{7F60B596-0FEA-C2B8-FCC3-7AB34689DE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43087" y="3292369"/>
                      <a:ext cx="125461" cy="12438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cxnSp>
                  <p:nvCxnSpPr>
                    <p:cNvPr id="112" name="Straight Arrow Connector 111">
                      <a:extLst>
                        <a:ext uri="{FF2B5EF4-FFF2-40B4-BE49-F238E27FC236}">
                          <a16:creationId xmlns:a16="http://schemas.microsoft.com/office/drawing/2014/main" id="{B58DE256-E844-F591-908E-76D34FB8128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378881" y="3285378"/>
                      <a:ext cx="0" cy="143622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Oval 116">
                      <a:extLst>
                        <a:ext uri="{FF2B5EF4-FFF2-40B4-BE49-F238E27FC236}">
                          <a16:creationId xmlns:a16="http://schemas.microsoft.com/office/drawing/2014/main" id="{8AF336EE-A03F-310C-7CFF-DEE0975474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8074" y="3516827"/>
                      <a:ext cx="125461" cy="12438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19" name="Straight Arrow Connector 118">
                      <a:extLst>
                        <a:ext uri="{FF2B5EF4-FFF2-40B4-BE49-F238E27FC236}">
                          <a16:creationId xmlns:a16="http://schemas.microsoft.com/office/drawing/2014/main" id="{D17C5EB0-BE61-CB19-C233-3E45B2A0E8C9}"/>
                        </a:ext>
                      </a:extLst>
                    </p:cNvPr>
                    <p:cNvCxnSpPr>
                      <a:cxnSpLocks/>
                      <a:stCxn id="110" idx="3"/>
                      <a:endCxn id="109" idx="7"/>
                    </p:cNvCxnSpPr>
                    <p:nvPr/>
                  </p:nvCxnSpPr>
                  <p:spPr>
                    <a:xfrm flipH="1">
                      <a:off x="1602275" y="3398536"/>
                      <a:ext cx="59185" cy="132412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Arrow Connector 121">
                      <a:extLst>
                        <a:ext uri="{FF2B5EF4-FFF2-40B4-BE49-F238E27FC236}">
                          <a16:creationId xmlns:a16="http://schemas.microsoft.com/office/drawing/2014/main" id="{A5ACA04C-A6DF-E80D-3B1C-7AFE8819F1B4}"/>
                        </a:ext>
                      </a:extLst>
                    </p:cNvPr>
                    <p:cNvCxnSpPr>
                      <a:cxnSpLocks/>
                      <a:stCxn id="110" idx="5"/>
                      <a:endCxn id="117" idx="1"/>
                    </p:cNvCxnSpPr>
                    <p:nvPr/>
                  </p:nvCxnSpPr>
                  <p:spPr>
                    <a:xfrm>
                      <a:off x="1750175" y="3398536"/>
                      <a:ext cx="56272" cy="13650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6" name="Chord 125">
                      <a:extLst>
                        <a:ext uri="{FF2B5EF4-FFF2-40B4-BE49-F238E27FC236}">
                          <a16:creationId xmlns:a16="http://schemas.microsoft.com/office/drawing/2014/main" id="{2570C477-286F-7986-1688-A31279E928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86653" y="3520002"/>
                      <a:ext cx="125187" cy="120288"/>
                    </a:xfrm>
                    <a:prstGeom prst="chord">
                      <a:avLst>
                        <a:gd name="adj1" fmla="val 1990759"/>
                        <a:gd name="adj2" fmla="val 16200000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A4B67EC2-A9D6-5654-E9DE-CE912F2ADB43}"/>
                    </a:ext>
                  </a:extLst>
                </p:cNvPr>
                <p:cNvSpPr txBox="1"/>
                <p:nvPr/>
              </p:nvSpPr>
              <p:spPr>
                <a:xfrm>
                  <a:off x="1742771" y="4515595"/>
                  <a:ext cx="705544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85% efficacy</a:t>
                  </a:r>
                </a:p>
              </p:txBody>
            </p:sp>
          </p:grp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4CACC9C2-E5E9-859F-1A8D-35CA6B180F4E}"/>
                  </a:ext>
                </a:extLst>
              </p:cNvPr>
              <p:cNvSpPr/>
              <p:nvPr/>
            </p:nvSpPr>
            <p:spPr>
              <a:xfrm>
                <a:off x="549389" y="2571812"/>
                <a:ext cx="2161415" cy="216089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46EBE85C-9476-28D0-4C05-4DEDD7F9987B}"/>
                  </a:ext>
                </a:extLst>
              </p:cNvPr>
              <p:cNvGrpSpPr/>
              <p:nvPr/>
            </p:nvGrpSpPr>
            <p:grpSpPr>
              <a:xfrm>
                <a:off x="4872718" y="2569966"/>
                <a:ext cx="3491500" cy="2164589"/>
                <a:chOff x="2873588" y="2571811"/>
                <a:chExt cx="3491500" cy="2164589"/>
              </a:xfrm>
            </p:grpSpPr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BB94DC59-83E1-5B1C-8B33-FCE9FF28FE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73588" y="2827532"/>
                  <a:ext cx="3491500" cy="1781499"/>
                </a:xfrm>
                <a:prstGeom prst="rect">
                  <a:avLst/>
                </a:prstGeom>
              </p:spPr>
            </p:pic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F1BC1861-E8A9-420A-BDB8-24BD82D437C7}"/>
                    </a:ext>
                  </a:extLst>
                </p:cNvPr>
                <p:cNvSpPr/>
                <p:nvPr/>
              </p:nvSpPr>
              <p:spPr>
                <a:xfrm>
                  <a:off x="2889242" y="2571811"/>
                  <a:ext cx="3433308" cy="216458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9772A634-2BBB-0922-3A1B-E5D166DC626F}"/>
                  </a:ext>
                </a:extLst>
              </p:cNvPr>
              <p:cNvGrpSpPr/>
              <p:nvPr/>
            </p:nvGrpSpPr>
            <p:grpSpPr>
              <a:xfrm>
                <a:off x="2825719" y="2571810"/>
                <a:ext cx="1887540" cy="2160899"/>
                <a:chOff x="6445161" y="2571811"/>
                <a:chExt cx="1887540" cy="2160899"/>
              </a:xfrm>
            </p:grpSpPr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1C87CF6E-1883-290E-8D6A-5D1EAEC47E9C}"/>
                    </a:ext>
                  </a:extLst>
                </p:cNvPr>
                <p:cNvGrpSpPr/>
                <p:nvPr/>
              </p:nvGrpSpPr>
              <p:grpSpPr>
                <a:xfrm>
                  <a:off x="6445161" y="2654680"/>
                  <a:ext cx="1887540" cy="1949289"/>
                  <a:chOff x="6445161" y="2654680"/>
                  <a:chExt cx="1887540" cy="1949289"/>
                </a:xfrm>
              </p:grpSpPr>
              <p:grpSp>
                <p:nvGrpSpPr>
                  <p:cNvPr id="114" name="Group 113">
                    <a:extLst>
                      <a:ext uri="{FF2B5EF4-FFF2-40B4-BE49-F238E27FC236}">
                        <a16:creationId xmlns:a16="http://schemas.microsoft.com/office/drawing/2014/main" id="{2584A225-9D82-B006-29E2-6066D786F1DA}"/>
                      </a:ext>
                    </a:extLst>
                  </p:cNvPr>
                  <p:cNvGrpSpPr/>
                  <p:nvPr/>
                </p:nvGrpSpPr>
                <p:grpSpPr>
                  <a:xfrm>
                    <a:off x="6445161" y="2654680"/>
                    <a:ext cx="1887540" cy="1949289"/>
                    <a:chOff x="6136271" y="2450242"/>
                    <a:chExt cx="1887540" cy="1949289"/>
                  </a:xfrm>
                </p:grpSpPr>
                <p:grpSp>
                  <p:nvGrpSpPr>
                    <p:cNvPr id="96" name="Group 95">
                      <a:extLst>
                        <a:ext uri="{FF2B5EF4-FFF2-40B4-BE49-F238E27FC236}">
                          <a16:creationId xmlns:a16="http://schemas.microsoft.com/office/drawing/2014/main" id="{87E84D0E-D584-3C8B-A24A-C6162C45CC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36271" y="2450242"/>
                      <a:ext cx="1887540" cy="1949289"/>
                      <a:chOff x="707731" y="724635"/>
                      <a:chExt cx="1887540" cy="1949289"/>
                    </a:xfrm>
                  </p:grpSpPr>
                  <p:sp>
                    <p:nvSpPr>
                      <p:cNvPr id="63" name="Oval 62">
                        <a:extLst>
                          <a:ext uri="{FF2B5EF4-FFF2-40B4-BE49-F238E27FC236}">
                            <a16:creationId xmlns:a16="http://schemas.microsoft.com/office/drawing/2014/main" id="{EE75B334-A7BA-3197-A742-FAF953480F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33044" y="1629780"/>
                        <a:ext cx="125461" cy="124382"/>
                      </a:xfrm>
                      <a:prstGeom prst="ellipse">
                        <a:avLst/>
                      </a:prstGeom>
                      <a:solidFill>
                        <a:srgbClr val="3B9AB2"/>
                      </a:solidFill>
                      <a:ln>
                        <a:solidFill>
                          <a:srgbClr val="3B9AB2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94" name="Group 93">
                        <a:extLst>
                          <a:ext uri="{FF2B5EF4-FFF2-40B4-BE49-F238E27FC236}">
                            <a16:creationId xmlns:a16="http://schemas.microsoft.com/office/drawing/2014/main" id="{02957522-D7C8-EE7E-F758-09AE577B2E4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07731" y="724635"/>
                        <a:ext cx="1887540" cy="1949289"/>
                        <a:chOff x="707731" y="724635"/>
                        <a:chExt cx="1887540" cy="1949289"/>
                      </a:xfrm>
                    </p:grpSpPr>
                    <p:grpSp>
                      <p:nvGrpSpPr>
                        <p:cNvPr id="82" name="Group 81">
                          <a:extLst>
                            <a:ext uri="{FF2B5EF4-FFF2-40B4-BE49-F238E27FC236}">
                              <a16:creationId xmlns:a16="http://schemas.microsoft.com/office/drawing/2014/main" id="{FD1C531F-A1C7-4B2C-1A19-17B67B3E70B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95369" y="724635"/>
                          <a:ext cx="1329260" cy="1010735"/>
                          <a:chOff x="995369" y="724635"/>
                          <a:chExt cx="1329260" cy="1010735"/>
                        </a:xfrm>
                      </p:grpSpPr>
                      <p:sp>
                        <p:nvSpPr>
                          <p:cNvPr id="48" name="Oval 47">
                            <a:extLst>
                              <a:ext uri="{FF2B5EF4-FFF2-40B4-BE49-F238E27FC236}">
                                <a16:creationId xmlns:a16="http://schemas.microsoft.com/office/drawing/2014/main" id="{FE8AD813-9F31-2DE6-04E4-E23E50AA12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50015" y="825789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3B9AB2"/>
                          </a:solidFill>
                          <a:ln>
                            <a:solidFill>
                              <a:srgbClr val="3B9AB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49" name="Oval 48">
                            <a:extLst>
                              <a:ext uri="{FF2B5EF4-FFF2-40B4-BE49-F238E27FC236}">
                                <a16:creationId xmlns:a16="http://schemas.microsoft.com/office/drawing/2014/main" id="{C5804B0B-2294-8746-6B2C-FE76F8E0E2B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415" y="978189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3B9AB2"/>
                          </a:solidFill>
                          <a:ln>
                            <a:solidFill>
                              <a:srgbClr val="3B9AB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1" name="Oval 50">
                            <a:extLst>
                              <a:ext uri="{FF2B5EF4-FFF2-40B4-BE49-F238E27FC236}">
                                <a16:creationId xmlns:a16="http://schemas.microsoft.com/office/drawing/2014/main" id="{E34A6535-291A-693A-9AE4-2B0D256877D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02415" y="978189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3B9AB2"/>
                          </a:solidFill>
                          <a:ln>
                            <a:solidFill>
                              <a:srgbClr val="3B9AB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2" name="Oval 51">
                            <a:extLst>
                              <a:ext uri="{FF2B5EF4-FFF2-40B4-BE49-F238E27FC236}">
                                <a16:creationId xmlns:a16="http://schemas.microsoft.com/office/drawing/2014/main" id="{3423218D-4E62-A44B-C5A1-FE4C908A998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75476" y="1186010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3B9AB2"/>
                          </a:solidFill>
                          <a:ln>
                            <a:solidFill>
                              <a:srgbClr val="3B9AB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3" name="Oval 52">
                            <a:extLst>
                              <a:ext uri="{FF2B5EF4-FFF2-40B4-BE49-F238E27FC236}">
                                <a16:creationId xmlns:a16="http://schemas.microsoft.com/office/drawing/2014/main" id="{8949ABC3-2C22-9FD9-3E9B-9C140AC71BF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72777" y="736700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3B9AB2"/>
                          </a:solidFill>
                          <a:ln>
                            <a:solidFill>
                              <a:srgbClr val="3B9AB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4" name="Oval 53">
                            <a:extLst>
                              <a:ext uri="{FF2B5EF4-FFF2-40B4-BE49-F238E27FC236}">
                                <a16:creationId xmlns:a16="http://schemas.microsoft.com/office/drawing/2014/main" id="{AC7974FB-ECEA-9DC7-72F8-87D1263DEB8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07215" y="1282989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3B9AB2"/>
                          </a:solidFill>
                          <a:ln>
                            <a:solidFill>
                              <a:srgbClr val="3B9AB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5" name="Oval 54">
                            <a:extLst>
                              <a:ext uri="{FF2B5EF4-FFF2-40B4-BE49-F238E27FC236}">
                                <a16:creationId xmlns:a16="http://schemas.microsoft.com/office/drawing/2014/main" id="{DE9F0934-86A4-5C69-E6F0-F2BAE65F9DB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99168" y="1165474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3B9AB2"/>
                          </a:solidFill>
                          <a:ln>
                            <a:solidFill>
                              <a:srgbClr val="3B9AB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6" name="Oval 55">
                            <a:extLst>
                              <a:ext uri="{FF2B5EF4-FFF2-40B4-BE49-F238E27FC236}">
                                <a16:creationId xmlns:a16="http://schemas.microsoft.com/office/drawing/2014/main" id="{5AF4DEEE-F2A1-FAC1-5739-A1D5B5D0541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659615" y="1435389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3B9AB2"/>
                          </a:solidFill>
                          <a:ln>
                            <a:solidFill>
                              <a:srgbClr val="3B9AB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7" name="Oval 56">
                            <a:extLst>
                              <a:ext uri="{FF2B5EF4-FFF2-40B4-BE49-F238E27FC236}">
                                <a16:creationId xmlns:a16="http://schemas.microsoft.com/office/drawing/2014/main" id="{DCBA8ECE-5A66-89AB-21A9-5F4636F7AFF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81867" y="1206138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3B9AB2"/>
                          </a:solidFill>
                          <a:ln>
                            <a:solidFill>
                              <a:srgbClr val="3B9AB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57E037EF-024F-AF46-0D53-0C84AE12F71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16815" y="1366428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3B9AB2"/>
                          </a:solidFill>
                          <a:ln>
                            <a:solidFill>
                              <a:srgbClr val="3B9AB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59" name="Oval 58">
                            <a:extLst>
                              <a:ext uri="{FF2B5EF4-FFF2-40B4-BE49-F238E27FC236}">
                                <a16:creationId xmlns:a16="http://schemas.microsoft.com/office/drawing/2014/main" id="{C762607B-D218-C4A0-4068-02734A444C0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61379" y="876875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3B9AB2"/>
                          </a:solidFill>
                          <a:ln>
                            <a:solidFill>
                              <a:srgbClr val="3B9AB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0" name="Oval 59">
                            <a:extLst>
                              <a:ext uri="{FF2B5EF4-FFF2-40B4-BE49-F238E27FC236}">
                                <a16:creationId xmlns:a16="http://schemas.microsoft.com/office/drawing/2014/main" id="{65E9F731-BB24-9106-B721-AD2410E08DD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27876" y="1296289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3B9AB2"/>
                          </a:solidFill>
                          <a:ln>
                            <a:solidFill>
                              <a:srgbClr val="3B9AB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1" name="Oval 60">
                            <a:extLst>
                              <a:ext uri="{FF2B5EF4-FFF2-40B4-BE49-F238E27FC236}">
                                <a16:creationId xmlns:a16="http://schemas.microsoft.com/office/drawing/2014/main" id="{3A0081C9-D1E8-4E89-82F6-68F7D6D58A9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26040" y="1610988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3B9AB2"/>
                          </a:solidFill>
                          <a:ln>
                            <a:solidFill>
                              <a:srgbClr val="3B9AB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2" name="Oval 61">
                            <a:extLst>
                              <a:ext uri="{FF2B5EF4-FFF2-40B4-BE49-F238E27FC236}">
                                <a16:creationId xmlns:a16="http://schemas.microsoft.com/office/drawing/2014/main" id="{2D3CF7F4-6D4B-9D43-85AA-11D752E3A1A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86738" y="1559771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3B9AB2"/>
                          </a:solidFill>
                          <a:ln>
                            <a:solidFill>
                              <a:srgbClr val="3B9AB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4" name="Oval 63">
                            <a:extLst>
                              <a:ext uri="{FF2B5EF4-FFF2-40B4-BE49-F238E27FC236}">
                                <a16:creationId xmlns:a16="http://schemas.microsoft.com/office/drawing/2014/main" id="{3D3EBEEE-C153-D599-ED7E-0C544697D2B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242967" y="724635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3B9AB2"/>
                          </a:solidFill>
                          <a:ln>
                            <a:solidFill>
                              <a:srgbClr val="3B9AB2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5" name="Oval 64">
                            <a:extLst>
                              <a:ext uri="{FF2B5EF4-FFF2-40B4-BE49-F238E27FC236}">
                                <a16:creationId xmlns:a16="http://schemas.microsoft.com/office/drawing/2014/main" id="{394F32EA-AD91-FB4B-3ECD-831EB9CA297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34922" y="728810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E2AF00"/>
                          </a:solidFill>
                          <a:ln>
                            <a:solidFill>
                              <a:srgbClr val="E2AF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6" name="Oval 65">
                            <a:extLst>
                              <a:ext uri="{FF2B5EF4-FFF2-40B4-BE49-F238E27FC236}">
                                <a16:creationId xmlns:a16="http://schemas.microsoft.com/office/drawing/2014/main" id="{45F059C5-0B07-8CA9-21A0-556E5DCEBBD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596884" y="1001257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E2AF00"/>
                          </a:solidFill>
                          <a:ln>
                            <a:solidFill>
                              <a:srgbClr val="E2AF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7" name="Oval 66">
                            <a:extLst>
                              <a:ext uri="{FF2B5EF4-FFF2-40B4-BE49-F238E27FC236}">
                                <a16:creationId xmlns:a16="http://schemas.microsoft.com/office/drawing/2014/main" id="{26C75CB9-9516-2847-242F-EEF54E36AE3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95369" y="1029395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E2AF00"/>
                          </a:solidFill>
                          <a:ln>
                            <a:solidFill>
                              <a:srgbClr val="E2AF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8" name="Oval 67">
                            <a:extLst>
                              <a:ext uri="{FF2B5EF4-FFF2-40B4-BE49-F238E27FC236}">
                                <a16:creationId xmlns:a16="http://schemas.microsoft.com/office/drawing/2014/main" id="{311A9BA8-1DA1-F5E7-0077-56EF523B3AB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39722" y="1033610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E2AF00"/>
                          </a:solidFill>
                          <a:ln>
                            <a:solidFill>
                              <a:srgbClr val="E2AF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69" name="Oval 68">
                            <a:extLst>
                              <a:ext uri="{FF2B5EF4-FFF2-40B4-BE49-F238E27FC236}">
                                <a16:creationId xmlns:a16="http://schemas.microsoft.com/office/drawing/2014/main" id="{C82ACA22-7A1D-43FE-7B80-938649E498A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39722" y="1033610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E2AF00"/>
                          </a:solidFill>
                          <a:ln>
                            <a:solidFill>
                              <a:srgbClr val="E2AF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0" name="Oval 69">
                            <a:extLst>
                              <a:ext uri="{FF2B5EF4-FFF2-40B4-BE49-F238E27FC236}">
                                <a16:creationId xmlns:a16="http://schemas.microsoft.com/office/drawing/2014/main" id="{D9AD509F-69EC-5614-A5ED-FC310ED8488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992122" y="1186010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E2AF00"/>
                          </a:solidFill>
                          <a:ln>
                            <a:solidFill>
                              <a:srgbClr val="E2AF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1" name="Oval 70">
                            <a:extLst>
                              <a:ext uri="{FF2B5EF4-FFF2-40B4-BE49-F238E27FC236}">
                                <a16:creationId xmlns:a16="http://schemas.microsoft.com/office/drawing/2014/main" id="{EE54FE20-75F4-CAF8-C4F3-6C58CC9AC9D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341492" y="1464699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E2AF00"/>
                          </a:solidFill>
                          <a:ln>
                            <a:solidFill>
                              <a:srgbClr val="E2AF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2" name="Oval 71">
                            <a:extLst>
                              <a:ext uri="{FF2B5EF4-FFF2-40B4-BE49-F238E27FC236}">
                                <a16:creationId xmlns:a16="http://schemas.microsoft.com/office/drawing/2014/main" id="{F4E18BBB-7F7A-E845-08D8-2BBFCA1991F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407038" y="1125639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E2AF00"/>
                          </a:solidFill>
                          <a:ln>
                            <a:solidFill>
                              <a:srgbClr val="E2AF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3" name="Oval 72">
                            <a:extLst>
                              <a:ext uri="{FF2B5EF4-FFF2-40B4-BE49-F238E27FC236}">
                                <a16:creationId xmlns:a16="http://schemas.microsoft.com/office/drawing/2014/main" id="{3C3EDD65-C39B-1EC1-8CB6-7600B6629F2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054084" y="950171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E2AF00"/>
                          </a:solidFill>
                          <a:ln>
                            <a:solidFill>
                              <a:srgbClr val="E2AF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4" name="Oval 73">
                            <a:extLst>
                              <a:ext uri="{FF2B5EF4-FFF2-40B4-BE49-F238E27FC236}">
                                <a16:creationId xmlns:a16="http://schemas.microsoft.com/office/drawing/2014/main" id="{F8459426-839D-EEB2-28D9-8F95532B1A4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693883" y="840867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E2AF00"/>
                          </a:solidFill>
                          <a:ln>
                            <a:solidFill>
                              <a:srgbClr val="E2AF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5" name="Oval 74">
                            <a:extLst>
                              <a:ext uri="{FF2B5EF4-FFF2-40B4-BE49-F238E27FC236}">
                                <a16:creationId xmlns:a16="http://schemas.microsoft.com/office/drawing/2014/main" id="{6730BEB6-7085-072D-A78F-A140AFE1E69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854405" y="1417034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E2AF00"/>
                          </a:solidFill>
                          <a:ln>
                            <a:solidFill>
                              <a:srgbClr val="E2AF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6" name="Oval 75">
                            <a:extLst>
                              <a:ext uri="{FF2B5EF4-FFF2-40B4-BE49-F238E27FC236}">
                                <a16:creationId xmlns:a16="http://schemas.microsoft.com/office/drawing/2014/main" id="{0E897A0E-BE41-53A2-7634-4B08808C581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128196" y="1376226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E2AF00"/>
                          </a:solidFill>
                          <a:ln>
                            <a:solidFill>
                              <a:srgbClr val="E2AF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7" name="Oval 76">
                            <a:extLst>
                              <a:ext uri="{FF2B5EF4-FFF2-40B4-BE49-F238E27FC236}">
                                <a16:creationId xmlns:a16="http://schemas.microsoft.com/office/drawing/2014/main" id="{0B6C9E03-179B-25AE-6068-F120AB06FDB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719368" y="1606487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E2AF00"/>
                          </a:solidFill>
                          <a:ln>
                            <a:solidFill>
                              <a:srgbClr val="E2AF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8" name="Oval 77">
                            <a:extLst>
                              <a:ext uri="{FF2B5EF4-FFF2-40B4-BE49-F238E27FC236}">
                                <a16:creationId xmlns:a16="http://schemas.microsoft.com/office/drawing/2014/main" id="{4E095F88-502A-EF36-EACF-F948FA3497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04149" y="763291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E2AF00"/>
                          </a:solidFill>
                          <a:ln>
                            <a:solidFill>
                              <a:srgbClr val="E2AF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79" name="Oval 78">
                            <a:extLst>
                              <a:ext uri="{FF2B5EF4-FFF2-40B4-BE49-F238E27FC236}">
                                <a16:creationId xmlns:a16="http://schemas.microsoft.com/office/drawing/2014/main" id="{A4B52451-71DC-AD6D-0C39-5BFD6401F56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66880" y="1565429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E2AF00"/>
                          </a:solidFill>
                          <a:ln>
                            <a:solidFill>
                              <a:srgbClr val="E2AF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80" name="Oval 79">
                            <a:extLst>
                              <a:ext uri="{FF2B5EF4-FFF2-40B4-BE49-F238E27FC236}">
                                <a16:creationId xmlns:a16="http://schemas.microsoft.com/office/drawing/2014/main" id="{5826D642-0733-B537-42AE-6F07942EA2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48412" y="1535928"/>
                            <a:ext cx="125461" cy="124382"/>
                          </a:xfrm>
                          <a:prstGeom prst="ellipse">
                            <a:avLst/>
                          </a:prstGeom>
                          <a:solidFill>
                            <a:srgbClr val="E2AF00"/>
                          </a:solidFill>
                          <a:ln>
                            <a:solidFill>
                              <a:srgbClr val="E2AF0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</p:grpSp>
                    <p:pic>
                      <p:nvPicPr>
                        <p:cNvPr id="81" name="Picture 80">
                          <a:extLst>
                            <a:ext uri="{FF2B5EF4-FFF2-40B4-BE49-F238E27FC236}">
                              <a16:creationId xmlns:a16="http://schemas.microsoft.com/office/drawing/2014/main" id="{2610CB9D-690E-3C16-117D-7624263E0C1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 rotWithShape="1"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t="60486"/>
                        <a:stretch/>
                      </p:blipFill>
                      <p:spPr>
                        <a:xfrm>
                          <a:off x="707731" y="1801260"/>
                          <a:ext cx="1887540" cy="872664"/>
                        </a:xfrm>
                        <a:prstGeom prst="rect">
                          <a:avLst/>
                        </a:prstGeom>
                        <a:ln w="6350">
                          <a:noFill/>
                        </a:ln>
                      </p:spPr>
                    </p:pic>
                  </p:grpSp>
                </p:grpSp>
                <p:pic>
                  <p:nvPicPr>
                    <p:cNvPr id="113" name="Picture 112">
                      <a:extLst>
                        <a:ext uri="{FF2B5EF4-FFF2-40B4-BE49-F238E27FC236}">
                          <a16:creationId xmlns:a16="http://schemas.microsoft.com/office/drawing/2014/main" id="{61C6F6CB-9F27-0B34-5FFC-71B8EAF92C8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7581514" y="3825238"/>
                      <a:ext cx="152400" cy="1524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8233D827-2B9E-CFDC-3564-A51A5A8DCCC1}"/>
                      </a:ext>
                    </a:extLst>
                  </p:cNvPr>
                  <p:cNvSpPr/>
                  <p:nvPr/>
                </p:nvSpPr>
                <p:spPr>
                  <a:xfrm>
                    <a:off x="6566452" y="4432852"/>
                    <a:ext cx="1275127" cy="171117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394F7DEE-ADBA-DFE1-971E-6E1B02E7AE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05703" y="4459795"/>
                  <a:ext cx="152400" cy="152400"/>
                </a:xfrm>
                <a:prstGeom prst="rect">
                  <a:avLst/>
                </a:prstGeom>
              </p:spPr>
            </p:pic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3EEC897B-CCB4-7254-77FF-7C767067F2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62852" y="4459795"/>
                  <a:ext cx="152400" cy="152400"/>
                </a:xfrm>
                <a:prstGeom prst="rect">
                  <a:avLst/>
                </a:prstGeom>
              </p:spPr>
            </p:pic>
            <p:pic>
              <p:nvPicPr>
                <p:cNvPr id="132" name="Picture 131">
                  <a:extLst>
                    <a:ext uri="{FF2B5EF4-FFF2-40B4-BE49-F238E27FC236}">
                      <a16:creationId xmlns:a16="http://schemas.microsoft.com/office/drawing/2014/main" id="{B2C21E57-9B90-9F62-8B0A-7C4ABA788B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77908" y="4454333"/>
                  <a:ext cx="152400" cy="152400"/>
                </a:xfrm>
                <a:prstGeom prst="rect">
                  <a:avLst/>
                </a:prstGeom>
              </p:spPr>
            </p:pic>
            <p:pic>
              <p:nvPicPr>
                <p:cNvPr id="133" name="Picture 132">
                  <a:extLst>
                    <a:ext uri="{FF2B5EF4-FFF2-40B4-BE49-F238E27FC236}">
                      <a16:creationId xmlns:a16="http://schemas.microsoft.com/office/drawing/2014/main" id="{C1F73906-B68C-60A8-4EB9-7C156C5B7B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21764" y="4459795"/>
                  <a:ext cx="152400" cy="152400"/>
                </a:xfrm>
                <a:prstGeom prst="rect">
                  <a:avLst/>
                </a:prstGeom>
              </p:spPr>
            </p:pic>
            <p:pic>
              <p:nvPicPr>
                <p:cNvPr id="134" name="Picture 133">
                  <a:extLst>
                    <a:ext uri="{FF2B5EF4-FFF2-40B4-BE49-F238E27FC236}">
                      <a16:creationId xmlns:a16="http://schemas.microsoft.com/office/drawing/2014/main" id="{983ECEDA-FE47-E387-C0C7-14509699A9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78913" y="4459795"/>
                  <a:ext cx="152400" cy="152400"/>
                </a:xfrm>
                <a:prstGeom prst="rect">
                  <a:avLst/>
                </a:prstGeom>
              </p:spPr>
            </p:pic>
            <p:pic>
              <p:nvPicPr>
                <p:cNvPr id="135" name="Picture 134">
                  <a:extLst>
                    <a:ext uri="{FF2B5EF4-FFF2-40B4-BE49-F238E27FC236}">
                      <a16:creationId xmlns:a16="http://schemas.microsoft.com/office/drawing/2014/main" id="{37AE3DD6-CF44-8B8B-FB27-2EEE7623A8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39766" y="4459795"/>
                  <a:ext cx="152400" cy="152400"/>
                </a:xfrm>
                <a:prstGeom prst="rect">
                  <a:avLst/>
                </a:prstGeom>
              </p:spPr>
            </p:pic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BEAC529D-1071-CCF0-A6F0-3DF9C3BB56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96915" y="4459795"/>
                  <a:ext cx="152400" cy="152400"/>
                </a:xfrm>
                <a:prstGeom prst="rect">
                  <a:avLst/>
                </a:prstGeom>
              </p:spPr>
            </p:pic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28AA9EF1-3E85-A568-98D3-A6D995F9F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59115" y="4454333"/>
                  <a:ext cx="152400" cy="152400"/>
                </a:xfrm>
                <a:prstGeom prst="rect">
                  <a:avLst/>
                </a:prstGeom>
              </p:spPr>
            </p:pic>
            <p:pic>
              <p:nvPicPr>
                <p:cNvPr id="138" name="Picture 137">
                  <a:extLst>
                    <a:ext uri="{FF2B5EF4-FFF2-40B4-BE49-F238E27FC236}">
                      <a16:creationId xmlns:a16="http://schemas.microsoft.com/office/drawing/2014/main" id="{8E754464-69CC-831B-8F7D-A9C481B47B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16264" y="4454333"/>
                  <a:ext cx="152400" cy="152400"/>
                </a:xfrm>
                <a:prstGeom prst="rect">
                  <a:avLst/>
                </a:prstGeom>
              </p:spPr>
            </p:pic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84672E40-92F7-CC37-3F74-7C368C01D1C2}"/>
                    </a:ext>
                  </a:extLst>
                </p:cNvPr>
                <p:cNvSpPr/>
                <p:nvPr/>
              </p:nvSpPr>
              <p:spPr>
                <a:xfrm>
                  <a:off x="6500988" y="2571811"/>
                  <a:ext cx="1831713" cy="216089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F42BFD04-F293-77B9-BBDF-71966F46E3D4}"/>
                  </a:ext>
                </a:extLst>
              </p:cNvPr>
              <p:cNvSpPr/>
              <p:nvPr/>
            </p:nvSpPr>
            <p:spPr>
              <a:xfrm>
                <a:off x="554720" y="4869451"/>
                <a:ext cx="7777981" cy="1744878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FB5BDF04-F08E-3777-7339-3650AF530837}"/>
                  </a:ext>
                </a:extLst>
              </p:cNvPr>
              <p:cNvSpPr txBox="1"/>
              <p:nvPr/>
            </p:nvSpPr>
            <p:spPr>
              <a:xfrm>
                <a:off x="555310" y="2571811"/>
                <a:ext cx="3209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a)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84BFCA10-7003-E2A0-3169-DEB92080119F}"/>
                  </a:ext>
                </a:extLst>
              </p:cNvPr>
              <p:cNvSpPr txBox="1"/>
              <p:nvPr/>
            </p:nvSpPr>
            <p:spPr>
              <a:xfrm>
                <a:off x="2884447" y="2574405"/>
                <a:ext cx="3209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b)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D1B120EF-D8DC-678F-53F8-B4E1E5781FD6}"/>
                  </a:ext>
                </a:extLst>
              </p:cNvPr>
              <p:cNvSpPr txBox="1"/>
              <p:nvPr/>
            </p:nvSpPr>
            <p:spPr>
              <a:xfrm>
                <a:off x="4888985" y="2575304"/>
                <a:ext cx="3129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c)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E6F3D64-57F4-F812-AF93-41BC762563CC}"/>
                  </a:ext>
                </a:extLst>
              </p:cNvPr>
              <p:cNvSpPr txBox="1"/>
              <p:nvPr/>
            </p:nvSpPr>
            <p:spPr>
              <a:xfrm>
                <a:off x="556606" y="4875188"/>
                <a:ext cx="3209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d)</a:t>
                </a:r>
              </a:p>
            </p:txBody>
          </p:sp>
          <p:pic>
            <p:nvPicPr>
              <p:cNvPr id="155" name="Graphic 154" descr="Star with solid fill">
                <a:extLst>
                  <a:ext uri="{FF2B5EF4-FFF2-40B4-BE49-F238E27FC236}">
                    <a16:creationId xmlns:a16="http://schemas.microsoft.com/office/drawing/2014/main" id="{F2870160-BB79-3B22-CEB6-0A6690289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020482" y="2900189"/>
                <a:ext cx="126095" cy="126095"/>
              </a:xfrm>
              <a:prstGeom prst="rect">
                <a:avLst/>
              </a:prstGeom>
            </p:spPr>
          </p:pic>
          <p:pic>
            <p:nvPicPr>
              <p:cNvPr id="156" name="Graphic 155" descr="Star with solid fill">
                <a:extLst>
                  <a:ext uri="{FF2B5EF4-FFF2-40B4-BE49-F238E27FC236}">
                    <a16:creationId xmlns:a16="http://schemas.microsoft.com/office/drawing/2014/main" id="{1582527A-9D47-DC5E-7966-B3AC78D8C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146680" y="2900279"/>
                <a:ext cx="126095" cy="126095"/>
              </a:xfrm>
              <a:prstGeom prst="rect">
                <a:avLst/>
              </a:prstGeom>
            </p:spPr>
          </p:pic>
          <p:pic>
            <p:nvPicPr>
              <p:cNvPr id="157" name="Graphic 156" descr="Star with solid fill">
                <a:extLst>
                  <a:ext uri="{FF2B5EF4-FFF2-40B4-BE49-F238E27FC236}">
                    <a16:creationId xmlns:a16="http://schemas.microsoft.com/office/drawing/2014/main" id="{1314EA68-9FB6-B782-2C86-47AD6762F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318591" y="2900520"/>
                <a:ext cx="126095" cy="126095"/>
              </a:xfrm>
              <a:prstGeom prst="rect">
                <a:avLst/>
              </a:prstGeom>
            </p:spPr>
          </p:pic>
          <p:pic>
            <p:nvPicPr>
              <p:cNvPr id="158" name="Graphic 157" descr="Star with solid fill">
                <a:extLst>
                  <a:ext uri="{FF2B5EF4-FFF2-40B4-BE49-F238E27FC236}">
                    <a16:creationId xmlns:a16="http://schemas.microsoft.com/office/drawing/2014/main" id="{40C2FD82-22DE-B9E7-B6D0-6391D8260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799046" y="4383044"/>
                <a:ext cx="126095" cy="126095"/>
              </a:xfrm>
              <a:prstGeom prst="rect">
                <a:avLst/>
              </a:prstGeom>
            </p:spPr>
          </p:pic>
          <p:pic>
            <p:nvPicPr>
              <p:cNvPr id="159" name="Graphic 158" descr="Star with solid fill">
                <a:extLst>
                  <a:ext uri="{FF2B5EF4-FFF2-40B4-BE49-F238E27FC236}">
                    <a16:creationId xmlns:a16="http://schemas.microsoft.com/office/drawing/2014/main" id="{CF2CC1B2-2970-448B-6950-AF67B8C2D8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934268" y="4383043"/>
                <a:ext cx="126095" cy="126095"/>
              </a:xfrm>
              <a:prstGeom prst="rect">
                <a:avLst/>
              </a:prstGeom>
            </p:spPr>
          </p:pic>
          <p:pic>
            <p:nvPicPr>
              <p:cNvPr id="160" name="Graphic 159" descr="Star with solid fill">
                <a:extLst>
                  <a:ext uri="{FF2B5EF4-FFF2-40B4-BE49-F238E27FC236}">
                    <a16:creationId xmlns:a16="http://schemas.microsoft.com/office/drawing/2014/main" id="{282FA05C-DD54-05F6-1350-6AB542190C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088801" y="4372612"/>
                <a:ext cx="126095" cy="126095"/>
              </a:xfrm>
              <a:prstGeom prst="rect">
                <a:avLst/>
              </a:prstGeom>
            </p:spPr>
          </p:pic>
        </p:grp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44D84117-6F0A-A8DB-E8CE-64FEE3CC07C3}"/>
                </a:ext>
              </a:extLst>
            </p:cNvPr>
            <p:cNvCxnSpPr>
              <a:cxnSpLocks/>
            </p:cNvCxnSpPr>
            <p:nvPr/>
          </p:nvCxnSpPr>
          <p:spPr>
            <a:xfrm>
              <a:off x="953669" y="3036679"/>
              <a:ext cx="0" cy="77829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ED946233-F382-50B4-B0E1-211DCA9FBBA3}"/>
                </a:ext>
              </a:extLst>
            </p:cNvPr>
            <p:cNvSpPr/>
            <p:nvPr/>
          </p:nvSpPr>
          <p:spPr>
            <a:xfrm>
              <a:off x="721467" y="3830998"/>
              <a:ext cx="1806361" cy="778291"/>
            </a:xfrm>
            <a:prstGeom prst="rect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1EA6CA18-0D8A-34BF-3CD3-31272576BEF9}"/>
                </a:ext>
              </a:extLst>
            </p:cNvPr>
            <p:cNvCxnSpPr>
              <a:cxnSpLocks/>
              <a:stCxn id="164" idx="0"/>
              <a:endCxn id="98" idx="2"/>
            </p:cNvCxnSpPr>
            <p:nvPr/>
          </p:nvCxnSpPr>
          <p:spPr>
            <a:xfrm flipH="1" flipV="1">
              <a:off x="1612197" y="3568733"/>
              <a:ext cx="12451" cy="2622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F98CCD7-476C-A9A7-DF5D-99E3EDF7AB75}"/>
                </a:ext>
              </a:extLst>
            </p:cNvPr>
            <p:cNvSpPr txBox="1"/>
            <p:nvPr/>
          </p:nvSpPr>
          <p:spPr>
            <a:xfrm>
              <a:off x="800068" y="3852164"/>
              <a:ext cx="702514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behaviour </a:t>
              </a:r>
              <a:r>
                <a:rPr lang="en-CA" sz="800" b="1" dirty="0"/>
                <a:t>✗</a:t>
              </a:r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8F286B5-D39A-60AC-782E-A3A7C2E04C15}"/>
                </a:ext>
              </a:extLst>
            </p:cNvPr>
            <p:cNvSpPr txBox="1"/>
            <p:nvPr/>
          </p:nvSpPr>
          <p:spPr>
            <a:xfrm>
              <a:off x="1764121" y="3860424"/>
              <a:ext cx="702514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behaviour ✔️ </a:t>
              </a:r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0868DB2C-717B-EAEA-34F0-C10D00511833}"/>
              </a:ext>
            </a:extLst>
          </p:cNvPr>
          <p:cNvSpPr/>
          <p:nvPr/>
        </p:nvSpPr>
        <p:spPr>
          <a:xfrm>
            <a:off x="3819186" y="5069433"/>
            <a:ext cx="767444" cy="4462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FFE5AD45-1250-1377-106F-99AE19A275E0}"/>
              </a:ext>
            </a:extLst>
          </p:cNvPr>
          <p:cNvSpPr/>
          <p:nvPr/>
        </p:nvSpPr>
        <p:spPr>
          <a:xfrm>
            <a:off x="2823054" y="5031227"/>
            <a:ext cx="767444" cy="53165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014FB32-7C0E-4827-227E-B67C0B1C9AC9}"/>
              </a:ext>
            </a:extLst>
          </p:cNvPr>
          <p:cNvSpPr/>
          <p:nvPr/>
        </p:nvSpPr>
        <p:spPr>
          <a:xfrm>
            <a:off x="1848867" y="5073427"/>
            <a:ext cx="767444" cy="44223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99B2116F-5588-7225-2B9A-1E4D9C06D771}"/>
              </a:ext>
            </a:extLst>
          </p:cNvPr>
          <p:cNvSpPr/>
          <p:nvPr/>
        </p:nvSpPr>
        <p:spPr>
          <a:xfrm>
            <a:off x="2261443" y="5972670"/>
            <a:ext cx="767444" cy="34766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6C1A803-3469-652E-F7C6-2B40E8109482}"/>
              </a:ext>
            </a:extLst>
          </p:cNvPr>
          <p:cNvSpPr/>
          <p:nvPr/>
        </p:nvSpPr>
        <p:spPr>
          <a:xfrm>
            <a:off x="4817813" y="5023912"/>
            <a:ext cx="743006" cy="7404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67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8520</TotalTime>
  <Words>75</Words>
  <Application>Microsoft Macintosh PowerPoint</Application>
  <PresentationFormat>Letter Paper (8.5x11 in)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 M. Sutton</dc:creator>
  <cp:lastModifiedBy>Aja M. Sutton</cp:lastModifiedBy>
  <cp:revision>6</cp:revision>
  <dcterms:created xsi:type="dcterms:W3CDTF">2025-07-30T21:51:28Z</dcterms:created>
  <dcterms:modified xsi:type="dcterms:W3CDTF">2025-08-05T19:51:57Z</dcterms:modified>
</cp:coreProperties>
</file>