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9AB2"/>
    <a:srgbClr val="E2AF00"/>
    <a:srgbClr val="941651"/>
    <a:srgbClr val="FF9300"/>
    <a:srgbClr val="FF2F92"/>
    <a:srgbClr val="943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97"/>
    <p:restoredTop sz="94692"/>
  </p:normalViewPr>
  <p:slideViewPr>
    <p:cSldViewPr snapToGrid="0">
      <p:cViewPr varScale="1">
        <p:scale>
          <a:sx n="70" d="100"/>
          <a:sy n="70" d="100"/>
        </p:scale>
        <p:origin x="200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5CC614E-7D08-8943-87E4-4B6551639952}" type="doc">
      <dgm:prSet loTypeId="urn:microsoft.com/office/officeart/2005/8/layout/hierarchy2" loCatId="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73E505F6-9D96-224B-B599-B7E3B71EBC7A}">
      <dgm:prSet phldrT="[Text]"/>
      <dgm:spPr>
        <a:ln w="19050"/>
      </dgm:spPr>
      <dgm:t>
        <a:bodyPr/>
        <a:lstStyle/>
        <a:p>
          <a:r>
            <a:rPr lang="en-US" dirty="0"/>
            <a:t>Influencer </a:t>
          </a:r>
        </a:p>
      </dgm:t>
    </dgm:pt>
    <dgm:pt modelId="{C8C80701-61B5-3048-9C4F-0C10A0ECAC64}" type="parTrans" cxnId="{96E3AEF2-D010-DC47-97D0-512618B5F9AB}">
      <dgm:prSet/>
      <dgm:spPr/>
      <dgm:t>
        <a:bodyPr/>
        <a:lstStyle/>
        <a:p>
          <a:endParaRPr lang="en-US"/>
        </a:p>
      </dgm:t>
    </dgm:pt>
    <dgm:pt modelId="{5A31F1E8-8A2C-4B4C-A51F-900BF49CFE22}" type="sibTrans" cxnId="{96E3AEF2-D010-DC47-97D0-512618B5F9AB}">
      <dgm:prSet/>
      <dgm:spPr/>
      <dgm:t>
        <a:bodyPr/>
        <a:lstStyle/>
        <a:p>
          <a:endParaRPr lang="en-US"/>
        </a:p>
      </dgm:t>
    </dgm:pt>
    <dgm:pt modelId="{3D812C65-5D83-1047-B91E-4A3681296EB1}">
      <dgm:prSet phldrT="[Text]"/>
      <dgm:spPr>
        <a:ln w="19050">
          <a:solidFill>
            <a:srgbClr val="FF9300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699148DF-B621-0647-AD5D-09C4231133AF}" type="parTrans" cxnId="{2047F0B7-BFED-4E42-AF54-6F612F47CCB9}">
      <dgm:prSet/>
      <dgm:spPr>
        <a:ln w="19050">
          <a:solidFill>
            <a:srgbClr val="FF9300"/>
          </a:solidFill>
        </a:ln>
      </dgm:spPr>
      <dgm:t>
        <a:bodyPr/>
        <a:lstStyle/>
        <a:p>
          <a:endParaRPr lang="en-US"/>
        </a:p>
      </dgm:t>
    </dgm:pt>
    <dgm:pt modelId="{D39B924E-0088-AB4D-B279-E2D9BF2A81C3}" type="sibTrans" cxnId="{2047F0B7-BFED-4E42-AF54-6F612F47CCB9}">
      <dgm:prSet/>
      <dgm:spPr/>
      <dgm:t>
        <a:bodyPr/>
        <a:lstStyle/>
        <a:p>
          <a:endParaRPr lang="en-US"/>
        </a:p>
      </dgm:t>
    </dgm:pt>
    <dgm:pt modelId="{47635F6C-DA19-8D42-8DEA-A495175906F2}">
      <dgm:prSet phldrT="[Text]"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605AB7A4-7AF9-4F4D-B336-CDE8FBA9B74C}" type="parTrans" cxnId="{B5F423BE-1B98-004D-976D-FB6E4AF91213}">
      <dgm:prSet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064EEDF-C05D-C644-B61E-88586B2AF312}" type="sibTrans" cxnId="{B5F423BE-1B98-004D-976D-FB6E4AF91213}">
      <dgm:prSet/>
      <dgm:spPr/>
      <dgm:t>
        <a:bodyPr/>
        <a:lstStyle/>
        <a:p>
          <a:endParaRPr lang="en-US"/>
        </a:p>
      </dgm:t>
    </dgm:pt>
    <dgm:pt modelId="{6ADAE45A-1A9B-6A46-9BEA-A18DBD9EF19D}">
      <dgm:prSet phldrT="[Text]"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A9FACC93-34F4-F14B-A9DC-5008D613FD02}" type="parTrans" cxnId="{6EC22E0D-7A39-DE40-A7B8-38D7755E0F77}">
      <dgm:prSet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FF49A68-13A3-8647-A711-E31E225E7C0F}" type="sibTrans" cxnId="{6EC22E0D-7A39-DE40-A7B8-38D7755E0F77}">
      <dgm:prSet/>
      <dgm:spPr/>
      <dgm:t>
        <a:bodyPr/>
        <a:lstStyle/>
        <a:p>
          <a:endParaRPr lang="en-US"/>
        </a:p>
      </dgm:t>
    </dgm:pt>
    <dgm:pt modelId="{9C5B7881-68A5-7C41-8302-2B6B75801D34}">
      <dgm:prSet phldrT="[Text]"/>
      <dgm:spPr>
        <a:ln w="19050">
          <a:solidFill>
            <a:srgbClr val="FF9300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2C231D04-C642-EE49-8255-FAAFBCF0179C}" type="parTrans" cxnId="{920C2FCA-97A3-3A47-A0A5-FE1FF81B1C36}">
      <dgm:prSet/>
      <dgm:spPr>
        <a:ln w="19050">
          <a:solidFill>
            <a:srgbClr val="FF9300"/>
          </a:solidFill>
        </a:ln>
      </dgm:spPr>
      <dgm:t>
        <a:bodyPr/>
        <a:lstStyle/>
        <a:p>
          <a:endParaRPr lang="en-US"/>
        </a:p>
      </dgm:t>
    </dgm:pt>
    <dgm:pt modelId="{D36786FC-BC18-3C49-AFBE-CBD42D4E0F99}" type="sibTrans" cxnId="{920C2FCA-97A3-3A47-A0A5-FE1FF81B1C36}">
      <dgm:prSet/>
      <dgm:spPr/>
      <dgm:t>
        <a:bodyPr/>
        <a:lstStyle/>
        <a:p>
          <a:endParaRPr lang="en-US"/>
        </a:p>
      </dgm:t>
    </dgm:pt>
    <dgm:pt modelId="{1A6292B8-D851-BE41-BFEB-2BE49D72FCCF}">
      <dgm:prSet phldrT="[Text]"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15A37C1A-8C3A-B140-A0FD-83A7CDA11962}" type="parTrans" cxnId="{9EF5764E-6B88-B94C-AEB4-973912F83907}">
      <dgm:prSet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D8781459-46C1-D741-A549-8F46064718E3}" type="sibTrans" cxnId="{9EF5764E-6B88-B94C-AEB4-973912F83907}">
      <dgm:prSet/>
      <dgm:spPr/>
      <dgm:t>
        <a:bodyPr/>
        <a:lstStyle/>
        <a:p>
          <a:endParaRPr lang="en-US"/>
        </a:p>
      </dgm:t>
    </dgm:pt>
    <dgm:pt modelId="{5C5450CF-C7EF-014B-A36C-E222D39D6C82}">
      <dgm:prSet phldrT="[Text]"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93A49DAD-D083-0B4B-9EB1-E49C06E93240}" type="parTrans" cxnId="{1D2D42E9-5D0B-A643-9424-E30878A26584}">
      <dgm:prSet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F1503189-684F-7B4C-978D-6EF68B7545C5}" type="sibTrans" cxnId="{1D2D42E9-5D0B-A643-9424-E30878A26584}">
      <dgm:prSet/>
      <dgm:spPr/>
      <dgm:t>
        <a:bodyPr/>
        <a:lstStyle/>
        <a:p>
          <a:endParaRPr lang="en-US"/>
        </a:p>
      </dgm:t>
    </dgm:pt>
    <dgm:pt modelId="{0EDBBC56-B934-6E49-8B97-1C2F4F5EC7E5}">
      <dgm:prSet phldrT="[Text]"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9B9C958E-E1CC-1A45-85DF-5CE2F9C055E1}" type="parTrans" cxnId="{1F4C243E-F4A0-5444-B722-86BA9BAB0F11}">
      <dgm:prSet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3CF276FC-0A3A-E440-94C5-146F6E99D11A}" type="sibTrans" cxnId="{1F4C243E-F4A0-5444-B722-86BA9BAB0F11}">
      <dgm:prSet/>
      <dgm:spPr/>
      <dgm:t>
        <a:bodyPr/>
        <a:lstStyle/>
        <a:p>
          <a:endParaRPr lang="en-US"/>
        </a:p>
      </dgm:t>
    </dgm:pt>
    <dgm:pt modelId="{6EFDEF0E-E4AF-8343-AAAF-D28AC970E765}">
      <dgm:prSet phldrT="[Text]"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B3A354D4-50A1-774A-9F04-E40782008CDC}" type="parTrans" cxnId="{1D514B6E-685B-ED4B-AD92-5F71D3390CD9}">
      <dgm:prSet/>
      <dgm:spPr>
        <a:ln w="19050">
          <a:solidFill>
            <a:schemeClr val="accent1">
              <a:lumMod val="50000"/>
            </a:schemeClr>
          </a:solidFill>
        </a:ln>
      </dgm:spPr>
      <dgm:t>
        <a:bodyPr/>
        <a:lstStyle/>
        <a:p>
          <a:endParaRPr lang="en-US"/>
        </a:p>
      </dgm:t>
    </dgm:pt>
    <dgm:pt modelId="{C47CA7AD-B356-4E49-A021-6DBEE469C083}" type="sibTrans" cxnId="{1D514B6E-685B-ED4B-AD92-5F71D3390CD9}">
      <dgm:prSet/>
      <dgm:spPr/>
      <dgm:t>
        <a:bodyPr/>
        <a:lstStyle/>
        <a:p>
          <a:endParaRPr lang="en-US"/>
        </a:p>
      </dgm:t>
    </dgm:pt>
    <dgm:pt modelId="{7EA75FBB-9719-6248-8214-049A8FE8242E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5688A217-3310-E14C-B982-D76E5CBFCD03}" type="parTrans" cxnId="{9AE0DF7A-3F24-3642-815B-D80F3527EC4A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28594BAC-121C-664F-818D-0ADE0CECF241}" type="sibTrans" cxnId="{9AE0DF7A-3F24-3642-815B-D80F3527EC4A}">
      <dgm:prSet/>
      <dgm:spPr/>
      <dgm:t>
        <a:bodyPr/>
        <a:lstStyle/>
        <a:p>
          <a:endParaRPr lang="en-US"/>
        </a:p>
      </dgm:t>
    </dgm:pt>
    <dgm:pt modelId="{84E73C3F-EC26-2E48-B7DA-5B0F3AF85827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120C4C29-48D6-9340-B904-AAA43BD0C6D6}" type="parTrans" cxnId="{6766E3F5-6691-8049-97D6-B096465B27B2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87BDCF65-1247-DC46-88DB-4EBC5E137810}" type="sibTrans" cxnId="{6766E3F5-6691-8049-97D6-B096465B27B2}">
      <dgm:prSet/>
      <dgm:spPr/>
      <dgm:t>
        <a:bodyPr/>
        <a:lstStyle/>
        <a:p>
          <a:endParaRPr lang="en-US"/>
        </a:p>
      </dgm:t>
    </dgm:pt>
    <dgm:pt modelId="{0A5F29BB-C276-EF49-8651-83B519B69214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762590F6-7061-A448-A25E-FDCE01DAEE8F}" type="parTrans" cxnId="{2DDBC5F7-B972-5143-925D-ACA964AF4C26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65451EFD-0F9A-0047-A035-4B83D0E53641}" type="sibTrans" cxnId="{2DDBC5F7-B972-5143-925D-ACA964AF4C26}">
      <dgm:prSet/>
      <dgm:spPr/>
      <dgm:t>
        <a:bodyPr/>
        <a:lstStyle/>
        <a:p>
          <a:endParaRPr lang="en-US"/>
        </a:p>
      </dgm:t>
    </dgm:pt>
    <dgm:pt modelId="{D2C9E0F8-015B-3548-BF90-BDE85CE6551F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8822B6AA-EAE7-8A4E-A27A-716804F4FD8C}" type="parTrans" cxnId="{09DC1B6B-A583-8A4A-984A-85DB23FEA7C5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9B7BB08F-97CE-DB41-927D-5D4B9B0245F3}" type="sibTrans" cxnId="{09DC1B6B-A583-8A4A-984A-85DB23FEA7C5}">
      <dgm:prSet/>
      <dgm:spPr/>
      <dgm:t>
        <a:bodyPr/>
        <a:lstStyle/>
        <a:p>
          <a:endParaRPr lang="en-US"/>
        </a:p>
      </dgm:t>
    </dgm:pt>
    <dgm:pt modelId="{9C6BFCFB-AB41-6C4F-9E32-EE1C5F8BAB5C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5E63B2BC-4257-C440-A1D2-F1AEEB9696B1}" type="parTrans" cxnId="{3E0E5C98-10D5-4247-ACE9-3792709A6313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C2E80FC1-AEAA-B248-B74C-A8CEFB6942DB}" type="sibTrans" cxnId="{3E0E5C98-10D5-4247-ACE9-3792709A6313}">
      <dgm:prSet/>
      <dgm:spPr/>
      <dgm:t>
        <a:bodyPr/>
        <a:lstStyle/>
        <a:p>
          <a:endParaRPr lang="en-US"/>
        </a:p>
      </dgm:t>
    </dgm:pt>
    <dgm:pt modelId="{209F2B6A-A53E-E843-8396-E01E44313D60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D6162F7A-A09D-5249-8B7F-402D75EE6440}" type="parTrans" cxnId="{B7336FCC-0C69-DD42-9FA2-DCB2B12CB44D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5E734D1F-E98D-5448-9375-6DC5FE0C06C0}" type="sibTrans" cxnId="{B7336FCC-0C69-DD42-9FA2-DCB2B12CB44D}">
      <dgm:prSet/>
      <dgm:spPr/>
      <dgm:t>
        <a:bodyPr/>
        <a:lstStyle/>
        <a:p>
          <a:endParaRPr lang="en-US"/>
        </a:p>
      </dgm:t>
    </dgm:pt>
    <dgm:pt modelId="{F9781980-9E3D-8D4A-93F0-EE1C2DA929CF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6DC2C191-C8E8-8E4B-9EF2-348FD1C76560}" type="parTrans" cxnId="{8AED5602-0290-8B43-A1DA-F8ED58377737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C4F9EB92-5287-4043-B779-87F42BECA962}" type="sibTrans" cxnId="{8AED5602-0290-8B43-A1DA-F8ED58377737}">
      <dgm:prSet/>
      <dgm:spPr/>
      <dgm:t>
        <a:bodyPr/>
        <a:lstStyle/>
        <a:p>
          <a:endParaRPr lang="en-US"/>
        </a:p>
      </dgm:t>
    </dgm:pt>
    <dgm:pt modelId="{1A81C800-B8E4-1C48-B2E1-068423651A0E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3D019C4B-927C-4A4F-B1AF-C5AA16BDE86B}" type="parTrans" cxnId="{A3A4B712-035B-B24F-922C-B37BDC28ED10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36E273CE-0BC2-E742-A96B-129B220C7D7D}" type="sibTrans" cxnId="{A3A4B712-035B-B24F-922C-B37BDC28ED10}">
      <dgm:prSet/>
      <dgm:spPr/>
      <dgm:t>
        <a:bodyPr/>
        <a:lstStyle/>
        <a:p>
          <a:endParaRPr lang="en-US"/>
        </a:p>
      </dgm:t>
    </dgm:pt>
    <dgm:pt modelId="{3504D155-ED71-AB40-82C0-65890332D026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E70E18AA-96B2-4843-AD9C-FBAE8075263D}" type="parTrans" cxnId="{66AB2AD7-0F3D-2B40-9ABA-97FBFCEA7417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3392E871-9AE3-3443-AA81-4B214A32E109}" type="sibTrans" cxnId="{66AB2AD7-0F3D-2B40-9ABA-97FBFCEA7417}">
      <dgm:prSet/>
      <dgm:spPr/>
      <dgm:t>
        <a:bodyPr/>
        <a:lstStyle/>
        <a:p>
          <a:endParaRPr lang="en-US"/>
        </a:p>
      </dgm:t>
    </dgm:pt>
    <dgm:pt modelId="{B926A623-1213-4940-BD17-887EB7E6F8CA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11B2FD46-A3D1-6E43-8526-864A0D3BA2A1}" type="parTrans" cxnId="{FB697A11-9C7B-0B45-B850-FD4153D3D849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B47397A8-68F8-9743-84ED-8A62EB2B3795}" type="sibTrans" cxnId="{FB697A11-9C7B-0B45-B850-FD4153D3D849}">
      <dgm:prSet/>
      <dgm:spPr/>
      <dgm:t>
        <a:bodyPr/>
        <a:lstStyle/>
        <a:p>
          <a:endParaRPr lang="en-US"/>
        </a:p>
      </dgm:t>
    </dgm:pt>
    <dgm:pt modelId="{0F23A4D4-4A41-5140-9E8C-4B9CC6B96EB2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2BD49A4D-6944-184F-9476-C8DBA2E00BEC}" type="parTrans" cxnId="{FF4939A1-C349-3A4D-B052-D74F902C6464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8052D038-01C7-BE46-A9BC-235B1C590ED3}" type="sibTrans" cxnId="{FF4939A1-C349-3A4D-B052-D74F902C6464}">
      <dgm:prSet/>
      <dgm:spPr/>
      <dgm:t>
        <a:bodyPr/>
        <a:lstStyle/>
        <a:p>
          <a:endParaRPr lang="en-US"/>
        </a:p>
      </dgm:t>
    </dgm:pt>
    <dgm:pt modelId="{0BEF02B5-8043-7546-A91D-7CAE8EA247C6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A57FA130-0987-9F4C-ACA6-1C5D7E5D47E4}" type="parTrans" cxnId="{F6751F70-DAC1-D442-8159-5A6418CAF372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0ABE1E7A-9C4E-4E4C-B610-21A6F5CE3122}" type="sibTrans" cxnId="{F6751F70-DAC1-D442-8159-5A6418CAF372}">
      <dgm:prSet/>
      <dgm:spPr/>
      <dgm:t>
        <a:bodyPr/>
        <a:lstStyle/>
        <a:p>
          <a:endParaRPr lang="en-US"/>
        </a:p>
      </dgm:t>
    </dgm:pt>
    <dgm:pt modelId="{6F573094-3D24-2544-AB82-00988CFB4212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CAF2AB5F-9FD6-1C49-BC5D-BB615BAA4698}" type="parTrans" cxnId="{DF6A1A51-E239-5649-815E-095EB69040C8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FDB16BE9-61B0-5245-8D6B-2B688B79F70A}" type="sibTrans" cxnId="{DF6A1A51-E239-5649-815E-095EB69040C8}">
      <dgm:prSet/>
      <dgm:spPr/>
      <dgm:t>
        <a:bodyPr/>
        <a:lstStyle/>
        <a:p>
          <a:endParaRPr lang="en-US"/>
        </a:p>
      </dgm:t>
    </dgm:pt>
    <dgm:pt modelId="{7EAA8445-D9F8-A147-967D-647BAD3BA0A3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1322E5FE-CDA9-9347-BA65-D8E1EE5638C3}" type="parTrans" cxnId="{C6FF46F0-37B5-AF45-B07F-7FE05592606A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2018A064-9F0C-5D40-A775-B1CE0364FC0D}" type="sibTrans" cxnId="{C6FF46F0-37B5-AF45-B07F-7FE05592606A}">
      <dgm:prSet/>
      <dgm:spPr/>
      <dgm:t>
        <a:bodyPr/>
        <a:lstStyle/>
        <a:p>
          <a:endParaRPr lang="en-US"/>
        </a:p>
      </dgm:t>
    </dgm:pt>
    <dgm:pt modelId="{974885A1-1CFE-C946-B66E-C3FD147EF0A9}">
      <dgm:prSet phldrT="[Text]"/>
      <dgm:spPr>
        <a:ln w="19050">
          <a:solidFill>
            <a:srgbClr val="941651"/>
          </a:solidFill>
        </a:ln>
      </dgm:spPr>
      <dgm:t>
        <a:bodyPr/>
        <a:lstStyle/>
        <a:p>
          <a:r>
            <a:rPr lang="en-US" dirty="0"/>
            <a:t>agent</a:t>
          </a:r>
        </a:p>
      </dgm:t>
    </dgm:pt>
    <dgm:pt modelId="{3A1FF5EE-245C-E642-A3D1-37B7EBD61443}" type="parTrans" cxnId="{CB4462BF-A1DB-DD48-AD1C-680B8A948F3B}">
      <dgm:prSet/>
      <dgm:spPr>
        <a:ln w="19050">
          <a:solidFill>
            <a:srgbClr val="941651"/>
          </a:solidFill>
        </a:ln>
      </dgm:spPr>
      <dgm:t>
        <a:bodyPr/>
        <a:lstStyle/>
        <a:p>
          <a:endParaRPr lang="en-US"/>
        </a:p>
      </dgm:t>
    </dgm:pt>
    <dgm:pt modelId="{99A7CB04-040A-3144-8BD8-B49A4EDA3E6D}" type="sibTrans" cxnId="{CB4462BF-A1DB-DD48-AD1C-680B8A948F3B}">
      <dgm:prSet/>
      <dgm:spPr/>
      <dgm:t>
        <a:bodyPr/>
        <a:lstStyle/>
        <a:p>
          <a:endParaRPr lang="en-US"/>
        </a:p>
      </dgm:t>
    </dgm:pt>
    <dgm:pt modelId="{022AEA59-88D4-EC40-9C67-E0B854A0F03B}" type="pres">
      <dgm:prSet presAssocID="{B5CC614E-7D08-8943-87E4-4B655163995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F5F0DED-FF52-974B-938D-C8EE8909525A}" type="pres">
      <dgm:prSet presAssocID="{73E505F6-9D96-224B-B599-B7E3B71EBC7A}" presName="root1" presStyleCnt="0"/>
      <dgm:spPr/>
    </dgm:pt>
    <dgm:pt modelId="{B9D5F1AB-16FE-D447-A686-E6F778445B6A}" type="pres">
      <dgm:prSet presAssocID="{73E505F6-9D96-224B-B599-B7E3B71EBC7A}" presName="LevelOneTextNode" presStyleLbl="node0" presStyleIdx="0" presStyleCnt="1" custLinFactNeighborX="-74437" custLinFactNeighborY="-14137">
        <dgm:presLayoutVars>
          <dgm:chPref val="3"/>
        </dgm:presLayoutVars>
      </dgm:prSet>
      <dgm:spPr/>
    </dgm:pt>
    <dgm:pt modelId="{9761DA83-BA76-5346-8F80-403B60333877}" type="pres">
      <dgm:prSet presAssocID="{73E505F6-9D96-224B-B599-B7E3B71EBC7A}" presName="level2hierChild" presStyleCnt="0"/>
      <dgm:spPr/>
    </dgm:pt>
    <dgm:pt modelId="{A7156402-B440-AA47-A30F-3DAF6A3AF2BE}" type="pres">
      <dgm:prSet presAssocID="{699148DF-B621-0647-AD5D-09C4231133AF}" presName="conn2-1" presStyleLbl="parChTrans1D2" presStyleIdx="0" presStyleCnt="2"/>
      <dgm:spPr/>
    </dgm:pt>
    <dgm:pt modelId="{20B5EC94-8933-224C-95FA-4DF2C7977F64}" type="pres">
      <dgm:prSet presAssocID="{699148DF-B621-0647-AD5D-09C4231133AF}" presName="connTx" presStyleLbl="parChTrans1D2" presStyleIdx="0" presStyleCnt="2"/>
      <dgm:spPr/>
    </dgm:pt>
    <dgm:pt modelId="{32549128-9788-B74C-9731-8DB9F889FD25}" type="pres">
      <dgm:prSet presAssocID="{3D812C65-5D83-1047-B91E-4A3681296EB1}" presName="root2" presStyleCnt="0"/>
      <dgm:spPr/>
    </dgm:pt>
    <dgm:pt modelId="{FCF38938-B474-CB4A-80F3-978E41F96A88}" type="pres">
      <dgm:prSet presAssocID="{3D812C65-5D83-1047-B91E-4A3681296EB1}" presName="LevelTwoTextNode" presStyleLbl="node2" presStyleIdx="0" presStyleCnt="2" custLinFactNeighborX="-39951">
        <dgm:presLayoutVars>
          <dgm:chPref val="3"/>
        </dgm:presLayoutVars>
      </dgm:prSet>
      <dgm:spPr/>
    </dgm:pt>
    <dgm:pt modelId="{E1D98630-1B04-CF49-A518-6E3941AEF327}" type="pres">
      <dgm:prSet presAssocID="{3D812C65-5D83-1047-B91E-4A3681296EB1}" presName="level3hierChild" presStyleCnt="0"/>
      <dgm:spPr/>
    </dgm:pt>
    <dgm:pt modelId="{732416EC-C94A-D347-ABA9-07EB223492EA}" type="pres">
      <dgm:prSet presAssocID="{605AB7A4-7AF9-4F4D-B336-CDE8FBA9B74C}" presName="conn2-1" presStyleLbl="parChTrans1D3" presStyleIdx="0" presStyleCnt="6"/>
      <dgm:spPr/>
    </dgm:pt>
    <dgm:pt modelId="{DBD97972-DACF-B943-8875-84B92943CEF0}" type="pres">
      <dgm:prSet presAssocID="{605AB7A4-7AF9-4F4D-B336-CDE8FBA9B74C}" presName="connTx" presStyleLbl="parChTrans1D3" presStyleIdx="0" presStyleCnt="6"/>
      <dgm:spPr/>
    </dgm:pt>
    <dgm:pt modelId="{790ACC1B-A7DA-A542-BB6D-83A9EB615CD7}" type="pres">
      <dgm:prSet presAssocID="{47635F6C-DA19-8D42-8DEA-A495175906F2}" presName="root2" presStyleCnt="0"/>
      <dgm:spPr/>
    </dgm:pt>
    <dgm:pt modelId="{3765593B-940D-3743-8A9D-0C3A0E2B33EC}" type="pres">
      <dgm:prSet presAssocID="{47635F6C-DA19-8D42-8DEA-A495175906F2}" presName="LevelTwoTextNode" presStyleLbl="node3" presStyleIdx="0" presStyleCnt="6">
        <dgm:presLayoutVars>
          <dgm:chPref val="3"/>
        </dgm:presLayoutVars>
      </dgm:prSet>
      <dgm:spPr/>
    </dgm:pt>
    <dgm:pt modelId="{0B236BE3-1BF2-D742-A712-6EF39D061384}" type="pres">
      <dgm:prSet presAssocID="{47635F6C-DA19-8D42-8DEA-A495175906F2}" presName="level3hierChild" presStyleCnt="0"/>
      <dgm:spPr/>
    </dgm:pt>
    <dgm:pt modelId="{EABBE242-B6AE-7D49-9D29-244C7E165D22}" type="pres">
      <dgm:prSet presAssocID="{11B2FD46-A3D1-6E43-8526-864A0D3BA2A1}" presName="conn2-1" presStyleLbl="parChTrans1D4" presStyleIdx="0" presStyleCnt="15"/>
      <dgm:spPr/>
    </dgm:pt>
    <dgm:pt modelId="{72522E63-148C-2945-AFF7-A96B40475C71}" type="pres">
      <dgm:prSet presAssocID="{11B2FD46-A3D1-6E43-8526-864A0D3BA2A1}" presName="connTx" presStyleLbl="parChTrans1D4" presStyleIdx="0" presStyleCnt="15"/>
      <dgm:spPr/>
    </dgm:pt>
    <dgm:pt modelId="{46E8B28A-D8F5-AC43-A5E0-4C60ACFD334D}" type="pres">
      <dgm:prSet presAssocID="{B926A623-1213-4940-BD17-887EB7E6F8CA}" presName="root2" presStyleCnt="0"/>
      <dgm:spPr/>
    </dgm:pt>
    <dgm:pt modelId="{B3BACBB5-FAA5-0045-9271-5602D3E5E304}" type="pres">
      <dgm:prSet presAssocID="{B926A623-1213-4940-BD17-887EB7E6F8CA}" presName="LevelTwoTextNode" presStyleLbl="node4" presStyleIdx="0" presStyleCnt="15" custLinFactNeighborX="56293">
        <dgm:presLayoutVars>
          <dgm:chPref val="3"/>
        </dgm:presLayoutVars>
      </dgm:prSet>
      <dgm:spPr/>
    </dgm:pt>
    <dgm:pt modelId="{09C090ED-A47F-2045-9142-C9A75B30D0FA}" type="pres">
      <dgm:prSet presAssocID="{B926A623-1213-4940-BD17-887EB7E6F8CA}" presName="level3hierChild" presStyleCnt="0"/>
      <dgm:spPr/>
    </dgm:pt>
    <dgm:pt modelId="{E2AC55FA-1EEB-B14E-AD08-B06618E5C5AA}" type="pres">
      <dgm:prSet presAssocID="{2BD49A4D-6944-184F-9476-C8DBA2E00BEC}" presName="conn2-1" presStyleLbl="parChTrans1D4" presStyleIdx="1" presStyleCnt="15"/>
      <dgm:spPr/>
    </dgm:pt>
    <dgm:pt modelId="{A6BE4548-C7F8-9C48-BA12-66FE594B8C43}" type="pres">
      <dgm:prSet presAssocID="{2BD49A4D-6944-184F-9476-C8DBA2E00BEC}" presName="connTx" presStyleLbl="parChTrans1D4" presStyleIdx="1" presStyleCnt="15"/>
      <dgm:spPr/>
    </dgm:pt>
    <dgm:pt modelId="{3A03A71D-9401-1C4C-AA90-E6168815D523}" type="pres">
      <dgm:prSet presAssocID="{0F23A4D4-4A41-5140-9E8C-4B9CC6B96EB2}" presName="root2" presStyleCnt="0"/>
      <dgm:spPr/>
    </dgm:pt>
    <dgm:pt modelId="{5CF75666-A23E-EF42-955D-B65810944692}" type="pres">
      <dgm:prSet presAssocID="{0F23A4D4-4A41-5140-9E8C-4B9CC6B96EB2}" presName="LevelTwoTextNode" presStyleLbl="node4" presStyleIdx="1" presStyleCnt="15" custLinFactNeighborX="56293">
        <dgm:presLayoutVars>
          <dgm:chPref val="3"/>
        </dgm:presLayoutVars>
      </dgm:prSet>
      <dgm:spPr/>
    </dgm:pt>
    <dgm:pt modelId="{C185D9B5-53EC-AD48-879E-14D4F88786A9}" type="pres">
      <dgm:prSet presAssocID="{0F23A4D4-4A41-5140-9E8C-4B9CC6B96EB2}" presName="level3hierChild" presStyleCnt="0"/>
      <dgm:spPr/>
    </dgm:pt>
    <dgm:pt modelId="{4E16B066-782A-8947-AFDE-B7BC621D40E1}" type="pres">
      <dgm:prSet presAssocID="{A57FA130-0987-9F4C-ACA6-1C5D7E5D47E4}" presName="conn2-1" presStyleLbl="parChTrans1D4" presStyleIdx="2" presStyleCnt="15"/>
      <dgm:spPr/>
    </dgm:pt>
    <dgm:pt modelId="{C14698FC-E941-8149-9449-6C24985A5A96}" type="pres">
      <dgm:prSet presAssocID="{A57FA130-0987-9F4C-ACA6-1C5D7E5D47E4}" presName="connTx" presStyleLbl="parChTrans1D4" presStyleIdx="2" presStyleCnt="15"/>
      <dgm:spPr/>
    </dgm:pt>
    <dgm:pt modelId="{04ACE196-B11B-EF46-A2FA-4C587C3F2E84}" type="pres">
      <dgm:prSet presAssocID="{0BEF02B5-8043-7546-A91D-7CAE8EA247C6}" presName="root2" presStyleCnt="0"/>
      <dgm:spPr/>
    </dgm:pt>
    <dgm:pt modelId="{E0EE22ED-5629-6849-90BF-E95B2C3C47C2}" type="pres">
      <dgm:prSet presAssocID="{0BEF02B5-8043-7546-A91D-7CAE8EA247C6}" presName="LevelTwoTextNode" presStyleLbl="node4" presStyleIdx="2" presStyleCnt="15" custLinFactNeighborX="56293">
        <dgm:presLayoutVars>
          <dgm:chPref val="3"/>
        </dgm:presLayoutVars>
      </dgm:prSet>
      <dgm:spPr/>
    </dgm:pt>
    <dgm:pt modelId="{DA22115D-11EC-BB43-9C5F-38D9079DEA0A}" type="pres">
      <dgm:prSet presAssocID="{0BEF02B5-8043-7546-A91D-7CAE8EA247C6}" presName="level3hierChild" presStyleCnt="0"/>
      <dgm:spPr/>
    </dgm:pt>
    <dgm:pt modelId="{C74E3CBF-2D8A-FB45-A545-9A8C032B6929}" type="pres">
      <dgm:prSet presAssocID="{A9FACC93-34F4-F14B-A9DC-5008D613FD02}" presName="conn2-1" presStyleLbl="parChTrans1D3" presStyleIdx="1" presStyleCnt="6"/>
      <dgm:spPr/>
    </dgm:pt>
    <dgm:pt modelId="{294A2FA6-F3D1-984D-BA10-330AF2CBB8C0}" type="pres">
      <dgm:prSet presAssocID="{A9FACC93-34F4-F14B-A9DC-5008D613FD02}" presName="connTx" presStyleLbl="parChTrans1D3" presStyleIdx="1" presStyleCnt="6"/>
      <dgm:spPr/>
    </dgm:pt>
    <dgm:pt modelId="{2F5A73BA-FC17-8542-9913-0E87A6068AA1}" type="pres">
      <dgm:prSet presAssocID="{6ADAE45A-1A9B-6A46-9BEA-A18DBD9EF19D}" presName="root2" presStyleCnt="0"/>
      <dgm:spPr/>
    </dgm:pt>
    <dgm:pt modelId="{2256895F-CD9F-234B-909D-787ADEF7421F}" type="pres">
      <dgm:prSet presAssocID="{6ADAE45A-1A9B-6A46-9BEA-A18DBD9EF19D}" presName="LevelTwoTextNode" presStyleLbl="node3" presStyleIdx="1" presStyleCnt="6">
        <dgm:presLayoutVars>
          <dgm:chPref val="3"/>
        </dgm:presLayoutVars>
      </dgm:prSet>
      <dgm:spPr/>
    </dgm:pt>
    <dgm:pt modelId="{79E13D5A-14EC-024E-B81B-C56B777584B8}" type="pres">
      <dgm:prSet presAssocID="{6ADAE45A-1A9B-6A46-9BEA-A18DBD9EF19D}" presName="level3hierChild" presStyleCnt="0"/>
      <dgm:spPr/>
    </dgm:pt>
    <dgm:pt modelId="{C55297F2-3F11-5E4B-96FA-AE5814D596AE}" type="pres">
      <dgm:prSet presAssocID="{CAF2AB5F-9FD6-1C49-BC5D-BB615BAA4698}" presName="conn2-1" presStyleLbl="parChTrans1D4" presStyleIdx="3" presStyleCnt="15"/>
      <dgm:spPr/>
    </dgm:pt>
    <dgm:pt modelId="{6F5EBE6A-C3E4-E84D-A204-4E7B8BCAB87C}" type="pres">
      <dgm:prSet presAssocID="{CAF2AB5F-9FD6-1C49-BC5D-BB615BAA4698}" presName="connTx" presStyleLbl="parChTrans1D4" presStyleIdx="3" presStyleCnt="15"/>
      <dgm:spPr/>
    </dgm:pt>
    <dgm:pt modelId="{EE05D016-A87B-7047-902C-8E409CDADF85}" type="pres">
      <dgm:prSet presAssocID="{6F573094-3D24-2544-AB82-00988CFB4212}" presName="root2" presStyleCnt="0"/>
      <dgm:spPr/>
    </dgm:pt>
    <dgm:pt modelId="{983BD0BF-4A3B-EC48-9AB7-472ADFADA47F}" type="pres">
      <dgm:prSet presAssocID="{6F573094-3D24-2544-AB82-00988CFB4212}" presName="LevelTwoTextNode" presStyleLbl="node4" presStyleIdx="3" presStyleCnt="15" custLinFactNeighborX="56293">
        <dgm:presLayoutVars>
          <dgm:chPref val="3"/>
        </dgm:presLayoutVars>
      </dgm:prSet>
      <dgm:spPr/>
    </dgm:pt>
    <dgm:pt modelId="{11BB203E-4240-654E-86D0-8BB50B9843D0}" type="pres">
      <dgm:prSet presAssocID="{6F573094-3D24-2544-AB82-00988CFB4212}" presName="level3hierChild" presStyleCnt="0"/>
      <dgm:spPr/>
    </dgm:pt>
    <dgm:pt modelId="{A15EB2A5-6DB8-4046-8755-FFE22BE987D1}" type="pres">
      <dgm:prSet presAssocID="{1322E5FE-CDA9-9347-BA65-D8E1EE5638C3}" presName="conn2-1" presStyleLbl="parChTrans1D4" presStyleIdx="4" presStyleCnt="15"/>
      <dgm:spPr/>
    </dgm:pt>
    <dgm:pt modelId="{6632DB05-75E2-A549-9806-C85520A6B960}" type="pres">
      <dgm:prSet presAssocID="{1322E5FE-CDA9-9347-BA65-D8E1EE5638C3}" presName="connTx" presStyleLbl="parChTrans1D4" presStyleIdx="4" presStyleCnt="15"/>
      <dgm:spPr/>
    </dgm:pt>
    <dgm:pt modelId="{9839963D-0478-1B4C-8ADE-8C5B40BA5D5D}" type="pres">
      <dgm:prSet presAssocID="{7EAA8445-D9F8-A147-967D-647BAD3BA0A3}" presName="root2" presStyleCnt="0"/>
      <dgm:spPr/>
    </dgm:pt>
    <dgm:pt modelId="{3CA6C6EB-28B1-9F46-8DFB-9BCC837D5147}" type="pres">
      <dgm:prSet presAssocID="{7EAA8445-D9F8-A147-967D-647BAD3BA0A3}" presName="LevelTwoTextNode" presStyleLbl="node4" presStyleIdx="4" presStyleCnt="15" custLinFactNeighborX="56293">
        <dgm:presLayoutVars>
          <dgm:chPref val="3"/>
        </dgm:presLayoutVars>
      </dgm:prSet>
      <dgm:spPr/>
    </dgm:pt>
    <dgm:pt modelId="{50EBAA4A-2654-524A-87B5-0566E6B9FE18}" type="pres">
      <dgm:prSet presAssocID="{7EAA8445-D9F8-A147-967D-647BAD3BA0A3}" presName="level3hierChild" presStyleCnt="0"/>
      <dgm:spPr/>
    </dgm:pt>
    <dgm:pt modelId="{2BB8DF30-5138-4644-8660-1A346267908E}" type="pres">
      <dgm:prSet presAssocID="{9B9C958E-E1CC-1A45-85DF-5CE2F9C055E1}" presName="conn2-1" presStyleLbl="parChTrans1D3" presStyleIdx="2" presStyleCnt="6"/>
      <dgm:spPr/>
    </dgm:pt>
    <dgm:pt modelId="{B0DB2C9D-6CAC-174C-8DE6-DA11FA6D7796}" type="pres">
      <dgm:prSet presAssocID="{9B9C958E-E1CC-1A45-85DF-5CE2F9C055E1}" presName="connTx" presStyleLbl="parChTrans1D3" presStyleIdx="2" presStyleCnt="6"/>
      <dgm:spPr/>
    </dgm:pt>
    <dgm:pt modelId="{762E0CB7-4E12-EB45-A137-5EDB1F97F60A}" type="pres">
      <dgm:prSet presAssocID="{0EDBBC56-B934-6E49-8B97-1C2F4F5EC7E5}" presName="root2" presStyleCnt="0"/>
      <dgm:spPr/>
    </dgm:pt>
    <dgm:pt modelId="{6E5E644B-E51C-1B4C-983B-F8083ED1EB69}" type="pres">
      <dgm:prSet presAssocID="{0EDBBC56-B934-6E49-8B97-1C2F4F5EC7E5}" presName="LevelTwoTextNode" presStyleLbl="node3" presStyleIdx="2" presStyleCnt="6">
        <dgm:presLayoutVars>
          <dgm:chPref val="3"/>
        </dgm:presLayoutVars>
      </dgm:prSet>
      <dgm:spPr/>
    </dgm:pt>
    <dgm:pt modelId="{25667C6F-D660-C349-86A4-ECE84B46989E}" type="pres">
      <dgm:prSet presAssocID="{0EDBBC56-B934-6E49-8B97-1C2F4F5EC7E5}" presName="level3hierChild" presStyleCnt="0"/>
      <dgm:spPr/>
    </dgm:pt>
    <dgm:pt modelId="{78E5D90B-9ED7-9941-BD69-3AA7D31AF860}" type="pres">
      <dgm:prSet presAssocID="{3A1FF5EE-245C-E642-A3D1-37B7EBD61443}" presName="conn2-1" presStyleLbl="parChTrans1D4" presStyleIdx="5" presStyleCnt="15"/>
      <dgm:spPr/>
    </dgm:pt>
    <dgm:pt modelId="{97C2DD89-5799-834C-AF49-0BDB75299284}" type="pres">
      <dgm:prSet presAssocID="{3A1FF5EE-245C-E642-A3D1-37B7EBD61443}" presName="connTx" presStyleLbl="parChTrans1D4" presStyleIdx="5" presStyleCnt="15"/>
      <dgm:spPr/>
    </dgm:pt>
    <dgm:pt modelId="{CCE237FE-1B8A-494A-B340-9132F6B23348}" type="pres">
      <dgm:prSet presAssocID="{974885A1-1CFE-C946-B66E-C3FD147EF0A9}" presName="root2" presStyleCnt="0"/>
      <dgm:spPr/>
    </dgm:pt>
    <dgm:pt modelId="{4DC28BC2-2C7B-9848-BA24-7CB971E9C0B5}" type="pres">
      <dgm:prSet presAssocID="{974885A1-1CFE-C946-B66E-C3FD147EF0A9}" presName="LevelTwoTextNode" presStyleLbl="node4" presStyleIdx="5" presStyleCnt="15" custLinFactNeighborX="56293">
        <dgm:presLayoutVars>
          <dgm:chPref val="3"/>
        </dgm:presLayoutVars>
      </dgm:prSet>
      <dgm:spPr/>
    </dgm:pt>
    <dgm:pt modelId="{ECBD4B8A-5A66-BA41-9867-7F154C37FC60}" type="pres">
      <dgm:prSet presAssocID="{974885A1-1CFE-C946-B66E-C3FD147EF0A9}" presName="level3hierChild" presStyleCnt="0"/>
      <dgm:spPr/>
    </dgm:pt>
    <dgm:pt modelId="{2E2C550C-2138-9441-8FDB-9CCBC001D0D1}" type="pres">
      <dgm:prSet presAssocID="{2C231D04-C642-EE49-8255-FAAFBCF0179C}" presName="conn2-1" presStyleLbl="parChTrans1D2" presStyleIdx="1" presStyleCnt="2"/>
      <dgm:spPr/>
    </dgm:pt>
    <dgm:pt modelId="{E7AA9F3D-B7E7-9749-B70D-345E86E56870}" type="pres">
      <dgm:prSet presAssocID="{2C231D04-C642-EE49-8255-FAAFBCF0179C}" presName="connTx" presStyleLbl="parChTrans1D2" presStyleIdx="1" presStyleCnt="2"/>
      <dgm:spPr/>
    </dgm:pt>
    <dgm:pt modelId="{7BC45724-AC9F-064A-B8A9-B964549C87FD}" type="pres">
      <dgm:prSet presAssocID="{9C5B7881-68A5-7C41-8302-2B6B75801D34}" presName="root2" presStyleCnt="0"/>
      <dgm:spPr/>
    </dgm:pt>
    <dgm:pt modelId="{6E85831D-13B9-434B-9FFC-0D0297E4B7B0}" type="pres">
      <dgm:prSet presAssocID="{9C5B7881-68A5-7C41-8302-2B6B75801D34}" presName="LevelTwoTextNode" presStyleLbl="node2" presStyleIdx="1" presStyleCnt="2" custLinFactNeighborX="-39951">
        <dgm:presLayoutVars>
          <dgm:chPref val="3"/>
        </dgm:presLayoutVars>
      </dgm:prSet>
      <dgm:spPr/>
    </dgm:pt>
    <dgm:pt modelId="{1AF63B03-7F70-5E47-9DA5-5B2771E0ABBF}" type="pres">
      <dgm:prSet presAssocID="{9C5B7881-68A5-7C41-8302-2B6B75801D34}" presName="level3hierChild" presStyleCnt="0"/>
      <dgm:spPr/>
    </dgm:pt>
    <dgm:pt modelId="{B649C5BD-210A-6B40-8A81-F6D41CC7A37D}" type="pres">
      <dgm:prSet presAssocID="{15A37C1A-8C3A-B140-A0FD-83A7CDA11962}" presName="conn2-1" presStyleLbl="parChTrans1D3" presStyleIdx="3" presStyleCnt="6"/>
      <dgm:spPr/>
    </dgm:pt>
    <dgm:pt modelId="{DF45F20C-0522-8345-9C63-1E2D401E1A87}" type="pres">
      <dgm:prSet presAssocID="{15A37C1A-8C3A-B140-A0FD-83A7CDA11962}" presName="connTx" presStyleLbl="parChTrans1D3" presStyleIdx="3" presStyleCnt="6"/>
      <dgm:spPr/>
    </dgm:pt>
    <dgm:pt modelId="{B79A285E-ECF0-994F-9B16-B33F6286297C}" type="pres">
      <dgm:prSet presAssocID="{1A6292B8-D851-BE41-BFEB-2BE49D72FCCF}" presName="root2" presStyleCnt="0"/>
      <dgm:spPr/>
    </dgm:pt>
    <dgm:pt modelId="{6513E48C-498B-9249-A1D3-F99E2B6057E7}" type="pres">
      <dgm:prSet presAssocID="{1A6292B8-D851-BE41-BFEB-2BE49D72FCCF}" presName="LevelTwoTextNode" presStyleLbl="node3" presStyleIdx="3" presStyleCnt="6">
        <dgm:presLayoutVars>
          <dgm:chPref val="3"/>
        </dgm:presLayoutVars>
      </dgm:prSet>
      <dgm:spPr/>
    </dgm:pt>
    <dgm:pt modelId="{1414AB1E-48CC-2346-84F8-1B330C2E39F0}" type="pres">
      <dgm:prSet presAssocID="{1A6292B8-D851-BE41-BFEB-2BE49D72FCCF}" presName="level3hierChild" presStyleCnt="0"/>
      <dgm:spPr/>
    </dgm:pt>
    <dgm:pt modelId="{10CAE1AC-ADC5-4B4B-ABD0-A3F6D636C142}" type="pres">
      <dgm:prSet presAssocID="{8822B6AA-EAE7-8A4E-A27A-716804F4FD8C}" presName="conn2-1" presStyleLbl="parChTrans1D4" presStyleIdx="6" presStyleCnt="15"/>
      <dgm:spPr/>
    </dgm:pt>
    <dgm:pt modelId="{74BDDC6A-C0F9-6B42-88B2-A63A86F17F4B}" type="pres">
      <dgm:prSet presAssocID="{8822B6AA-EAE7-8A4E-A27A-716804F4FD8C}" presName="connTx" presStyleLbl="parChTrans1D4" presStyleIdx="6" presStyleCnt="15"/>
      <dgm:spPr/>
    </dgm:pt>
    <dgm:pt modelId="{7096487B-8F03-E34A-BB95-0FFDDEE62B2B}" type="pres">
      <dgm:prSet presAssocID="{D2C9E0F8-015B-3548-BF90-BDE85CE6551F}" presName="root2" presStyleCnt="0"/>
      <dgm:spPr/>
    </dgm:pt>
    <dgm:pt modelId="{64A4EBAD-02F4-7F48-9EA6-AED6B7196707}" type="pres">
      <dgm:prSet presAssocID="{D2C9E0F8-015B-3548-BF90-BDE85CE6551F}" presName="LevelTwoTextNode" presStyleLbl="node4" presStyleIdx="6" presStyleCnt="15" custLinFactNeighborX="56293">
        <dgm:presLayoutVars>
          <dgm:chPref val="3"/>
        </dgm:presLayoutVars>
      </dgm:prSet>
      <dgm:spPr/>
    </dgm:pt>
    <dgm:pt modelId="{A905DA93-9CC3-CF4D-9DC1-59FBFCCF2EB0}" type="pres">
      <dgm:prSet presAssocID="{D2C9E0F8-015B-3548-BF90-BDE85CE6551F}" presName="level3hierChild" presStyleCnt="0"/>
      <dgm:spPr/>
    </dgm:pt>
    <dgm:pt modelId="{AECD8ECA-58EC-754C-9444-489173C3C3F0}" type="pres">
      <dgm:prSet presAssocID="{5E63B2BC-4257-C440-A1D2-F1AEEB9696B1}" presName="conn2-1" presStyleLbl="parChTrans1D4" presStyleIdx="7" presStyleCnt="15"/>
      <dgm:spPr/>
    </dgm:pt>
    <dgm:pt modelId="{4E58D49B-6B61-5C45-B0F4-D0A28F771339}" type="pres">
      <dgm:prSet presAssocID="{5E63B2BC-4257-C440-A1D2-F1AEEB9696B1}" presName="connTx" presStyleLbl="parChTrans1D4" presStyleIdx="7" presStyleCnt="15"/>
      <dgm:spPr/>
    </dgm:pt>
    <dgm:pt modelId="{BC87FF51-AF83-E34E-BDC7-812E642625B5}" type="pres">
      <dgm:prSet presAssocID="{9C6BFCFB-AB41-6C4F-9E32-EE1C5F8BAB5C}" presName="root2" presStyleCnt="0"/>
      <dgm:spPr/>
    </dgm:pt>
    <dgm:pt modelId="{094CE5E6-1954-5349-AEFC-D87CC55F92B1}" type="pres">
      <dgm:prSet presAssocID="{9C6BFCFB-AB41-6C4F-9E32-EE1C5F8BAB5C}" presName="LevelTwoTextNode" presStyleLbl="node4" presStyleIdx="7" presStyleCnt="15" custLinFactNeighborX="56293">
        <dgm:presLayoutVars>
          <dgm:chPref val="3"/>
        </dgm:presLayoutVars>
      </dgm:prSet>
      <dgm:spPr/>
    </dgm:pt>
    <dgm:pt modelId="{05F846F7-1B32-5B4D-A39F-5EB08031610A}" type="pres">
      <dgm:prSet presAssocID="{9C6BFCFB-AB41-6C4F-9E32-EE1C5F8BAB5C}" presName="level3hierChild" presStyleCnt="0"/>
      <dgm:spPr/>
    </dgm:pt>
    <dgm:pt modelId="{3B2308DB-302A-2848-B329-E2EE90D76EC0}" type="pres">
      <dgm:prSet presAssocID="{D6162F7A-A09D-5249-8B7F-402D75EE6440}" presName="conn2-1" presStyleLbl="parChTrans1D4" presStyleIdx="8" presStyleCnt="15"/>
      <dgm:spPr/>
    </dgm:pt>
    <dgm:pt modelId="{AC539B80-C67B-C241-A8ED-5B9E456B552D}" type="pres">
      <dgm:prSet presAssocID="{D6162F7A-A09D-5249-8B7F-402D75EE6440}" presName="connTx" presStyleLbl="parChTrans1D4" presStyleIdx="8" presStyleCnt="15"/>
      <dgm:spPr/>
    </dgm:pt>
    <dgm:pt modelId="{E2CB70F3-C965-FF41-B960-BA5CB4F562FA}" type="pres">
      <dgm:prSet presAssocID="{209F2B6A-A53E-E843-8396-E01E44313D60}" presName="root2" presStyleCnt="0"/>
      <dgm:spPr/>
    </dgm:pt>
    <dgm:pt modelId="{4711AA45-D9DF-7F4C-84B6-2B9C7AA09D1D}" type="pres">
      <dgm:prSet presAssocID="{209F2B6A-A53E-E843-8396-E01E44313D60}" presName="LevelTwoTextNode" presStyleLbl="node4" presStyleIdx="8" presStyleCnt="15" custLinFactNeighborX="56293">
        <dgm:presLayoutVars>
          <dgm:chPref val="3"/>
        </dgm:presLayoutVars>
      </dgm:prSet>
      <dgm:spPr/>
    </dgm:pt>
    <dgm:pt modelId="{04DFABF7-9BF4-7541-94C4-630C8DDB228F}" type="pres">
      <dgm:prSet presAssocID="{209F2B6A-A53E-E843-8396-E01E44313D60}" presName="level3hierChild" presStyleCnt="0"/>
      <dgm:spPr/>
    </dgm:pt>
    <dgm:pt modelId="{84B04515-B9FF-C441-9DD8-87B5F3473509}" type="pres">
      <dgm:prSet presAssocID="{6DC2C191-C8E8-8E4B-9EF2-348FD1C76560}" presName="conn2-1" presStyleLbl="parChTrans1D4" presStyleIdx="9" presStyleCnt="15"/>
      <dgm:spPr/>
    </dgm:pt>
    <dgm:pt modelId="{A2C31D11-6184-5F40-899E-AC44128AEA18}" type="pres">
      <dgm:prSet presAssocID="{6DC2C191-C8E8-8E4B-9EF2-348FD1C76560}" presName="connTx" presStyleLbl="parChTrans1D4" presStyleIdx="9" presStyleCnt="15"/>
      <dgm:spPr/>
    </dgm:pt>
    <dgm:pt modelId="{A7DC359E-94D5-0F4F-82B6-728EA61E7D25}" type="pres">
      <dgm:prSet presAssocID="{F9781980-9E3D-8D4A-93F0-EE1C2DA929CF}" presName="root2" presStyleCnt="0"/>
      <dgm:spPr/>
    </dgm:pt>
    <dgm:pt modelId="{EFE52E06-69B8-CB40-ABCF-515A5A2820E2}" type="pres">
      <dgm:prSet presAssocID="{F9781980-9E3D-8D4A-93F0-EE1C2DA929CF}" presName="LevelTwoTextNode" presStyleLbl="node4" presStyleIdx="9" presStyleCnt="15" custLinFactNeighborX="56293">
        <dgm:presLayoutVars>
          <dgm:chPref val="3"/>
        </dgm:presLayoutVars>
      </dgm:prSet>
      <dgm:spPr/>
    </dgm:pt>
    <dgm:pt modelId="{8436C349-3AB6-E548-93C6-FF350B2671B7}" type="pres">
      <dgm:prSet presAssocID="{F9781980-9E3D-8D4A-93F0-EE1C2DA929CF}" presName="level3hierChild" presStyleCnt="0"/>
      <dgm:spPr/>
    </dgm:pt>
    <dgm:pt modelId="{B03EF772-5D6E-1A4E-BAFB-BE8236074A7E}" type="pres">
      <dgm:prSet presAssocID="{93A49DAD-D083-0B4B-9EB1-E49C06E93240}" presName="conn2-1" presStyleLbl="parChTrans1D3" presStyleIdx="4" presStyleCnt="6"/>
      <dgm:spPr/>
    </dgm:pt>
    <dgm:pt modelId="{126A7A60-1E24-0A4C-9611-626ACED3FB99}" type="pres">
      <dgm:prSet presAssocID="{93A49DAD-D083-0B4B-9EB1-E49C06E93240}" presName="connTx" presStyleLbl="parChTrans1D3" presStyleIdx="4" presStyleCnt="6"/>
      <dgm:spPr/>
    </dgm:pt>
    <dgm:pt modelId="{58607135-2977-D848-AD91-A72FCEB4DB0D}" type="pres">
      <dgm:prSet presAssocID="{5C5450CF-C7EF-014B-A36C-E222D39D6C82}" presName="root2" presStyleCnt="0"/>
      <dgm:spPr/>
    </dgm:pt>
    <dgm:pt modelId="{4413337D-323F-654C-90CA-E21CEBEC0704}" type="pres">
      <dgm:prSet presAssocID="{5C5450CF-C7EF-014B-A36C-E222D39D6C82}" presName="LevelTwoTextNode" presStyleLbl="node3" presStyleIdx="4" presStyleCnt="6">
        <dgm:presLayoutVars>
          <dgm:chPref val="3"/>
        </dgm:presLayoutVars>
      </dgm:prSet>
      <dgm:spPr/>
    </dgm:pt>
    <dgm:pt modelId="{6B25EA37-4EBB-7B4F-ADF7-AF0212690ACA}" type="pres">
      <dgm:prSet presAssocID="{5C5450CF-C7EF-014B-A36C-E222D39D6C82}" presName="level3hierChild" presStyleCnt="0"/>
      <dgm:spPr/>
    </dgm:pt>
    <dgm:pt modelId="{D9523E8D-DA7B-ED4B-A2EA-4374FD975FDA}" type="pres">
      <dgm:prSet presAssocID="{3D019C4B-927C-4A4F-B1AF-C5AA16BDE86B}" presName="conn2-1" presStyleLbl="parChTrans1D4" presStyleIdx="10" presStyleCnt="15"/>
      <dgm:spPr/>
    </dgm:pt>
    <dgm:pt modelId="{5DC4248C-C136-B54D-BF73-FC0C3FEE54C4}" type="pres">
      <dgm:prSet presAssocID="{3D019C4B-927C-4A4F-B1AF-C5AA16BDE86B}" presName="connTx" presStyleLbl="parChTrans1D4" presStyleIdx="10" presStyleCnt="15"/>
      <dgm:spPr/>
    </dgm:pt>
    <dgm:pt modelId="{9DFD4E14-013C-4B4C-8EC8-70E746887F13}" type="pres">
      <dgm:prSet presAssocID="{1A81C800-B8E4-1C48-B2E1-068423651A0E}" presName="root2" presStyleCnt="0"/>
      <dgm:spPr/>
    </dgm:pt>
    <dgm:pt modelId="{9B134C02-ADFD-3342-9EE1-DDCDA63C2AFD}" type="pres">
      <dgm:prSet presAssocID="{1A81C800-B8E4-1C48-B2E1-068423651A0E}" presName="LevelTwoTextNode" presStyleLbl="node4" presStyleIdx="10" presStyleCnt="15" custLinFactNeighborX="56293">
        <dgm:presLayoutVars>
          <dgm:chPref val="3"/>
        </dgm:presLayoutVars>
      </dgm:prSet>
      <dgm:spPr/>
    </dgm:pt>
    <dgm:pt modelId="{EBC7AA91-2A8E-7247-A7EA-97C7701E9451}" type="pres">
      <dgm:prSet presAssocID="{1A81C800-B8E4-1C48-B2E1-068423651A0E}" presName="level3hierChild" presStyleCnt="0"/>
      <dgm:spPr/>
    </dgm:pt>
    <dgm:pt modelId="{5AF0FBE1-98A0-7C4E-ADE6-09B9C11A09B6}" type="pres">
      <dgm:prSet presAssocID="{E70E18AA-96B2-4843-AD9C-FBAE8075263D}" presName="conn2-1" presStyleLbl="parChTrans1D4" presStyleIdx="11" presStyleCnt="15"/>
      <dgm:spPr/>
    </dgm:pt>
    <dgm:pt modelId="{04336B41-7D9F-7A4C-9627-799A442594AA}" type="pres">
      <dgm:prSet presAssocID="{E70E18AA-96B2-4843-AD9C-FBAE8075263D}" presName="connTx" presStyleLbl="parChTrans1D4" presStyleIdx="11" presStyleCnt="15"/>
      <dgm:spPr/>
    </dgm:pt>
    <dgm:pt modelId="{4D1C5AEC-2408-9149-B4FC-3DF5EF212DD5}" type="pres">
      <dgm:prSet presAssocID="{3504D155-ED71-AB40-82C0-65890332D026}" presName="root2" presStyleCnt="0"/>
      <dgm:spPr/>
    </dgm:pt>
    <dgm:pt modelId="{9384FCDE-5C74-BF4D-B43B-EFD9108FD67F}" type="pres">
      <dgm:prSet presAssocID="{3504D155-ED71-AB40-82C0-65890332D026}" presName="LevelTwoTextNode" presStyleLbl="node4" presStyleIdx="11" presStyleCnt="15" custLinFactNeighborX="56293">
        <dgm:presLayoutVars>
          <dgm:chPref val="3"/>
        </dgm:presLayoutVars>
      </dgm:prSet>
      <dgm:spPr/>
    </dgm:pt>
    <dgm:pt modelId="{53030E79-2E30-9B4C-85F3-DE095011E9FD}" type="pres">
      <dgm:prSet presAssocID="{3504D155-ED71-AB40-82C0-65890332D026}" presName="level3hierChild" presStyleCnt="0"/>
      <dgm:spPr/>
    </dgm:pt>
    <dgm:pt modelId="{9CE27FDD-7520-E742-8170-07A6E8EF4975}" type="pres">
      <dgm:prSet presAssocID="{B3A354D4-50A1-774A-9F04-E40782008CDC}" presName="conn2-1" presStyleLbl="parChTrans1D3" presStyleIdx="5" presStyleCnt="6"/>
      <dgm:spPr/>
    </dgm:pt>
    <dgm:pt modelId="{7727A8DB-BF5F-DF4F-A7FB-35C9B9DBFC9E}" type="pres">
      <dgm:prSet presAssocID="{B3A354D4-50A1-774A-9F04-E40782008CDC}" presName="connTx" presStyleLbl="parChTrans1D3" presStyleIdx="5" presStyleCnt="6"/>
      <dgm:spPr/>
    </dgm:pt>
    <dgm:pt modelId="{29DAFF12-9BAF-0040-9CF1-4158F1DC9376}" type="pres">
      <dgm:prSet presAssocID="{6EFDEF0E-E4AF-8343-AAAF-D28AC970E765}" presName="root2" presStyleCnt="0"/>
      <dgm:spPr/>
    </dgm:pt>
    <dgm:pt modelId="{A133A6ED-749E-5042-91D0-316F833DCA15}" type="pres">
      <dgm:prSet presAssocID="{6EFDEF0E-E4AF-8343-AAAF-D28AC970E765}" presName="LevelTwoTextNode" presStyleLbl="node3" presStyleIdx="5" presStyleCnt="6">
        <dgm:presLayoutVars>
          <dgm:chPref val="3"/>
        </dgm:presLayoutVars>
      </dgm:prSet>
      <dgm:spPr/>
    </dgm:pt>
    <dgm:pt modelId="{B0313D56-0BEF-DE4B-BBD2-783F6FFE41D4}" type="pres">
      <dgm:prSet presAssocID="{6EFDEF0E-E4AF-8343-AAAF-D28AC970E765}" presName="level3hierChild" presStyleCnt="0"/>
      <dgm:spPr/>
    </dgm:pt>
    <dgm:pt modelId="{1D3F6ABD-D407-E348-B4AF-30FE06729F39}" type="pres">
      <dgm:prSet presAssocID="{5688A217-3310-E14C-B982-D76E5CBFCD03}" presName="conn2-1" presStyleLbl="parChTrans1D4" presStyleIdx="12" presStyleCnt="15"/>
      <dgm:spPr/>
    </dgm:pt>
    <dgm:pt modelId="{E8C7CB7D-BE9B-F843-A412-F51221322D78}" type="pres">
      <dgm:prSet presAssocID="{5688A217-3310-E14C-B982-D76E5CBFCD03}" presName="connTx" presStyleLbl="parChTrans1D4" presStyleIdx="12" presStyleCnt="15"/>
      <dgm:spPr/>
    </dgm:pt>
    <dgm:pt modelId="{E31796E6-83E9-5343-AFB1-92501AC33F11}" type="pres">
      <dgm:prSet presAssocID="{7EA75FBB-9719-6248-8214-049A8FE8242E}" presName="root2" presStyleCnt="0"/>
      <dgm:spPr/>
    </dgm:pt>
    <dgm:pt modelId="{A985767D-C6DC-0342-A31C-2AFFAAB8ECC4}" type="pres">
      <dgm:prSet presAssocID="{7EA75FBB-9719-6248-8214-049A8FE8242E}" presName="LevelTwoTextNode" presStyleLbl="node4" presStyleIdx="12" presStyleCnt="15" custLinFactNeighborX="56293">
        <dgm:presLayoutVars>
          <dgm:chPref val="3"/>
        </dgm:presLayoutVars>
      </dgm:prSet>
      <dgm:spPr/>
    </dgm:pt>
    <dgm:pt modelId="{CF58BDCD-5B24-F349-9C43-167A10C273A6}" type="pres">
      <dgm:prSet presAssocID="{7EA75FBB-9719-6248-8214-049A8FE8242E}" presName="level3hierChild" presStyleCnt="0"/>
      <dgm:spPr/>
    </dgm:pt>
    <dgm:pt modelId="{21F2B452-6124-EF42-B2AD-2F93CC46F8F3}" type="pres">
      <dgm:prSet presAssocID="{120C4C29-48D6-9340-B904-AAA43BD0C6D6}" presName="conn2-1" presStyleLbl="parChTrans1D4" presStyleIdx="13" presStyleCnt="15"/>
      <dgm:spPr/>
    </dgm:pt>
    <dgm:pt modelId="{1AAD44B7-FAD5-4E4D-AEBE-36822D7D5A1D}" type="pres">
      <dgm:prSet presAssocID="{120C4C29-48D6-9340-B904-AAA43BD0C6D6}" presName="connTx" presStyleLbl="parChTrans1D4" presStyleIdx="13" presStyleCnt="15"/>
      <dgm:spPr/>
    </dgm:pt>
    <dgm:pt modelId="{47D77C8A-916C-1B46-AF71-760D1095B70C}" type="pres">
      <dgm:prSet presAssocID="{84E73C3F-EC26-2E48-B7DA-5B0F3AF85827}" presName="root2" presStyleCnt="0"/>
      <dgm:spPr/>
    </dgm:pt>
    <dgm:pt modelId="{1C9B5A7C-491B-5248-97DC-ACA945903F68}" type="pres">
      <dgm:prSet presAssocID="{84E73C3F-EC26-2E48-B7DA-5B0F3AF85827}" presName="LevelTwoTextNode" presStyleLbl="node4" presStyleIdx="13" presStyleCnt="15" custLinFactNeighborX="56293">
        <dgm:presLayoutVars>
          <dgm:chPref val="3"/>
        </dgm:presLayoutVars>
      </dgm:prSet>
      <dgm:spPr/>
    </dgm:pt>
    <dgm:pt modelId="{F91A7217-70F9-594E-9F72-168393EE85B3}" type="pres">
      <dgm:prSet presAssocID="{84E73C3F-EC26-2E48-B7DA-5B0F3AF85827}" presName="level3hierChild" presStyleCnt="0"/>
      <dgm:spPr/>
    </dgm:pt>
    <dgm:pt modelId="{CC7DCAEA-E26A-0144-BA40-D3995C2D85DC}" type="pres">
      <dgm:prSet presAssocID="{762590F6-7061-A448-A25E-FDCE01DAEE8F}" presName="conn2-1" presStyleLbl="parChTrans1D4" presStyleIdx="14" presStyleCnt="15"/>
      <dgm:spPr/>
    </dgm:pt>
    <dgm:pt modelId="{557B2F06-1518-844B-BECE-EC2949F790B5}" type="pres">
      <dgm:prSet presAssocID="{762590F6-7061-A448-A25E-FDCE01DAEE8F}" presName="connTx" presStyleLbl="parChTrans1D4" presStyleIdx="14" presStyleCnt="15"/>
      <dgm:spPr/>
    </dgm:pt>
    <dgm:pt modelId="{176EA6B3-0AD3-5D41-A0F4-6681B47B4922}" type="pres">
      <dgm:prSet presAssocID="{0A5F29BB-C276-EF49-8651-83B519B69214}" presName="root2" presStyleCnt="0"/>
      <dgm:spPr/>
    </dgm:pt>
    <dgm:pt modelId="{8AF95787-B4B2-1849-A260-358F09894C06}" type="pres">
      <dgm:prSet presAssocID="{0A5F29BB-C276-EF49-8651-83B519B69214}" presName="LevelTwoTextNode" presStyleLbl="node4" presStyleIdx="14" presStyleCnt="15" custLinFactNeighborX="56293">
        <dgm:presLayoutVars>
          <dgm:chPref val="3"/>
        </dgm:presLayoutVars>
      </dgm:prSet>
      <dgm:spPr/>
    </dgm:pt>
    <dgm:pt modelId="{A1DF52CA-5376-C34D-8094-6A0927744677}" type="pres">
      <dgm:prSet presAssocID="{0A5F29BB-C276-EF49-8651-83B519B69214}" presName="level3hierChild" presStyleCnt="0"/>
      <dgm:spPr/>
    </dgm:pt>
  </dgm:ptLst>
  <dgm:cxnLst>
    <dgm:cxn modelId="{0762CF00-AA0C-F743-A687-240792C74FC4}" type="presOf" srcId="{6DC2C191-C8E8-8E4B-9EF2-348FD1C76560}" destId="{A2C31D11-6184-5F40-899E-AC44128AEA18}" srcOrd="1" destOrd="0" presId="urn:microsoft.com/office/officeart/2005/8/layout/hierarchy2"/>
    <dgm:cxn modelId="{8AED5602-0290-8B43-A1DA-F8ED58377737}" srcId="{1A6292B8-D851-BE41-BFEB-2BE49D72FCCF}" destId="{F9781980-9E3D-8D4A-93F0-EE1C2DA929CF}" srcOrd="3" destOrd="0" parTransId="{6DC2C191-C8E8-8E4B-9EF2-348FD1C76560}" sibTransId="{C4F9EB92-5287-4043-B779-87F42BECA962}"/>
    <dgm:cxn modelId="{906A8D03-7A02-D648-9F08-7D026E0CF976}" type="presOf" srcId="{A9FACC93-34F4-F14B-A9DC-5008D613FD02}" destId="{294A2FA6-F3D1-984D-BA10-330AF2CBB8C0}" srcOrd="1" destOrd="0" presId="urn:microsoft.com/office/officeart/2005/8/layout/hierarchy2"/>
    <dgm:cxn modelId="{6EC22E0D-7A39-DE40-A7B8-38D7755E0F77}" srcId="{3D812C65-5D83-1047-B91E-4A3681296EB1}" destId="{6ADAE45A-1A9B-6A46-9BEA-A18DBD9EF19D}" srcOrd="1" destOrd="0" parTransId="{A9FACC93-34F4-F14B-A9DC-5008D613FD02}" sibTransId="{CFF49A68-13A3-8647-A711-E31E225E7C0F}"/>
    <dgm:cxn modelId="{BA7B4210-FE41-7049-BA2D-BD10BA524C9A}" type="presOf" srcId="{3A1FF5EE-245C-E642-A3D1-37B7EBD61443}" destId="{97C2DD89-5799-834C-AF49-0BDB75299284}" srcOrd="1" destOrd="0" presId="urn:microsoft.com/office/officeart/2005/8/layout/hierarchy2"/>
    <dgm:cxn modelId="{FB697A11-9C7B-0B45-B850-FD4153D3D849}" srcId="{47635F6C-DA19-8D42-8DEA-A495175906F2}" destId="{B926A623-1213-4940-BD17-887EB7E6F8CA}" srcOrd="0" destOrd="0" parTransId="{11B2FD46-A3D1-6E43-8526-864A0D3BA2A1}" sibTransId="{B47397A8-68F8-9743-84ED-8A62EB2B3795}"/>
    <dgm:cxn modelId="{A3A4B712-035B-B24F-922C-B37BDC28ED10}" srcId="{5C5450CF-C7EF-014B-A36C-E222D39D6C82}" destId="{1A81C800-B8E4-1C48-B2E1-068423651A0E}" srcOrd="0" destOrd="0" parTransId="{3D019C4B-927C-4A4F-B1AF-C5AA16BDE86B}" sibTransId="{36E273CE-0BC2-E742-A96B-129B220C7D7D}"/>
    <dgm:cxn modelId="{71D4FB15-1F70-384D-BD77-23FCF91626F6}" type="presOf" srcId="{5E63B2BC-4257-C440-A1D2-F1AEEB9696B1}" destId="{4E58D49B-6B61-5C45-B0F4-D0A28F771339}" srcOrd="1" destOrd="0" presId="urn:microsoft.com/office/officeart/2005/8/layout/hierarchy2"/>
    <dgm:cxn modelId="{7F92E416-17DE-5942-9F33-F540671F1B72}" type="presOf" srcId="{CAF2AB5F-9FD6-1C49-BC5D-BB615BAA4698}" destId="{6F5EBE6A-C3E4-E84D-A204-4E7B8BCAB87C}" srcOrd="1" destOrd="0" presId="urn:microsoft.com/office/officeart/2005/8/layout/hierarchy2"/>
    <dgm:cxn modelId="{B145ED18-66B3-0B4A-B0AD-AF3B10F5A3EA}" type="presOf" srcId="{A57FA130-0987-9F4C-ACA6-1C5D7E5D47E4}" destId="{4E16B066-782A-8947-AFDE-B7BC621D40E1}" srcOrd="0" destOrd="0" presId="urn:microsoft.com/office/officeart/2005/8/layout/hierarchy2"/>
    <dgm:cxn modelId="{5A80371B-119F-EB49-A33C-DE5EA213445D}" type="presOf" srcId="{6EFDEF0E-E4AF-8343-AAAF-D28AC970E765}" destId="{A133A6ED-749E-5042-91D0-316F833DCA15}" srcOrd="0" destOrd="0" presId="urn:microsoft.com/office/officeart/2005/8/layout/hierarchy2"/>
    <dgm:cxn modelId="{9D9AC61B-89FB-BD44-B85B-4E007038907C}" type="presOf" srcId="{B5CC614E-7D08-8943-87E4-4B6551639952}" destId="{022AEA59-88D4-EC40-9C67-E0B854A0F03B}" srcOrd="0" destOrd="0" presId="urn:microsoft.com/office/officeart/2005/8/layout/hierarchy2"/>
    <dgm:cxn modelId="{DAE7D81B-16FA-B84D-B833-77AE0906DF1E}" type="presOf" srcId="{3A1FF5EE-245C-E642-A3D1-37B7EBD61443}" destId="{78E5D90B-9ED7-9941-BD69-3AA7D31AF860}" srcOrd="0" destOrd="0" presId="urn:microsoft.com/office/officeart/2005/8/layout/hierarchy2"/>
    <dgm:cxn modelId="{4DC19B29-2699-2249-BB5A-AC38044433D4}" type="presOf" srcId="{9C6BFCFB-AB41-6C4F-9E32-EE1C5F8BAB5C}" destId="{094CE5E6-1954-5349-AEFC-D87CC55F92B1}" srcOrd="0" destOrd="0" presId="urn:microsoft.com/office/officeart/2005/8/layout/hierarchy2"/>
    <dgm:cxn modelId="{52EA992A-9493-2F42-B5D5-9B702699A4DE}" type="presOf" srcId="{E70E18AA-96B2-4843-AD9C-FBAE8075263D}" destId="{5AF0FBE1-98A0-7C4E-ADE6-09B9C11A09B6}" srcOrd="0" destOrd="0" presId="urn:microsoft.com/office/officeart/2005/8/layout/hierarchy2"/>
    <dgm:cxn modelId="{32F1412C-5D16-BE42-8C27-9A49FFC3F90E}" type="presOf" srcId="{11B2FD46-A3D1-6E43-8526-864A0D3BA2A1}" destId="{EABBE242-B6AE-7D49-9D29-244C7E165D22}" srcOrd="0" destOrd="0" presId="urn:microsoft.com/office/officeart/2005/8/layout/hierarchy2"/>
    <dgm:cxn modelId="{BCEE512D-3131-AB41-BF27-1ADF103564DB}" type="presOf" srcId="{1322E5FE-CDA9-9347-BA65-D8E1EE5638C3}" destId="{A15EB2A5-6DB8-4046-8755-FFE22BE987D1}" srcOrd="0" destOrd="0" presId="urn:microsoft.com/office/officeart/2005/8/layout/hierarchy2"/>
    <dgm:cxn modelId="{80D3642E-4547-DA48-BCC0-3C5C50A4A855}" type="presOf" srcId="{2BD49A4D-6944-184F-9476-C8DBA2E00BEC}" destId="{A6BE4548-C7F8-9C48-BA12-66FE594B8C43}" srcOrd="1" destOrd="0" presId="urn:microsoft.com/office/officeart/2005/8/layout/hierarchy2"/>
    <dgm:cxn modelId="{1AD87E31-C063-C846-A72B-09AFC0EC4612}" type="presOf" srcId="{1322E5FE-CDA9-9347-BA65-D8E1EE5638C3}" destId="{6632DB05-75E2-A549-9806-C85520A6B960}" srcOrd="1" destOrd="0" presId="urn:microsoft.com/office/officeart/2005/8/layout/hierarchy2"/>
    <dgm:cxn modelId="{018BA335-709D-2C44-8B67-E04C785D29A4}" type="presOf" srcId="{2BD49A4D-6944-184F-9476-C8DBA2E00BEC}" destId="{E2AC55FA-1EEB-B14E-AD08-B06618E5C5AA}" srcOrd="0" destOrd="0" presId="urn:microsoft.com/office/officeart/2005/8/layout/hierarchy2"/>
    <dgm:cxn modelId="{00A2C239-75B1-9142-9A73-613BED7D4F02}" type="presOf" srcId="{762590F6-7061-A448-A25E-FDCE01DAEE8F}" destId="{557B2F06-1518-844B-BECE-EC2949F790B5}" srcOrd="1" destOrd="0" presId="urn:microsoft.com/office/officeart/2005/8/layout/hierarchy2"/>
    <dgm:cxn modelId="{3C5BF83B-4243-EF4A-B2E7-0B1860EE53C2}" type="presOf" srcId="{1A6292B8-D851-BE41-BFEB-2BE49D72FCCF}" destId="{6513E48C-498B-9249-A1D3-F99E2B6057E7}" srcOrd="0" destOrd="0" presId="urn:microsoft.com/office/officeart/2005/8/layout/hierarchy2"/>
    <dgm:cxn modelId="{9C59DC3D-6C8A-E147-B2AE-3817937BE243}" type="presOf" srcId="{9B9C958E-E1CC-1A45-85DF-5CE2F9C055E1}" destId="{B0DB2C9D-6CAC-174C-8DE6-DA11FA6D7796}" srcOrd="1" destOrd="0" presId="urn:microsoft.com/office/officeart/2005/8/layout/hierarchy2"/>
    <dgm:cxn modelId="{1F4C243E-F4A0-5444-B722-86BA9BAB0F11}" srcId="{3D812C65-5D83-1047-B91E-4A3681296EB1}" destId="{0EDBBC56-B934-6E49-8B97-1C2F4F5EC7E5}" srcOrd="2" destOrd="0" parTransId="{9B9C958E-E1CC-1A45-85DF-5CE2F9C055E1}" sibTransId="{3CF276FC-0A3A-E440-94C5-146F6E99D11A}"/>
    <dgm:cxn modelId="{FA98BD42-A778-FF4B-BA3E-14679C4C0FB2}" type="presOf" srcId="{11B2FD46-A3D1-6E43-8526-864A0D3BA2A1}" destId="{72522E63-148C-2945-AFF7-A96B40475C71}" srcOrd="1" destOrd="0" presId="urn:microsoft.com/office/officeart/2005/8/layout/hierarchy2"/>
    <dgm:cxn modelId="{8631D544-A0ED-E042-9BEA-305D2E701DC5}" type="presOf" srcId="{6ADAE45A-1A9B-6A46-9BEA-A18DBD9EF19D}" destId="{2256895F-CD9F-234B-909D-787ADEF7421F}" srcOrd="0" destOrd="0" presId="urn:microsoft.com/office/officeart/2005/8/layout/hierarchy2"/>
    <dgm:cxn modelId="{09FEE047-B3E7-5343-89CB-1C1F3D143FF4}" type="presOf" srcId="{15A37C1A-8C3A-B140-A0FD-83A7CDA11962}" destId="{B649C5BD-210A-6B40-8A81-F6D41CC7A37D}" srcOrd="0" destOrd="0" presId="urn:microsoft.com/office/officeart/2005/8/layout/hierarchy2"/>
    <dgm:cxn modelId="{9EF5764E-6B88-B94C-AEB4-973912F83907}" srcId="{9C5B7881-68A5-7C41-8302-2B6B75801D34}" destId="{1A6292B8-D851-BE41-BFEB-2BE49D72FCCF}" srcOrd="0" destOrd="0" parTransId="{15A37C1A-8C3A-B140-A0FD-83A7CDA11962}" sibTransId="{D8781459-46C1-D741-A549-8F46064718E3}"/>
    <dgm:cxn modelId="{2416A94F-B9C1-2A4E-AD30-20C29A098E12}" type="presOf" srcId="{B926A623-1213-4940-BD17-887EB7E6F8CA}" destId="{B3BACBB5-FAA5-0045-9271-5602D3E5E304}" srcOrd="0" destOrd="0" presId="urn:microsoft.com/office/officeart/2005/8/layout/hierarchy2"/>
    <dgm:cxn modelId="{DF6A1A51-E239-5649-815E-095EB69040C8}" srcId="{6ADAE45A-1A9B-6A46-9BEA-A18DBD9EF19D}" destId="{6F573094-3D24-2544-AB82-00988CFB4212}" srcOrd="0" destOrd="0" parTransId="{CAF2AB5F-9FD6-1C49-BC5D-BB615BAA4698}" sibTransId="{FDB16BE9-61B0-5245-8D6B-2B688B79F70A}"/>
    <dgm:cxn modelId="{22EC6F52-A4D9-9042-A48F-381BB556C148}" type="presOf" srcId="{209F2B6A-A53E-E843-8396-E01E44313D60}" destId="{4711AA45-D9DF-7F4C-84B6-2B9C7AA09D1D}" srcOrd="0" destOrd="0" presId="urn:microsoft.com/office/officeart/2005/8/layout/hierarchy2"/>
    <dgm:cxn modelId="{676E4B55-11C2-4A46-A3FD-9F82AC3ADE9B}" type="presOf" srcId="{B3A354D4-50A1-774A-9F04-E40782008CDC}" destId="{7727A8DB-BF5F-DF4F-A7FB-35C9B9DBFC9E}" srcOrd="1" destOrd="0" presId="urn:microsoft.com/office/officeart/2005/8/layout/hierarchy2"/>
    <dgm:cxn modelId="{3C683C5B-A3D6-B142-AA36-3D903EF8CC46}" type="presOf" srcId="{120C4C29-48D6-9340-B904-AAA43BD0C6D6}" destId="{1AAD44B7-FAD5-4E4D-AEBE-36822D7D5A1D}" srcOrd="1" destOrd="0" presId="urn:microsoft.com/office/officeart/2005/8/layout/hierarchy2"/>
    <dgm:cxn modelId="{2A0AB85B-0331-4E42-A791-99AD74A4CC9D}" type="presOf" srcId="{E70E18AA-96B2-4843-AD9C-FBAE8075263D}" destId="{04336B41-7D9F-7A4C-9627-799A442594AA}" srcOrd="1" destOrd="0" presId="urn:microsoft.com/office/officeart/2005/8/layout/hierarchy2"/>
    <dgm:cxn modelId="{59C14D5E-F58E-3049-AAA2-7F6257CB4B1A}" type="presOf" srcId="{47635F6C-DA19-8D42-8DEA-A495175906F2}" destId="{3765593B-940D-3743-8A9D-0C3A0E2B33EC}" srcOrd="0" destOrd="0" presId="urn:microsoft.com/office/officeart/2005/8/layout/hierarchy2"/>
    <dgm:cxn modelId="{4F2F0567-CEFB-AA45-9B28-08461A19A809}" type="presOf" srcId="{7EAA8445-D9F8-A147-967D-647BAD3BA0A3}" destId="{3CA6C6EB-28B1-9F46-8DFB-9BCC837D5147}" srcOrd="0" destOrd="0" presId="urn:microsoft.com/office/officeart/2005/8/layout/hierarchy2"/>
    <dgm:cxn modelId="{CBFD2A68-D3D3-C54E-A80C-3932B2E52D96}" type="presOf" srcId="{0A5F29BB-C276-EF49-8651-83B519B69214}" destId="{8AF95787-B4B2-1849-A260-358F09894C06}" srcOrd="0" destOrd="0" presId="urn:microsoft.com/office/officeart/2005/8/layout/hierarchy2"/>
    <dgm:cxn modelId="{6B326968-5B0A-544F-98FF-25AB8636BDD0}" type="presOf" srcId="{605AB7A4-7AF9-4F4D-B336-CDE8FBA9B74C}" destId="{732416EC-C94A-D347-ABA9-07EB223492EA}" srcOrd="0" destOrd="0" presId="urn:microsoft.com/office/officeart/2005/8/layout/hierarchy2"/>
    <dgm:cxn modelId="{09DC1B6B-A583-8A4A-984A-85DB23FEA7C5}" srcId="{1A6292B8-D851-BE41-BFEB-2BE49D72FCCF}" destId="{D2C9E0F8-015B-3548-BF90-BDE85CE6551F}" srcOrd="0" destOrd="0" parTransId="{8822B6AA-EAE7-8A4E-A27A-716804F4FD8C}" sibTransId="{9B7BB08F-97CE-DB41-927D-5D4B9B0245F3}"/>
    <dgm:cxn modelId="{F543B86B-21EC-5344-8F2A-F119346EE600}" type="presOf" srcId="{F9781980-9E3D-8D4A-93F0-EE1C2DA929CF}" destId="{EFE52E06-69B8-CB40-ABCF-515A5A2820E2}" srcOrd="0" destOrd="0" presId="urn:microsoft.com/office/officeart/2005/8/layout/hierarchy2"/>
    <dgm:cxn modelId="{F6FD516D-3013-D04B-AE9C-ED8005EEEC2F}" type="presOf" srcId="{2C231D04-C642-EE49-8255-FAAFBCF0179C}" destId="{E7AA9F3D-B7E7-9749-B70D-345E86E56870}" srcOrd="1" destOrd="0" presId="urn:microsoft.com/office/officeart/2005/8/layout/hierarchy2"/>
    <dgm:cxn modelId="{D062786D-3C8D-ED4F-AAEC-7BA951188335}" type="presOf" srcId="{1A81C800-B8E4-1C48-B2E1-068423651A0E}" destId="{9B134C02-ADFD-3342-9EE1-DDCDA63C2AFD}" srcOrd="0" destOrd="0" presId="urn:microsoft.com/office/officeart/2005/8/layout/hierarchy2"/>
    <dgm:cxn modelId="{1D514B6E-685B-ED4B-AD92-5F71D3390CD9}" srcId="{9C5B7881-68A5-7C41-8302-2B6B75801D34}" destId="{6EFDEF0E-E4AF-8343-AAAF-D28AC970E765}" srcOrd="2" destOrd="0" parTransId="{B3A354D4-50A1-774A-9F04-E40782008CDC}" sibTransId="{C47CA7AD-B356-4E49-A021-6DBEE469C083}"/>
    <dgm:cxn modelId="{F6751F70-DAC1-D442-8159-5A6418CAF372}" srcId="{47635F6C-DA19-8D42-8DEA-A495175906F2}" destId="{0BEF02B5-8043-7546-A91D-7CAE8EA247C6}" srcOrd="2" destOrd="0" parTransId="{A57FA130-0987-9F4C-ACA6-1C5D7E5D47E4}" sibTransId="{0ABE1E7A-9C4E-4E4C-B610-21A6F5CE3122}"/>
    <dgm:cxn modelId="{A1F9C371-57B8-374D-AD39-BAF77AD0135E}" type="presOf" srcId="{5688A217-3310-E14C-B982-D76E5CBFCD03}" destId="{1D3F6ABD-D407-E348-B4AF-30FE06729F39}" srcOrd="0" destOrd="0" presId="urn:microsoft.com/office/officeart/2005/8/layout/hierarchy2"/>
    <dgm:cxn modelId="{9AE0DF7A-3F24-3642-815B-D80F3527EC4A}" srcId="{6EFDEF0E-E4AF-8343-AAAF-D28AC970E765}" destId="{7EA75FBB-9719-6248-8214-049A8FE8242E}" srcOrd="0" destOrd="0" parTransId="{5688A217-3310-E14C-B982-D76E5CBFCD03}" sibTransId="{28594BAC-121C-664F-818D-0ADE0CECF241}"/>
    <dgm:cxn modelId="{AC82817E-4FEC-C843-AA0A-1B53AFA54456}" type="presOf" srcId="{5C5450CF-C7EF-014B-A36C-E222D39D6C82}" destId="{4413337D-323F-654C-90CA-E21CEBEC0704}" srcOrd="0" destOrd="0" presId="urn:microsoft.com/office/officeart/2005/8/layout/hierarchy2"/>
    <dgm:cxn modelId="{F1D9C683-C82A-F248-A529-1B6D2482A6CE}" type="presOf" srcId="{7EA75FBB-9719-6248-8214-049A8FE8242E}" destId="{A985767D-C6DC-0342-A31C-2AFFAAB8ECC4}" srcOrd="0" destOrd="0" presId="urn:microsoft.com/office/officeart/2005/8/layout/hierarchy2"/>
    <dgm:cxn modelId="{DD138A84-82D9-144B-88C6-C485F9D39F18}" type="presOf" srcId="{120C4C29-48D6-9340-B904-AAA43BD0C6D6}" destId="{21F2B452-6124-EF42-B2AD-2F93CC46F8F3}" srcOrd="0" destOrd="0" presId="urn:microsoft.com/office/officeart/2005/8/layout/hierarchy2"/>
    <dgm:cxn modelId="{2396F28A-4078-5746-8390-556D11839C07}" type="presOf" srcId="{0BEF02B5-8043-7546-A91D-7CAE8EA247C6}" destId="{E0EE22ED-5629-6849-90BF-E95B2C3C47C2}" srcOrd="0" destOrd="0" presId="urn:microsoft.com/office/officeart/2005/8/layout/hierarchy2"/>
    <dgm:cxn modelId="{B065368B-4BBC-DA43-8F7D-E8B42E301314}" type="presOf" srcId="{8822B6AA-EAE7-8A4E-A27A-716804F4FD8C}" destId="{74BDDC6A-C0F9-6B42-88B2-A63A86F17F4B}" srcOrd="1" destOrd="0" presId="urn:microsoft.com/office/officeart/2005/8/layout/hierarchy2"/>
    <dgm:cxn modelId="{A613F78E-2805-9C4A-83E6-4C0F67239792}" type="presOf" srcId="{9B9C958E-E1CC-1A45-85DF-5CE2F9C055E1}" destId="{2BB8DF30-5138-4644-8660-1A346267908E}" srcOrd="0" destOrd="0" presId="urn:microsoft.com/office/officeart/2005/8/layout/hierarchy2"/>
    <dgm:cxn modelId="{EC01A48F-E282-7845-B098-BCC754505B46}" type="presOf" srcId="{762590F6-7061-A448-A25E-FDCE01DAEE8F}" destId="{CC7DCAEA-E26A-0144-BA40-D3995C2D85DC}" srcOrd="0" destOrd="0" presId="urn:microsoft.com/office/officeart/2005/8/layout/hierarchy2"/>
    <dgm:cxn modelId="{99CE8592-7B26-4340-927D-1C15B140EE5B}" type="presOf" srcId="{605AB7A4-7AF9-4F4D-B336-CDE8FBA9B74C}" destId="{DBD97972-DACF-B943-8875-84B92943CEF0}" srcOrd="1" destOrd="0" presId="urn:microsoft.com/office/officeart/2005/8/layout/hierarchy2"/>
    <dgm:cxn modelId="{C2E7E594-2D4F-784C-97E5-34A3D327EFCC}" type="presOf" srcId="{5E63B2BC-4257-C440-A1D2-F1AEEB9696B1}" destId="{AECD8ECA-58EC-754C-9444-489173C3C3F0}" srcOrd="0" destOrd="0" presId="urn:microsoft.com/office/officeart/2005/8/layout/hierarchy2"/>
    <dgm:cxn modelId="{3E0E5C98-10D5-4247-ACE9-3792709A6313}" srcId="{1A6292B8-D851-BE41-BFEB-2BE49D72FCCF}" destId="{9C6BFCFB-AB41-6C4F-9E32-EE1C5F8BAB5C}" srcOrd="1" destOrd="0" parTransId="{5E63B2BC-4257-C440-A1D2-F1AEEB9696B1}" sibTransId="{C2E80FC1-AEAA-B248-B74C-A8CEFB6942DB}"/>
    <dgm:cxn modelId="{E452FD9B-6D13-6F46-A3E0-35642CE8CF79}" type="presOf" srcId="{2C231D04-C642-EE49-8255-FAAFBCF0179C}" destId="{2E2C550C-2138-9441-8FDB-9CCBC001D0D1}" srcOrd="0" destOrd="0" presId="urn:microsoft.com/office/officeart/2005/8/layout/hierarchy2"/>
    <dgm:cxn modelId="{A367589C-8066-8240-8A4C-629017509D70}" type="presOf" srcId="{A9FACC93-34F4-F14B-A9DC-5008D613FD02}" destId="{C74E3CBF-2D8A-FB45-A545-9A8C032B6929}" srcOrd="0" destOrd="0" presId="urn:microsoft.com/office/officeart/2005/8/layout/hierarchy2"/>
    <dgm:cxn modelId="{FF4939A1-C349-3A4D-B052-D74F902C6464}" srcId="{47635F6C-DA19-8D42-8DEA-A495175906F2}" destId="{0F23A4D4-4A41-5140-9E8C-4B9CC6B96EB2}" srcOrd="1" destOrd="0" parTransId="{2BD49A4D-6944-184F-9476-C8DBA2E00BEC}" sibTransId="{8052D038-01C7-BE46-A9BC-235B1C590ED3}"/>
    <dgm:cxn modelId="{433848A2-39D3-734C-ADBE-8AF86ACEC4EE}" type="presOf" srcId="{CAF2AB5F-9FD6-1C49-BC5D-BB615BAA4698}" destId="{C55297F2-3F11-5E4B-96FA-AE5814D596AE}" srcOrd="0" destOrd="0" presId="urn:microsoft.com/office/officeart/2005/8/layout/hierarchy2"/>
    <dgm:cxn modelId="{12D2DDA4-5439-FA4C-A0CE-0EEEC3FB5423}" type="presOf" srcId="{93A49DAD-D083-0B4B-9EB1-E49C06E93240}" destId="{B03EF772-5D6E-1A4E-BAFB-BE8236074A7E}" srcOrd="0" destOrd="0" presId="urn:microsoft.com/office/officeart/2005/8/layout/hierarchy2"/>
    <dgm:cxn modelId="{03937DA5-138F-7D47-9CB4-43084C6B4C09}" type="presOf" srcId="{699148DF-B621-0647-AD5D-09C4231133AF}" destId="{20B5EC94-8933-224C-95FA-4DF2C7977F64}" srcOrd="1" destOrd="0" presId="urn:microsoft.com/office/officeart/2005/8/layout/hierarchy2"/>
    <dgm:cxn modelId="{FBB11BA8-77D9-2448-BB78-8662D94E3730}" type="presOf" srcId="{3D812C65-5D83-1047-B91E-4A3681296EB1}" destId="{FCF38938-B474-CB4A-80F3-978E41F96A88}" srcOrd="0" destOrd="0" presId="urn:microsoft.com/office/officeart/2005/8/layout/hierarchy2"/>
    <dgm:cxn modelId="{408671B4-27CA-734F-B4AD-A19D0EDA3DD0}" type="presOf" srcId="{6F573094-3D24-2544-AB82-00988CFB4212}" destId="{983BD0BF-4A3B-EC48-9AB7-472ADFADA47F}" srcOrd="0" destOrd="0" presId="urn:microsoft.com/office/officeart/2005/8/layout/hierarchy2"/>
    <dgm:cxn modelId="{A9AE59B5-8A10-B840-B6D6-718D09F50EC5}" type="presOf" srcId="{8822B6AA-EAE7-8A4E-A27A-716804F4FD8C}" destId="{10CAE1AC-ADC5-4B4B-ABD0-A3F6D636C142}" srcOrd="0" destOrd="0" presId="urn:microsoft.com/office/officeart/2005/8/layout/hierarchy2"/>
    <dgm:cxn modelId="{2047F0B7-BFED-4E42-AF54-6F612F47CCB9}" srcId="{73E505F6-9D96-224B-B599-B7E3B71EBC7A}" destId="{3D812C65-5D83-1047-B91E-4A3681296EB1}" srcOrd="0" destOrd="0" parTransId="{699148DF-B621-0647-AD5D-09C4231133AF}" sibTransId="{D39B924E-0088-AB4D-B279-E2D9BF2A81C3}"/>
    <dgm:cxn modelId="{7749FABA-AA72-8749-9D4B-DC99D1B5C232}" type="presOf" srcId="{93A49DAD-D083-0B4B-9EB1-E49C06E93240}" destId="{126A7A60-1E24-0A4C-9611-626ACED3FB99}" srcOrd="1" destOrd="0" presId="urn:microsoft.com/office/officeart/2005/8/layout/hierarchy2"/>
    <dgm:cxn modelId="{63337ABB-9416-CB4E-9B38-84FFC03A886E}" type="presOf" srcId="{D6162F7A-A09D-5249-8B7F-402D75EE6440}" destId="{AC539B80-C67B-C241-A8ED-5B9E456B552D}" srcOrd="1" destOrd="0" presId="urn:microsoft.com/office/officeart/2005/8/layout/hierarchy2"/>
    <dgm:cxn modelId="{B5F423BE-1B98-004D-976D-FB6E4AF91213}" srcId="{3D812C65-5D83-1047-B91E-4A3681296EB1}" destId="{47635F6C-DA19-8D42-8DEA-A495175906F2}" srcOrd="0" destOrd="0" parTransId="{605AB7A4-7AF9-4F4D-B336-CDE8FBA9B74C}" sibTransId="{3064EEDF-C05D-C644-B61E-88586B2AF312}"/>
    <dgm:cxn modelId="{CB4462BF-A1DB-DD48-AD1C-680B8A948F3B}" srcId="{0EDBBC56-B934-6E49-8B97-1C2F4F5EC7E5}" destId="{974885A1-1CFE-C946-B66E-C3FD147EF0A9}" srcOrd="0" destOrd="0" parTransId="{3A1FF5EE-245C-E642-A3D1-37B7EBD61443}" sibTransId="{99A7CB04-040A-3144-8BD8-B49A4EDA3E6D}"/>
    <dgm:cxn modelId="{DA9183C5-A5D0-D74D-8E31-DDEA214A7EDB}" type="presOf" srcId="{84E73C3F-EC26-2E48-B7DA-5B0F3AF85827}" destId="{1C9B5A7C-491B-5248-97DC-ACA945903F68}" srcOrd="0" destOrd="0" presId="urn:microsoft.com/office/officeart/2005/8/layout/hierarchy2"/>
    <dgm:cxn modelId="{920C2FCA-97A3-3A47-A0A5-FE1FF81B1C36}" srcId="{73E505F6-9D96-224B-B599-B7E3B71EBC7A}" destId="{9C5B7881-68A5-7C41-8302-2B6B75801D34}" srcOrd="1" destOrd="0" parTransId="{2C231D04-C642-EE49-8255-FAAFBCF0179C}" sibTransId="{D36786FC-BC18-3C49-AFBE-CBD42D4E0F99}"/>
    <dgm:cxn modelId="{96EBD7CA-F7E8-0C49-BD31-E7E731B23C0F}" type="presOf" srcId="{B3A354D4-50A1-774A-9F04-E40782008CDC}" destId="{9CE27FDD-7520-E742-8170-07A6E8EF4975}" srcOrd="0" destOrd="0" presId="urn:microsoft.com/office/officeart/2005/8/layout/hierarchy2"/>
    <dgm:cxn modelId="{B7336FCC-0C69-DD42-9FA2-DCB2B12CB44D}" srcId="{1A6292B8-D851-BE41-BFEB-2BE49D72FCCF}" destId="{209F2B6A-A53E-E843-8396-E01E44313D60}" srcOrd="2" destOrd="0" parTransId="{D6162F7A-A09D-5249-8B7F-402D75EE6440}" sibTransId="{5E734D1F-E98D-5448-9375-6DC5FE0C06C0}"/>
    <dgm:cxn modelId="{BAFC7BCE-036F-794D-9050-992CBE715C65}" type="presOf" srcId="{D2C9E0F8-015B-3548-BF90-BDE85CE6551F}" destId="{64A4EBAD-02F4-7F48-9EA6-AED6B7196707}" srcOrd="0" destOrd="0" presId="urn:microsoft.com/office/officeart/2005/8/layout/hierarchy2"/>
    <dgm:cxn modelId="{EBD2C1CE-D476-7441-B959-3FA71B46A2A3}" type="presOf" srcId="{3504D155-ED71-AB40-82C0-65890332D026}" destId="{9384FCDE-5C74-BF4D-B43B-EFD9108FD67F}" srcOrd="0" destOrd="0" presId="urn:microsoft.com/office/officeart/2005/8/layout/hierarchy2"/>
    <dgm:cxn modelId="{A62B12D2-435D-E948-84AA-9C0D351A0EA2}" type="presOf" srcId="{D6162F7A-A09D-5249-8B7F-402D75EE6440}" destId="{3B2308DB-302A-2848-B329-E2EE90D76EC0}" srcOrd="0" destOrd="0" presId="urn:microsoft.com/office/officeart/2005/8/layout/hierarchy2"/>
    <dgm:cxn modelId="{9B323DD4-FA2C-F648-80F3-013999007421}" type="presOf" srcId="{3D019C4B-927C-4A4F-B1AF-C5AA16BDE86B}" destId="{5DC4248C-C136-B54D-BF73-FC0C3FEE54C4}" srcOrd="1" destOrd="0" presId="urn:microsoft.com/office/officeart/2005/8/layout/hierarchy2"/>
    <dgm:cxn modelId="{66AB2AD7-0F3D-2B40-9ABA-97FBFCEA7417}" srcId="{5C5450CF-C7EF-014B-A36C-E222D39D6C82}" destId="{3504D155-ED71-AB40-82C0-65890332D026}" srcOrd="1" destOrd="0" parTransId="{E70E18AA-96B2-4843-AD9C-FBAE8075263D}" sibTransId="{3392E871-9AE3-3443-AA81-4B214A32E109}"/>
    <dgm:cxn modelId="{577DB7D8-94CD-0B4F-94D4-6D28F58FBD33}" type="presOf" srcId="{9C5B7881-68A5-7C41-8302-2B6B75801D34}" destId="{6E85831D-13B9-434B-9FFC-0D0297E4B7B0}" srcOrd="0" destOrd="0" presId="urn:microsoft.com/office/officeart/2005/8/layout/hierarchy2"/>
    <dgm:cxn modelId="{FFF7F0D8-E4C7-484C-A17D-5B5564FE7B5C}" type="presOf" srcId="{15A37C1A-8C3A-B140-A0FD-83A7CDA11962}" destId="{DF45F20C-0522-8345-9C63-1E2D401E1A87}" srcOrd="1" destOrd="0" presId="urn:microsoft.com/office/officeart/2005/8/layout/hierarchy2"/>
    <dgm:cxn modelId="{CD1E57DB-8713-8746-8114-2B431B7E4B2E}" type="presOf" srcId="{0F23A4D4-4A41-5140-9E8C-4B9CC6B96EB2}" destId="{5CF75666-A23E-EF42-955D-B65810944692}" srcOrd="0" destOrd="0" presId="urn:microsoft.com/office/officeart/2005/8/layout/hierarchy2"/>
    <dgm:cxn modelId="{D4D95EDE-6A36-DC49-8950-DA6B7FA69B39}" type="presOf" srcId="{974885A1-1CFE-C946-B66E-C3FD147EF0A9}" destId="{4DC28BC2-2C7B-9848-BA24-7CB971E9C0B5}" srcOrd="0" destOrd="0" presId="urn:microsoft.com/office/officeart/2005/8/layout/hierarchy2"/>
    <dgm:cxn modelId="{F8C693DE-F8FD-2049-A5D8-3397C1B67280}" type="presOf" srcId="{5688A217-3310-E14C-B982-D76E5CBFCD03}" destId="{E8C7CB7D-BE9B-F843-A412-F51221322D78}" srcOrd="1" destOrd="0" presId="urn:microsoft.com/office/officeart/2005/8/layout/hierarchy2"/>
    <dgm:cxn modelId="{1D2D42E9-5D0B-A643-9424-E30878A26584}" srcId="{9C5B7881-68A5-7C41-8302-2B6B75801D34}" destId="{5C5450CF-C7EF-014B-A36C-E222D39D6C82}" srcOrd="1" destOrd="0" parTransId="{93A49DAD-D083-0B4B-9EB1-E49C06E93240}" sibTransId="{F1503189-684F-7B4C-978D-6EF68B7545C5}"/>
    <dgm:cxn modelId="{08090CEC-A8EA-4940-B028-4F41E7F71A53}" type="presOf" srcId="{0EDBBC56-B934-6E49-8B97-1C2F4F5EC7E5}" destId="{6E5E644B-E51C-1B4C-983B-F8083ED1EB69}" srcOrd="0" destOrd="0" presId="urn:microsoft.com/office/officeart/2005/8/layout/hierarchy2"/>
    <dgm:cxn modelId="{01C9A1EE-F284-AB47-B3C0-C3EBBC151ADA}" type="presOf" srcId="{3D019C4B-927C-4A4F-B1AF-C5AA16BDE86B}" destId="{D9523E8D-DA7B-ED4B-A2EA-4374FD975FDA}" srcOrd="0" destOrd="0" presId="urn:microsoft.com/office/officeart/2005/8/layout/hierarchy2"/>
    <dgm:cxn modelId="{C6FF46F0-37B5-AF45-B07F-7FE05592606A}" srcId="{6ADAE45A-1A9B-6A46-9BEA-A18DBD9EF19D}" destId="{7EAA8445-D9F8-A147-967D-647BAD3BA0A3}" srcOrd="1" destOrd="0" parTransId="{1322E5FE-CDA9-9347-BA65-D8E1EE5638C3}" sibTransId="{2018A064-9F0C-5D40-A775-B1CE0364FC0D}"/>
    <dgm:cxn modelId="{96E3AEF2-D010-DC47-97D0-512618B5F9AB}" srcId="{B5CC614E-7D08-8943-87E4-4B6551639952}" destId="{73E505F6-9D96-224B-B599-B7E3B71EBC7A}" srcOrd="0" destOrd="0" parTransId="{C8C80701-61B5-3048-9C4F-0C10A0ECAC64}" sibTransId="{5A31F1E8-8A2C-4B4C-A51F-900BF49CFE22}"/>
    <dgm:cxn modelId="{A4D670F3-D285-5744-BFD9-F011AD04E551}" type="presOf" srcId="{A57FA130-0987-9F4C-ACA6-1C5D7E5D47E4}" destId="{C14698FC-E941-8149-9449-6C24985A5A96}" srcOrd="1" destOrd="0" presId="urn:microsoft.com/office/officeart/2005/8/layout/hierarchy2"/>
    <dgm:cxn modelId="{6766E3F5-6691-8049-97D6-B096465B27B2}" srcId="{6EFDEF0E-E4AF-8343-AAAF-D28AC970E765}" destId="{84E73C3F-EC26-2E48-B7DA-5B0F3AF85827}" srcOrd="1" destOrd="0" parTransId="{120C4C29-48D6-9340-B904-AAA43BD0C6D6}" sibTransId="{87BDCF65-1247-DC46-88DB-4EBC5E137810}"/>
    <dgm:cxn modelId="{F424BEF7-15C9-FD46-A3C5-7E25DCF10B77}" type="presOf" srcId="{699148DF-B621-0647-AD5D-09C4231133AF}" destId="{A7156402-B440-AA47-A30F-3DAF6A3AF2BE}" srcOrd="0" destOrd="0" presId="urn:microsoft.com/office/officeart/2005/8/layout/hierarchy2"/>
    <dgm:cxn modelId="{2DDBC5F7-B972-5143-925D-ACA964AF4C26}" srcId="{6EFDEF0E-E4AF-8343-AAAF-D28AC970E765}" destId="{0A5F29BB-C276-EF49-8651-83B519B69214}" srcOrd="2" destOrd="0" parTransId="{762590F6-7061-A448-A25E-FDCE01DAEE8F}" sibTransId="{65451EFD-0F9A-0047-A035-4B83D0E53641}"/>
    <dgm:cxn modelId="{52820FF9-5F06-7243-A639-F2B3A45CF872}" type="presOf" srcId="{6DC2C191-C8E8-8E4B-9EF2-348FD1C76560}" destId="{84B04515-B9FF-C441-9DD8-87B5F3473509}" srcOrd="0" destOrd="0" presId="urn:microsoft.com/office/officeart/2005/8/layout/hierarchy2"/>
    <dgm:cxn modelId="{1F48A2FA-B269-864D-A502-2351085393CB}" type="presOf" srcId="{73E505F6-9D96-224B-B599-B7E3B71EBC7A}" destId="{B9D5F1AB-16FE-D447-A686-E6F778445B6A}" srcOrd="0" destOrd="0" presId="urn:microsoft.com/office/officeart/2005/8/layout/hierarchy2"/>
    <dgm:cxn modelId="{5F4F66FA-1794-8841-9352-745287DFADC0}" type="presParOf" srcId="{022AEA59-88D4-EC40-9C67-E0B854A0F03B}" destId="{FF5F0DED-FF52-974B-938D-C8EE8909525A}" srcOrd="0" destOrd="0" presId="urn:microsoft.com/office/officeart/2005/8/layout/hierarchy2"/>
    <dgm:cxn modelId="{E399D721-DE6A-9648-8B6C-E2E5931DF2DB}" type="presParOf" srcId="{FF5F0DED-FF52-974B-938D-C8EE8909525A}" destId="{B9D5F1AB-16FE-D447-A686-E6F778445B6A}" srcOrd="0" destOrd="0" presId="urn:microsoft.com/office/officeart/2005/8/layout/hierarchy2"/>
    <dgm:cxn modelId="{809E9A5B-61F3-4A41-A19F-4445C59867B4}" type="presParOf" srcId="{FF5F0DED-FF52-974B-938D-C8EE8909525A}" destId="{9761DA83-BA76-5346-8F80-403B60333877}" srcOrd="1" destOrd="0" presId="urn:microsoft.com/office/officeart/2005/8/layout/hierarchy2"/>
    <dgm:cxn modelId="{707E05E8-0322-4247-8A76-412F5CD521E0}" type="presParOf" srcId="{9761DA83-BA76-5346-8F80-403B60333877}" destId="{A7156402-B440-AA47-A30F-3DAF6A3AF2BE}" srcOrd="0" destOrd="0" presId="urn:microsoft.com/office/officeart/2005/8/layout/hierarchy2"/>
    <dgm:cxn modelId="{0F2AE4D4-98A8-2140-96CE-208CAC6D8459}" type="presParOf" srcId="{A7156402-B440-AA47-A30F-3DAF6A3AF2BE}" destId="{20B5EC94-8933-224C-95FA-4DF2C7977F64}" srcOrd="0" destOrd="0" presId="urn:microsoft.com/office/officeart/2005/8/layout/hierarchy2"/>
    <dgm:cxn modelId="{E9446E43-AFAB-D144-AE3B-AEC883D0E300}" type="presParOf" srcId="{9761DA83-BA76-5346-8F80-403B60333877}" destId="{32549128-9788-B74C-9731-8DB9F889FD25}" srcOrd="1" destOrd="0" presId="urn:microsoft.com/office/officeart/2005/8/layout/hierarchy2"/>
    <dgm:cxn modelId="{E7148174-303C-874E-B3E6-D1ED53F7F40E}" type="presParOf" srcId="{32549128-9788-B74C-9731-8DB9F889FD25}" destId="{FCF38938-B474-CB4A-80F3-978E41F96A88}" srcOrd="0" destOrd="0" presId="urn:microsoft.com/office/officeart/2005/8/layout/hierarchy2"/>
    <dgm:cxn modelId="{9268ACD1-B53D-6843-849B-46ECF0161FCB}" type="presParOf" srcId="{32549128-9788-B74C-9731-8DB9F889FD25}" destId="{E1D98630-1B04-CF49-A518-6E3941AEF327}" srcOrd="1" destOrd="0" presId="urn:microsoft.com/office/officeart/2005/8/layout/hierarchy2"/>
    <dgm:cxn modelId="{77016AD8-9CA6-094F-845C-2E314E3E3732}" type="presParOf" srcId="{E1D98630-1B04-CF49-A518-6E3941AEF327}" destId="{732416EC-C94A-D347-ABA9-07EB223492EA}" srcOrd="0" destOrd="0" presId="urn:microsoft.com/office/officeart/2005/8/layout/hierarchy2"/>
    <dgm:cxn modelId="{C24DF52A-121F-EE4E-8771-FEA8D79315CB}" type="presParOf" srcId="{732416EC-C94A-D347-ABA9-07EB223492EA}" destId="{DBD97972-DACF-B943-8875-84B92943CEF0}" srcOrd="0" destOrd="0" presId="urn:microsoft.com/office/officeart/2005/8/layout/hierarchy2"/>
    <dgm:cxn modelId="{CAEA4331-0D76-134A-9319-15381419B7D1}" type="presParOf" srcId="{E1D98630-1B04-CF49-A518-6E3941AEF327}" destId="{790ACC1B-A7DA-A542-BB6D-83A9EB615CD7}" srcOrd="1" destOrd="0" presId="urn:microsoft.com/office/officeart/2005/8/layout/hierarchy2"/>
    <dgm:cxn modelId="{B5B8F709-21EF-A640-ADEB-442869034A4E}" type="presParOf" srcId="{790ACC1B-A7DA-A542-BB6D-83A9EB615CD7}" destId="{3765593B-940D-3743-8A9D-0C3A0E2B33EC}" srcOrd="0" destOrd="0" presId="urn:microsoft.com/office/officeart/2005/8/layout/hierarchy2"/>
    <dgm:cxn modelId="{E630AB3B-2DBF-0F4F-B667-771EEA35E7D5}" type="presParOf" srcId="{790ACC1B-A7DA-A542-BB6D-83A9EB615CD7}" destId="{0B236BE3-1BF2-D742-A712-6EF39D061384}" srcOrd="1" destOrd="0" presId="urn:microsoft.com/office/officeart/2005/8/layout/hierarchy2"/>
    <dgm:cxn modelId="{C691C838-6C22-8C46-8A77-25D7054D9AA5}" type="presParOf" srcId="{0B236BE3-1BF2-D742-A712-6EF39D061384}" destId="{EABBE242-B6AE-7D49-9D29-244C7E165D22}" srcOrd="0" destOrd="0" presId="urn:microsoft.com/office/officeart/2005/8/layout/hierarchy2"/>
    <dgm:cxn modelId="{B595EB3E-9181-7C4F-A0A8-BC1D2B6CB08B}" type="presParOf" srcId="{EABBE242-B6AE-7D49-9D29-244C7E165D22}" destId="{72522E63-148C-2945-AFF7-A96B40475C71}" srcOrd="0" destOrd="0" presId="urn:microsoft.com/office/officeart/2005/8/layout/hierarchy2"/>
    <dgm:cxn modelId="{C6178B5B-9E36-7F4B-83B0-9E1AC2DD0FC0}" type="presParOf" srcId="{0B236BE3-1BF2-D742-A712-6EF39D061384}" destId="{46E8B28A-D8F5-AC43-A5E0-4C60ACFD334D}" srcOrd="1" destOrd="0" presId="urn:microsoft.com/office/officeart/2005/8/layout/hierarchy2"/>
    <dgm:cxn modelId="{DB41511E-4AD1-F64E-9124-B3BB6A766E2F}" type="presParOf" srcId="{46E8B28A-D8F5-AC43-A5E0-4C60ACFD334D}" destId="{B3BACBB5-FAA5-0045-9271-5602D3E5E304}" srcOrd="0" destOrd="0" presId="urn:microsoft.com/office/officeart/2005/8/layout/hierarchy2"/>
    <dgm:cxn modelId="{FEB8F2DF-CB4D-F74A-B391-BF56EA2EF186}" type="presParOf" srcId="{46E8B28A-D8F5-AC43-A5E0-4C60ACFD334D}" destId="{09C090ED-A47F-2045-9142-C9A75B30D0FA}" srcOrd="1" destOrd="0" presId="urn:microsoft.com/office/officeart/2005/8/layout/hierarchy2"/>
    <dgm:cxn modelId="{63EA62A8-AE85-5649-BF94-3AD0A58FAC24}" type="presParOf" srcId="{0B236BE3-1BF2-D742-A712-6EF39D061384}" destId="{E2AC55FA-1EEB-B14E-AD08-B06618E5C5AA}" srcOrd="2" destOrd="0" presId="urn:microsoft.com/office/officeart/2005/8/layout/hierarchy2"/>
    <dgm:cxn modelId="{5C2E2709-C558-C648-8D29-2B9512FAED99}" type="presParOf" srcId="{E2AC55FA-1EEB-B14E-AD08-B06618E5C5AA}" destId="{A6BE4548-C7F8-9C48-BA12-66FE594B8C43}" srcOrd="0" destOrd="0" presId="urn:microsoft.com/office/officeart/2005/8/layout/hierarchy2"/>
    <dgm:cxn modelId="{BEE3C0D9-E3B7-E34B-91A7-77E70B8493F4}" type="presParOf" srcId="{0B236BE3-1BF2-D742-A712-6EF39D061384}" destId="{3A03A71D-9401-1C4C-AA90-E6168815D523}" srcOrd="3" destOrd="0" presId="urn:microsoft.com/office/officeart/2005/8/layout/hierarchy2"/>
    <dgm:cxn modelId="{703D4B86-7A6A-4E4D-B234-DD0455160E48}" type="presParOf" srcId="{3A03A71D-9401-1C4C-AA90-E6168815D523}" destId="{5CF75666-A23E-EF42-955D-B65810944692}" srcOrd="0" destOrd="0" presId="urn:microsoft.com/office/officeart/2005/8/layout/hierarchy2"/>
    <dgm:cxn modelId="{645052D3-3F63-5446-B3AA-F7ADF77E466A}" type="presParOf" srcId="{3A03A71D-9401-1C4C-AA90-E6168815D523}" destId="{C185D9B5-53EC-AD48-879E-14D4F88786A9}" srcOrd="1" destOrd="0" presId="urn:microsoft.com/office/officeart/2005/8/layout/hierarchy2"/>
    <dgm:cxn modelId="{FF43BE41-820F-C047-B662-90BEA03FBCD0}" type="presParOf" srcId="{0B236BE3-1BF2-D742-A712-6EF39D061384}" destId="{4E16B066-782A-8947-AFDE-B7BC621D40E1}" srcOrd="4" destOrd="0" presId="urn:microsoft.com/office/officeart/2005/8/layout/hierarchy2"/>
    <dgm:cxn modelId="{7146D39C-4DBE-1943-BD39-59FDD41C1CB4}" type="presParOf" srcId="{4E16B066-782A-8947-AFDE-B7BC621D40E1}" destId="{C14698FC-E941-8149-9449-6C24985A5A96}" srcOrd="0" destOrd="0" presId="urn:microsoft.com/office/officeart/2005/8/layout/hierarchy2"/>
    <dgm:cxn modelId="{05629744-AD2D-294B-A46D-162DDBBC5A16}" type="presParOf" srcId="{0B236BE3-1BF2-D742-A712-6EF39D061384}" destId="{04ACE196-B11B-EF46-A2FA-4C587C3F2E84}" srcOrd="5" destOrd="0" presId="urn:microsoft.com/office/officeart/2005/8/layout/hierarchy2"/>
    <dgm:cxn modelId="{C9AF888C-6724-6D49-A8AF-E1A023C0855D}" type="presParOf" srcId="{04ACE196-B11B-EF46-A2FA-4C587C3F2E84}" destId="{E0EE22ED-5629-6849-90BF-E95B2C3C47C2}" srcOrd="0" destOrd="0" presId="urn:microsoft.com/office/officeart/2005/8/layout/hierarchy2"/>
    <dgm:cxn modelId="{1845FC65-5695-D14B-99F0-DF5C2A85E521}" type="presParOf" srcId="{04ACE196-B11B-EF46-A2FA-4C587C3F2E84}" destId="{DA22115D-11EC-BB43-9C5F-38D9079DEA0A}" srcOrd="1" destOrd="0" presId="urn:microsoft.com/office/officeart/2005/8/layout/hierarchy2"/>
    <dgm:cxn modelId="{8EE24EE2-A0E5-F246-BEC0-8D27F942D9F7}" type="presParOf" srcId="{E1D98630-1B04-CF49-A518-6E3941AEF327}" destId="{C74E3CBF-2D8A-FB45-A545-9A8C032B6929}" srcOrd="2" destOrd="0" presId="urn:microsoft.com/office/officeart/2005/8/layout/hierarchy2"/>
    <dgm:cxn modelId="{8BCECF83-1697-3B47-862E-21E01DFB43DD}" type="presParOf" srcId="{C74E3CBF-2D8A-FB45-A545-9A8C032B6929}" destId="{294A2FA6-F3D1-984D-BA10-330AF2CBB8C0}" srcOrd="0" destOrd="0" presId="urn:microsoft.com/office/officeart/2005/8/layout/hierarchy2"/>
    <dgm:cxn modelId="{335F4CA7-DEC5-E945-B2AD-42AE4063E18C}" type="presParOf" srcId="{E1D98630-1B04-CF49-A518-6E3941AEF327}" destId="{2F5A73BA-FC17-8542-9913-0E87A6068AA1}" srcOrd="3" destOrd="0" presId="urn:microsoft.com/office/officeart/2005/8/layout/hierarchy2"/>
    <dgm:cxn modelId="{5E899422-E9C5-1D4B-B4D0-B88BA0402093}" type="presParOf" srcId="{2F5A73BA-FC17-8542-9913-0E87A6068AA1}" destId="{2256895F-CD9F-234B-909D-787ADEF7421F}" srcOrd="0" destOrd="0" presId="urn:microsoft.com/office/officeart/2005/8/layout/hierarchy2"/>
    <dgm:cxn modelId="{A323AC02-5A33-C742-A377-D2C464BD7771}" type="presParOf" srcId="{2F5A73BA-FC17-8542-9913-0E87A6068AA1}" destId="{79E13D5A-14EC-024E-B81B-C56B777584B8}" srcOrd="1" destOrd="0" presId="urn:microsoft.com/office/officeart/2005/8/layout/hierarchy2"/>
    <dgm:cxn modelId="{2D72AA89-7BB9-6344-93FE-67D82DDB8200}" type="presParOf" srcId="{79E13D5A-14EC-024E-B81B-C56B777584B8}" destId="{C55297F2-3F11-5E4B-96FA-AE5814D596AE}" srcOrd="0" destOrd="0" presId="urn:microsoft.com/office/officeart/2005/8/layout/hierarchy2"/>
    <dgm:cxn modelId="{49497901-3397-3F47-B41C-CAD89E6271E8}" type="presParOf" srcId="{C55297F2-3F11-5E4B-96FA-AE5814D596AE}" destId="{6F5EBE6A-C3E4-E84D-A204-4E7B8BCAB87C}" srcOrd="0" destOrd="0" presId="urn:microsoft.com/office/officeart/2005/8/layout/hierarchy2"/>
    <dgm:cxn modelId="{E324E347-CC1E-6947-B003-3DE3FEE8CEAF}" type="presParOf" srcId="{79E13D5A-14EC-024E-B81B-C56B777584B8}" destId="{EE05D016-A87B-7047-902C-8E409CDADF85}" srcOrd="1" destOrd="0" presId="urn:microsoft.com/office/officeart/2005/8/layout/hierarchy2"/>
    <dgm:cxn modelId="{4EB32344-9FDD-DB45-8F3C-8320EEEFA261}" type="presParOf" srcId="{EE05D016-A87B-7047-902C-8E409CDADF85}" destId="{983BD0BF-4A3B-EC48-9AB7-472ADFADA47F}" srcOrd="0" destOrd="0" presId="urn:microsoft.com/office/officeart/2005/8/layout/hierarchy2"/>
    <dgm:cxn modelId="{62AA2986-C1D5-BA46-BC4F-1B6246C7A5F9}" type="presParOf" srcId="{EE05D016-A87B-7047-902C-8E409CDADF85}" destId="{11BB203E-4240-654E-86D0-8BB50B9843D0}" srcOrd="1" destOrd="0" presId="urn:microsoft.com/office/officeart/2005/8/layout/hierarchy2"/>
    <dgm:cxn modelId="{EE20F4F4-5231-1049-8F6E-CE627196EBD5}" type="presParOf" srcId="{79E13D5A-14EC-024E-B81B-C56B777584B8}" destId="{A15EB2A5-6DB8-4046-8755-FFE22BE987D1}" srcOrd="2" destOrd="0" presId="urn:microsoft.com/office/officeart/2005/8/layout/hierarchy2"/>
    <dgm:cxn modelId="{89A58AF4-22F7-4A46-B780-D1083674AC7C}" type="presParOf" srcId="{A15EB2A5-6DB8-4046-8755-FFE22BE987D1}" destId="{6632DB05-75E2-A549-9806-C85520A6B960}" srcOrd="0" destOrd="0" presId="urn:microsoft.com/office/officeart/2005/8/layout/hierarchy2"/>
    <dgm:cxn modelId="{317B2ED6-AAF7-C642-B6F6-3C7E8A3389A9}" type="presParOf" srcId="{79E13D5A-14EC-024E-B81B-C56B777584B8}" destId="{9839963D-0478-1B4C-8ADE-8C5B40BA5D5D}" srcOrd="3" destOrd="0" presId="urn:microsoft.com/office/officeart/2005/8/layout/hierarchy2"/>
    <dgm:cxn modelId="{022722CB-43A5-9D40-8269-1A6BE1E268D7}" type="presParOf" srcId="{9839963D-0478-1B4C-8ADE-8C5B40BA5D5D}" destId="{3CA6C6EB-28B1-9F46-8DFB-9BCC837D5147}" srcOrd="0" destOrd="0" presId="urn:microsoft.com/office/officeart/2005/8/layout/hierarchy2"/>
    <dgm:cxn modelId="{48FF7297-F2DB-564F-9827-DED6A805A523}" type="presParOf" srcId="{9839963D-0478-1B4C-8ADE-8C5B40BA5D5D}" destId="{50EBAA4A-2654-524A-87B5-0566E6B9FE18}" srcOrd="1" destOrd="0" presId="urn:microsoft.com/office/officeart/2005/8/layout/hierarchy2"/>
    <dgm:cxn modelId="{285147EE-5F1C-004D-8D79-E898B797C7B0}" type="presParOf" srcId="{E1D98630-1B04-CF49-A518-6E3941AEF327}" destId="{2BB8DF30-5138-4644-8660-1A346267908E}" srcOrd="4" destOrd="0" presId="urn:microsoft.com/office/officeart/2005/8/layout/hierarchy2"/>
    <dgm:cxn modelId="{E1E2A59E-F55D-1D4A-BF9C-57B3AA728568}" type="presParOf" srcId="{2BB8DF30-5138-4644-8660-1A346267908E}" destId="{B0DB2C9D-6CAC-174C-8DE6-DA11FA6D7796}" srcOrd="0" destOrd="0" presId="urn:microsoft.com/office/officeart/2005/8/layout/hierarchy2"/>
    <dgm:cxn modelId="{2D27FBCD-C7D9-984E-8C86-5C7ED7FCF601}" type="presParOf" srcId="{E1D98630-1B04-CF49-A518-6E3941AEF327}" destId="{762E0CB7-4E12-EB45-A137-5EDB1F97F60A}" srcOrd="5" destOrd="0" presId="urn:microsoft.com/office/officeart/2005/8/layout/hierarchy2"/>
    <dgm:cxn modelId="{BED2E906-2A5C-9040-9B94-DC2B1E277886}" type="presParOf" srcId="{762E0CB7-4E12-EB45-A137-5EDB1F97F60A}" destId="{6E5E644B-E51C-1B4C-983B-F8083ED1EB69}" srcOrd="0" destOrd="0" presId="urn:microsoft.com/office/officeart/2005/8/layout/hierarchy2"/>
    <dgm:cxn modelId="{BE636483-DF1A-2643-A8BA-94DB6DBBDD77}" type="presParOf" srcId="{762E0CB7-4E12-EB45-A137-5EDB1F97F60A}" destId="{25667C6F-D660-C349-86A4-ECE84B46989E}" srcOrd="1" destOrd="0" presId="urn:microsoft.com/office/officeart/2005/8/layout/hierarchy2"/>
    <dgm:cxn modelId="{BE228BDF-B402-2044-A852-6E222EF30999}" type="presParOf" srcId="{25667C6F-D660-C349-86A4-ECE84B46989E}" destId="{78E5D90B-9ED7-9941-BD69-3AA7D31AF860}" srcOrd="0" destOrd="0" presId="urn:microsoft.com/office/officeart/2005/8/layout/hierarchy2"/>
    <dgm:cxn modelId="{41F3B1A2-7E37-9C4F-8748-318CCC566D4C}" type="presParOf" srcId="{78E5D90B-9ED7-9941-BD69-3AA7D31AF860}" destId="{97C2DD89-5799-834C-AF49-0BDB75299284}" srcOrd="0" destOrd="0" presId="urn:microsoft.com/office/officeart/2005/8/layout/hierarchy2"/>
    <dgm:cxn modelId="{E9A386E0-E7D0-6E4F-A2AD-765D3A4BF4F3}" type="presParOf" srcId="{25667C6F-D660-C349-86A4-ECE84B46989E}" destId="{CCE237FE-1B8A-494A-B340-9132F6B23348}" srcOrd="1" destOrd="0" presId="urn:microsoft.com/office/officeart/2005/8/layout/hierarchy2"/>
    <dgm:cxn modelId="{1A26F6FE-4BEE-E74D-8ED7-3DC7B4545D4A}" type="presParOf" srcId="{CCE237FE-1B8A-494A-B340-9132F6B23348}" destId="{4DC28BC2-2C7B-9848-BA24-7CB971E9C0B5}" srcOrd="0" destOrd="0" presId="urn:microsoft.com/office/officeart/2005/8/layout/hierarchy2"/>
    <dgm:cxn modelId="{F625E4C5-8785-D045-8B2C-CE4E575EC7ED}" type="presParOf" srcId="{CCE237FE-1B8A-494A-B340-9132F6B23348}" destId="{ECBD4B8A-5A66-BA41-9867-7F154C37FC60}" srcOrd="1" destOrd="0" presId="urn:microsoft.com/office/officeart/2005/8/layout/hierarchy2"/>
    <dgm:cxn modelId="{A5993E5D-CE7F-1A41-8431-CFBAFB3D772D}" type="presParOf" srcId="{9761DA83-BA76-5346-8F80-403B60333877}" destId="{2E2C550C-2138-9441-8FDB-9CCBC001D0D1}" srcOrd="2" destOrd="0" presId="urn:microsoft.com/office/officeart/2005/8/layout/hierarchy2"/>
    <dgm:cxn modelId="{A241127C-388B-904E-B1D0-F9ADEF0EF59F}" type="presParOf" srcId="{2E2C550C-2138-9441-8FDB-9CCBC001D0D1}" destId="{E7AA9F3D-B7E7-9749-B70D-345E86E56870}" srcOrd="0" destOrd="0" presId="urn:microsoft.com/office/officeart/2005/8/layout/hierarchy2"/>
    <dgm:cxn modelId="{996F4F50-06CB-D64C-A84D-7DEF0556D689}" type="presParOf" srcId="{9761DA83-BA76-5346-8F80-403B60333877}" destId="{7BC45724-AC9F-064A-B8A9-B964549C87FD}" srcOrd="3" destOrd="0" presId="urn:microsoft.com/office/officeart/2005/8/layout/hierarchy2"/>
    <dgm:cxn modelId="{469CEC82-B73D-9347-A814-A1680A1A02CF}" type="presParOf" srcId="{7BC45724-AC9F-064A-B8A9-B964549C87FD}" destId="{6E85831D-13B9-434B-9FFC-0D0297E4B7B0}" srcOrd="0" destOrd="0" presId="urn:microsoft.com/office/officeart/2005/8/layout/hierarchy2"/>
    <dgm:cxn modelId="{7D4FC04C-DC73-FD4F-B075-DA03145FBE6A}" type="presParOf" srcId="{7BC45724-AC9F-064A-B8A9-B964549C87FD}" destId="{1AF63B03-7F70-5E47-9DA5-5B2771E0ABBF}" srcOrd="1" destOrd="0" presId="urn:microsoft.com/office/officeart/2005/8/layout/hierarchy2"/>
    <dgm:cxn modelId="{6E6AEF6F-4A6F-5341-B29E-AAC4B58C76B3}" type="presParOf" srcId="{1AF63B03-7F70-5E47-9DA5-5B2771E0ABBF}" destId="{B649C5BD-210A-6B40-8A81-F6D41CC7A37D}" srcOrd="0" destOrd="0" presId="urn:microsoft.com/office/officeart/2005/8/layout/hierarchy2"/>
    <dgm:cxn modelId="{89A617D9-346C-454A-9D0F-3056B256F432}" type="presParOf" srcId="{B649C5BD-210A-6B40-8A81-F6D41CC7A37D}" destId="{DF45F20C-0522-8345-9C63-1E2D401E1A87}" srcOrd="0" destOrd="0" presId="urn:microsoft.com/office/officeart/2005/8/layout/hierarchy2"/>
    <dgm:cxn modelId="{FEA1990A-C808-2C47-BE5E-9AE28DAFAF4F}" type="presParOf" srcId="{1AF63B03-7F70-5E47-9DA5-5B2771E0ABBF}" destId="{B79A285E-ECF0-994F-9B16-B33F6286297C}" srcOrd="1" destOrd="0" presId="urn:microsoft.com/office/officeart/2005/8/layout/hierarchy2"/>
    <dgm:cxn modelId="{F4870769-EE1F-474D-9355-4A8F7A1F51CB}" type="presParOf" srcId="{B79A285E-ECF0-994F-9B16-B33F6286297C}" destId="{6513E48C-498B-9249-A1D3-F99E2B6057E7}" srcOrd="0" destOrd="0" presId="urn:microsoft.com/office/officeart/2005/8/layout/hierarchy2"/>
    <dgm:cxn modelId="{DD83A10C-0BB1-DD41-AEE7-750AFA3C0BE6}" type="presParOf" srcId="{B79A285E-ECF0-994F-9B16-B33F6286297C}" destId="{1414AB1E-48CC-2346-84F8-1B330C2E39F0}" srcOrd="1" destOrd="0" presId="urn:microsoft.com/office/officeart/2005/8/layout/hierarchy2"/>
    <dgm:cxn modelId="{11935814-8FA0-0E4D-B77A-DBF67AB97091}" type="presParOf" srcId="{1414AB1E-48CC-2346-84F8-1B330C2E39F0}" destId="{10CAE1AC-ADC5-4B4B-ABD0-A3F6D636C142}" srcOrd="0" destOrd="0" presId="urn:microsoft.com/office/officeart/2005/8/layout/hierarchy2"/>
    <dgm:cxn modelId="{1843D8C5-2AB9-7544-86F8-216F5B19FA7C}" type="presParOf" srcId="{10CAE1AC-ADC5-4B4B-ABD0-A3F6D636C142}" destId="{74BDDC6A-C0F9-6B42-88B2-A63A86F17F4B}" srcOrd="0" destOrd="0" presId="urn:microsoft.com/office/officeart/2005/8/layout/hierarchy2"/>
    <dgm:cxn modelId="{58B46923-4198-374D-92AE-ECE863936B05}" type="presParOf" srcId="{1414AB1E-48CC-2346-84F8-1B330C2E39F0}" destId="{7096487B-8F03-E34A-BB95-0FFDDEE62B2B}" srcOrd="1" destOrd="0" presId="urn:microsoft.com/office/officeart/2005/8/layout/hierarchy2"/>
    <dgm:cxn modelId="{6B45E041-4587-404C-B68F-91E19F8264B8}" type="presParOf" srcId="{7096487B-8F03-E34A-BB95-0FFDDEE62B2B}" destId="{64A4EBAD-02F4-7F48-9EA6-AED6B7196707}" srcOrd="0" destOrd="0" presId="urn:microsoft.com/office/officeart/2005/8/layout/hierarchy2"/>
    <dgm:cxn modelId="{48C12748-37B6-3D4D-BBE0-D78527F16244}" type="presParOf" srcId="{7096487B-8F03-E34A-BB95-0FFDDEE62B2B}" destId="{A905DA93-9CC3-CF4D-9DC1-59FBFCCF2EB0}" srcOrd="1" destOrd="0" presId="urn:microsoft.com/office/officeart/2005/8/layout/hierarchy2"/>
    <dgm:cxn modelId="{84D317F2-CF76-0544-873F-FFD4B267954F}" type="presParOf" srcId="{1414AB1E-48CC-2346-84F8-1B330C2E39F0}" destId="{AECD8ECA-58EC-754C-9444-489173C3C3F0}" srcOrd="2" destOrd="0" presId="urn:microsoft.com/office/officeart/2005/8/layout/hierarchy2"/>
    <dgm:cxn modelId="{5735DAC3-419D-5941-8582-3D18929A0410}" type="presParOf" srcId="{AECD8ECA-58EC-754C-9444-489173C3C3F0}" destId="{4E58D49B-6B61-5C45-B0F4-D0A28F771339}" srcOrd="0" destOrd="0" presId="urn:microsoft.com/office/officeart/2005/8/layout/hierarchy2"/>
    <dgm:cxn modelId="{924D4E3E-A8AF-354A-8E1B-EBF5609E4C20}" type="presParOf" srcId="{1414AB1E-48CC-2346-84F8-1B330C2E39F0}" destId="{BC87FF51-AF83-E34E-BDC7-812E642625B5}" srcOrd="3" destOrd="0" presId="urn:microsoft.com/office/officeart/2005/8/layout/hierarchy2"/>
    <dgm:cxn modelId="{B3C797F5-B828-5B46-B518-3B62C89139BD}" type="presParOf" srcId="{BC87FF51-AF83-E34E-BDC7-812E642625B5}" destId="{094CE5E6-1954-5349-AEFC-D87CC55F92B1}" srcOrd="0" destOrd="0" presId="urn:microsoft.com/office/officeart/2005/8/layout/hierarchy2"/>
    <dgm:cxn modelId="{4F87314B-84ED-E248-B2F7-9E084AFCB929}" type="presParOf" srcId="{BC87FF51-AF83-E34E-BDC7-812E642625B5}" destId="{05F846F7-1B32-5B4D-A39F-5EB08031610A}" srcOrd="1" destOrd="0" presId="urn:microsoft.com/office/officeart/2005/8/layout/hierarchy2"/>
    <dgm:cxn modelId="{B9A92AD8-9B47-DE49-AB2A-6624B2D3F5B5}" type="presParOf" srcId="{1414AB1E-48CC-2346-84F8-1B330C2E39F0}" destId="{3B2308DB-302A-2848-B329-E2EE90D76EC0}" srcOrd="4" destOrd="0" presId="urn:microsoft.com/office/officeart/2005/8/layout/hierarchy2"/>
    <dgm:cxn modelId="{5CE051E9-5AE3-D24A-AA9E-875A701431AE}" type="presParOf" srcId="{3B2308DB-302A-2848-B329-E2EE90D76EC0}" destId="{AC539B80-C67B-C241-A8ED-5B9E456B552D}" srcOrd="0" destOrd="0" presId="urn:microsoft.com/office/officeart/2005/8/layout/hierarchy2"/>
    <dgm:cxn modelId="{FCD8E912-A5D1-DC43-A6A5-0F7F3D4B1F55}" type="presParOf" srcId="{1414AB1E-48CC-2346-84F8-1B330C2E39F0}" destId="{E2CB70F3-C965-FF41-B960-BA5CB4F562FA}" srcOrd="5" destOrd="0" presId="urn:microsoft.com/office/officeart/2005/8/layout/hierarchy2"/>
    <dgm:cxn modelId="{B985CCBF-706C-4A4C-95EB-C1863F843409}" type="presParOf" srcId="{E2CB70F3-C965-FF41-B960-BA5CB4F562FA}" destId="{4711AA45-D9DF-7F4C-84B6-2B9C7AA09D1D}" srcOrd="0" destOrd="0" presId="urn:microsoft.com/office/officeart/2005/8/layout/hierarchy2"/>
    <dgm:cxn modelId="{316E8B73-112F-CE4C-870B-EB4A31AF8B53}" type="presParOf" srcId="{E2CB70F3-C965-FF41-B960-BA5CB4F562FA}" destId="{04DFABF7-9BF4-7541-94C4-630C8DDB228F}" srcOrd="1" destOrd="0" presId="urn:microsoft.com/office/officeart/2005/8/layout/hierarchy2"/>
    <dgm:cxn modelId="{AEBDB0AE-EA7B-D94B-A0CB-1F1C6412159E}" type="presParOf" srcId="{1414AB1E-48CC-2346-84F8-1B330C2E39F0}" destId="{84B04515-B9FF-C441-9DD8-87B5F3473509}" srcOrd="6" destOrd="0" presId="urn:microsoft.com/office/officeart/2005/8/layout/hierarchy2"/>
    <dgm:cxn modelId="{9A6F62CA-26A8-0947-A180-86197C6FD81C}" type="presParOf" srcId="{84B04515-B9FF-C441-9DD8-87B5F3473509}" destId="{A2C31D11-6184-5F40-899E-AC44128AEA18}" srcOrd="0" destOrd="0" presId="urn:microsoft.com/office/officeart/2005/8/layout/hierarchy2"/>
    <dgm:cxn modelId="{3E263F5B-1B6D-3949-9775-7301A31D3ABB}" type="presParOf" srcId="{1414AB1E-48CC-2346-84F8-1B330C2E39F0}" destId="{A7DC359E-94D5-0F4F-82B6-728EA61E7D25}" srcOrd="7" destOrd="0" presId="urn:microsoft.com/office/officeart/2005/8/layout/hierarchy2"/>
    <dgm:cxn modelId="{B4A89E33-AD68-9540-834F-7517CE3EED80}" type="presParOf" srcId="{A7DC359E-94D5-0F4F-82B6-728EA61E7D25}" destId="{EFE52E06-69B8-CB40-ABCF-515A5A2820E2}" srcOrd="0" destOrd="0" presId="urn:microsoft.com/office/officeart/2005/8/layout/hierarchy2"/>
    <dgm:cxn modelId="{95637403-259B-3A4E-9F9B-484120A143E0}" type="presParOf" srcId="{A7DC359E-94D5-0F4F-82B6-728EA61E7D25}" destId="{8436C349-3AB6-E548-93C6-FF350B2671B7}" srcOrd="1" destOrd="0" presId="urn:microsoft.com/office/officeart/2005/8/layout/hierarchy2"/>
    <dgm:cxn modelId="{12A12B6E-D4A9-BC49-A9A7-EA19730CC2D4}" type="presParOf" srcId="{1AF63B03-7F70-5E47-9DA5-5B2771E0ABBF}" destId="{B03EF772-5D6E-1A4E-BAFB-BE8236074A7E}" srcOrd="2" destOrd="0" presId="urn:microsoft.com/office/officeart/2005/8/layout/hierarchy2"/>
    <dgm:cxn modelId="{8920710F-1FD2-FB44-ADCC-D53F116A70F5}" type="presParOf" srcId="{B03EF772-5D6E-1A4E-BAFB-BE8236074A7E}" destId="{126A7A60-1E24-0A4C-9611-626ACED3FB99}" srcOrd="0" destOrd="0" presId="urn:microsoft.com/office/officeart/2005/8/layout/hierarchy2"/>
    <dgm:cxn modelId="{B99F6D20-2952-7D48-8011-A2A0D1795F4F}" type="presParOf" srcId="{1AF63B03-7F70-5E47-9DA5-5B2771E0ABBF}" destId="{58607135-2977-D848-AD91-A72FCEB4DB0D}" srcOrd="3" destOrd="0" presId="urn:microsoft.com/office/officeart/2005/8/layout/hierarchy2"/>
    <dgm:cxn modelId="{78BD04EB-3E52-5E41-9061-693EBBD629BA}" type="presParOf" srcId="{58607135-2977-D848-AD91-A72FCEB4DB0D}" destId="{4413337D-323F-654C-90CA-E21CEBEC0704}" srcOrd="0" destOrd="0" presId="urn:microsoft.com/office/officeart/2005/8/layout/hierarchy2"/>
    <dgm:cxn modelId="{0D6CC1D1-9FA8-4E48-8A75-F9341B8EC69E}" type="presParOf" srcId="{58607135-2977-D848-AD91-A72FCEB4DB0D}" destId="{6B25EA37-4EBB-7B4F-ADF7-AF0212690ACA}" srcOrd="1" destOrd="0" presId="urn:microsoft.com/office/officeart/2005/8/layout/hierarchy2"/>
    <dgm:cxn modelId="{48FF7A43-2B61-F240-ACD9-FF6989B3FF41}" type="presParOf" srcId="{6B25EA37-4EBB-7B4F-ADF7-AF0212690ACA}" destId="{D9523E8D-DA7B-ED4B-A2EA-4374FD975FDA}" srcOrd="0" destOrd="0" presId="urn:microsoft.com/office/officeart/2005/8/layout/hierarchy2"/>
    <dgm:cxn modelId="{CABEA21C-66F6-4B47-8FCB-D7BBF8309202}" type="presParOf" srcId="{D9523E8D-DA7B-ED4B-A2EA-4374FD975FDA}" destId="{5DC4248C-C136-B54D-BF73-FC0C3FEE54C4}" srcOrd="0" destOrd="0" presId="urn:microsoft.com/office/officeart/2005/8/layout/hierarchy2"/>
    <dgm:cxn modelId="{FFE8BE9C-0E11-3D4B-A981-DB1B824D4406}" type="presParOf" srcId="{6B25EA37-4EBB-7B4F-ADF7-AF0212690ACA}" destId="{9DFD4E14-013C-4B4C-8EC8-70E746887F13}" srcOrd="1" destOrd="0" presId="urn:microsoft.com/office/officeart/2005/8/layout/hierarchy2"/>
    <dgm:cxn modelId="{09FB9356-4406-0A4A-946F-B6D257DAB6AB}" type="presParOf" srcId="{9DFD4E14-013C-4B4C-8EC8-70E746887F13}" destId="{9B134C02-ADFD-3342-9EE1-DDCDA63C2AFD}" srcOrd="0" destOrd="0" presId="urn:microsoft.com/office/officeart/2005/8/layout/hierarchy2"/>
    <dgm:cxn modelId="{5F114D36-ED72-5745-8A5A-F76C9E02CB0E}" type="presParOf" srcId="{9DFD4E14-013C-4B4C-8EC8-70E746887F13}" destId="{EBC7AA91-2A8E-7247-A7EA-97C7701E9451}" srcOrd="1" destOrd="0" presId="urn:microsoft.com/office/officeart/2005/8/layout/hierarchy2"/>
    <dgm:cxn modelId="{4085E42D-EDC5-3244-82C0-7193A26F0FAA}" type="presParOf" srcId="{6B25EA37-4EBB-7B4F-ADF7-AF0212690ACA}" destId="{5AF0FBE1-98A0-7C4E-ADE6-09B9C11A09B6}" srcOrd="2" destOrd="0" presId="urn:microsoft.com/office/officeart/2005/8/layout/hierarchy2"/>
    <dgm:cxn modelId="{98AE32E9-5F29-A241-AF6D-32A368277DB6}" type="presParOf" srcId="{5AF0FBE1-98A0-7C4E-ADE6-09B9C11A09B6}" destId="{04336B41-7D9F-7A4C-9627-799A442594AA}" srcOrd="0" destOrd="0" presId="urn:microsoft.com/office/officeart/2005/8/layout/hierarchy2"/>
    <dgm:cxn modelId="{4C17329D-4E59-7147-B262-42B775557554}" type="presParOf" srcId="{6B25EA37-4EBB-7B4F-ADF7-AF0212690ACA}" destId="{4D1C5AEC-2408-9149-B4FC-3DF5EF212DD5}" srcOrd="3" destOrd="0" presId="urn:microsoft.com/office/officeart/2005/8/layout/hierarchy2"/>
    <dgm:cxn modelId="{F583F498-B695-2947-A9B5-72CE69BB7FDD}" type="presParOf" srcId="{4D1C5AEC-2408-9149-B4FC-3DF5EF212DD5}" destId="{9384FCDE-5C74-BF4D-B43B-EFD9108FD67F}" srcOrd="0" destOrd="0" presId="urn:microsoft.com/office/officeart/2005/8/layout/hierarchy2"/>
    <dgm:cxn modelId="{A2B25B96-ADE2-C845-BEE9-E387E36E30E2}" type="presParOf" srcId="{4D1C5AEC-2408-9149-B4FC-3DF5EF212DD5}" destId="{53030E79-2E30-9B4C-85F3-DE095011E9FD}" srcOrd="1" destOrd="0" presId="urn:microsoft.com/office/officeart/2005/8/layout/hierarchy2"/>
    <dgm:cxn modelId="{EC4047D5-4EA7-6549-B690-19931A865B4F}" type="presParOf" srcId="{1AF63B03-7F70-5E47-9DA5-5B2771E0ABBF}" destId="{9CE27FDD-7520-E742-8170-07A6E8EF4975}" srcOrd="4" destOrd="0" presId="urn:microsoft.com/office/officeart/2005/8/layout/hierarchy2"/>
    <dgm:cxn modelId="{5FC2DE47-0BA3-2149-AB8B-03F606ABA971}" type="presParOf" srcId="{9CE27FDD-7520-E742-8170-07A6E8EF4975}" destId="{7727A8DB-BF5F-DF4F-A7FB-35C9B9DBFC9E}" srcOrd="0" destOrd="0" presId="urn:microsoft.com/office/officeart/2005/8/layout/hierarchy2"/>
    <dgm:cxn modelId="{FDAA63AB-AB6D-EA43-951B-2ACAF05BAD97}" type="presParOf" srcId="{1AF63B03-7F70-5E47-9DA5-5B2771E0ABBF}" destId="{29DAFF12-9BAF-0040-9CF1-4158F1DC9376}" srcOrd="5" destOrd="0" presId="urn:microsoft.com/office/officeart/2005/8/layout/hierarchy2"/>
    <dgm:cxn modelId="{4B92B9EC-265D-394A-B2AF-3E896AAE01B5}" type="presParOf" srcId="{29DAFF12-9BAF-0040-9CF1-4158F1DC9376}" destId="{A133A6ED-749E-5042-91D0-316F833DCA15}" srcOrd="0" destOrd="0" presId="urn:microsoft.com/office/officeart/2005/8/layout/hierarchy2"/>
    <dgm:cxn modelId="{D8B3C4D5-D258-664F-B08C-A61E6C2C518B}" type="presParOf" srcId="{29DAFF12-9BAF-0040-9CF1-4158F1DC9376}" destId="{B0313D56-0BEF-DE4B-BBD2-783F6FFE41D4}" srcOrd="1" destOrd="0" presId="urn:microsoft.com/office/officeart/2005/8/layout/hierarchy2"/>
    <dgm:cxn modelId="{6332F8A7-B7CE-4642-874B-034CFA16DE80}" type="presParOf" srcId="{B0313D56-0BEF-DE4B-BBD2-783F6FFE41D4}" destId="{1D3F6ABD-D407-E348-B4AF-30FE06729F39}" srcOrd="0" destOrd="0" presId="urn:microsoft.com/office/officeart/2005/8/layout/hierarchy2"/>
    <dgm:cxn modelId="{52059F9B-F569-734E-A4C1-3E7C9282E9C3}" type="presParOf" srcId="{1D3F6ABD-D407-E348-B4AF-30FE06729F39}" destId="{E8C7CB7D-BE9B-F843-A412-F51221322D78}" srcOrd="0" destOrd="0" presId="urn:microsoft.com/office/officeart/2005/8/layout/hierarchy2"/>
    <dgm:cxn modelId="{B58DAE20-A0FE-B846-A0CD-C1CC8D0174D3}" type="presParOf" srcId="{B0313D56-0BEF-DE4B-BBD2-783F6FFE41D4}" destId="{E31796E6-83E9-5343-AFB1-92501AC33F11}" srcOrd="1" destOrd="0" presId="urn:microsoft.com/office/officeart/2005/8/layout/hierarchy2"/>
    <dgm:cxn modelId="{3BC40BC3-17E9-5745-8DE8-A82902168471}" type="presParOf" srcId="{E31796E6-83E9-5343-AFB1-92501AC33F11}" destId="{A985767D-C6DC-0342-A31C-2AFFAAB8ECC4}" srcOrd="0" destOrd="0" presId="urn:microsoft.com/office/officeart/2005/8/layout/hierarchy2"/>
    <dgm:cxn modelId="{9B7C3A36-A1A0-9C4C-BE61-DAFF166B52FF}" type="presParOf" srcId="{E31796E6-83E9-5343-AFB1-92501AC33F11}" destId="{CF58BDCD-5B24-F349-9C43-167A10C273A6}" srcOrd="1" destOrd="0" presId="urn:microsoft.com/office/officeart/2005/8/layout/hierarchy2"/>
    <dgm:cxn modelId="{38DAC2D9-EB25-444B-B271-DD7D6D5C7764}" type="presParOf" srcId="{B0313D56-0BEF-DE4B-BBD2-783F6FFE41D4}" destId="{21F2B452-6124-EF42-B2AD-2F93CC46F8F3}" srcOrd="2" destOrd="0" presId="urn:microsoft.com/office/officeart/2005/8/layout/hierarchy2"/>
    <dgm:cxn modelId="{48A5AB15-B8AD-484C-BAA1-8838C83D87E0}" type="presParOf" srcId="{21F2B452-6124-EF42-B2AD-2F93CC46F8F3}" destId="{1AAD44B7-FAD5-4E4D-AEBE-36822D7D5A1D}" srcOrd="0" destOrd="0" presId="urn:microsoft.com/office/officeart/2005/8/layout/hierarchy2"/>
    <dgm:cxn modelId="{D3DFE66E-9D9F-0241-BBB8-55F9C16A7105}" type="presParOf" srcId="{B0313D56-0BEF-DE4B-BBD2-783F6FFE41D4}" destId="{47D77C8A-916C-1B46-AF71-760D1095B70C}" srcOrd="3" destOrd="0" presId="urn:microsoft.com/office/officeart/2005/8/layout/hierarchy2"/>
    <dgm:cxn modelId="{9DB30476-785B-4B4F-BC35-5C17A128FBC7}" type="presParOf" srcId="{47D77C8A-916C-1B46-AF71-760D1095B70C}" destId="{1C9B5A7C-491B-5248-97DC-ACA945903F68}" srcOrd="0" destOrd="0" presId="urn:microsoft.com/office/officeart/2005/8/layout/hierarchy2"/>
    <dgm:cxn modelId="{2A955439-6765-984B-BDCE-3105DE68DB39}" type="presParOf" srcId="{47D77C8A-916C-1B46-AF71-760D1095B70C}" destId="{F91A7217-70F9-594E-9F72-168393EE85B3}" srcOrd="1" destOrd="0" presId="urn:microsoft.com/office/officeart/2005/8/layout/hierarchy2"/>
    <dgm:cxn modelId="{6207D19A-23BF-2A40-83B3-19334F3F0913}" type="presParOf" srcId="{B0313D56-0BEF-DE4B-BBD2-783F6FFE41D4}" destId="{CC7DCAEA-E26A-0144-BA40-D3995C2D85DC}" srcOrd="4" destOrd="0" presId="urn:microsoft.com/office/officeart/2005/8/layout/hierarchy2"/>
    <dgm:cxn modelId="{601EEAD7-729F-7341-BD51-7392CB25CBD0}" type="presParOf" srcId="{CC7DCAEA-E26A-0144-BA40-D3995C2D85DC}" destId="{557B2F06-1518-844B-BECE-EC2949F790B5}" srcOrd="0" destOrd="0" presId="urn:microsoft.com/office/officeart/2005/8/layout/hierarchy2"/>
    <dgm:cxn modelId="{DF635AA3-7EC6-654E-A06B-775A7821EFE1}" type="presParOf" srcId="{B0313D56-0BEF-DE4B-BBD2-783F6FFE41D4}" destId="{176EA6B3-0AD3-5D41-A0F4-6681B47B4922}" srcOrd="5" destOrd="0" presId="urn:microsoft.com/office/officeart/2005/8/layout/hierarchy2"/>
    <dgm:cxn modelId="{29D686B0-5BE6-D84C-96D9-9CC441513B30}" type="presParOf" srcId="{176EA6B3-0AD3-5D41-A0F4-6681B47B4922}" destId="{8AF95787-B4B2-1849-A260-358F09894C06}" srcOrd="0" destOrd="0" presId="urn:microsoft.com/office/officeart/2005/8/layout/hierarchy2"/>
    <dgm:cxn modelId="{6FC5262F-847B-F34A-A72D-7B0A3F010048}" type="presParOf" srcId="{176EA6B3-0AD3-5D41-A0F4-6681B47B4922}" destId="{A1DF52CA-5376-C34D-8094-6A0927744677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D5F1AB-16FE-D447-A686-E6F778445B6A}">
      <dsp:nvSpPr>
        <dsp:cNvPr id="0" name=""/>
        <dsp:cNvSpPr/>
      </dsp:nvSpPr>
      <dsp:spPr>
        <a:xfrm>
          <a:off x="3045462" y="2326404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Influencer </a:t>
          </a:r>
        </a:p>
      </dsp:txBody>
      <dsp:txXfrm>
        <a:off x="3054573" y="2335515"/>
        <a:ext cx="603933" cy="292855"/>
      </dsp:txXfrm>
    </dsp:sp>
    <dsp:sp modelId="{A7156402-B440-AA47-A30F-3DAF6A3AF2BE}">
      <dsp:nvSpPr>
        <dsp:cNvPr id="0" name=""/>
        <dsp:cNvSpPr/>
      </dsp:nvSpPr>
      <dsp:spPr>
        <a:xfrm rot="17417960">
          <a:off x="3231432" y="1850266"/>
          <a:ext cx="133579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335790" y="5262"/>
              </a:lnTo>
            </a:path>
          </a:pathLst>
        </a:custGeom>
        <a:noFill/>
        <a:ln w="19050" cap="flat" cmpd="sng" algn="ctr">
          <a:solidFill>
            <a:srgbClr val="FF9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5932" y="1822134"/>
        <a:ext cx="66789" cy="66789"/>
      </dsp:txXfrm>
    </dsp:sp>
    <dsp:sp modelId="{FCF38938-B474-CB4A-80F3-978E41F96A88}">
      <dsp:nvSpPr>
        <dsp:cNvPr id="0" name=""/>
        <dsp:cNvSpPr/>
      </dsp:nvSpPr>
      <dsp:spPr>
        <a:xfrm>
          <a:off x="4131037" y="1073575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9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4140148" y="1082686"/>
        <a:ext cx="603933" cy="292855"/>
      </dsp:txXfrm>
    </dsp:sp>
    <dsp:sp modelId="{732416EC-C94A-D347-ABA9-07EB223492EA}">
      <dsp:nvSpPr>
        <dsp:cNvPr id="0" name=""/>
        <dsp:cNvSpPr/>
      </dsp:nvSpPr>
      <dsp:spPr>
        <a:xfrm rot="18288482">
          <a:off x="4566203" y="866112"/>
          <a:ext cx="871399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871399" y="5262"/>
              </a:lnTo>
            </a:path>
          </a:pathLst>
        </a:custGeom>
        <a:noFill/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0117" y="849590"/>
        <a:ext cx="43569" cy="43569"/>
      </dsp:txXfrm>
    </dsp:sp>
    <dsp:sp modelId="{3765593B-940D-3743-8A9D-0C3A0E2B33EC}">
      <dsp:nvSpPr>
        <dsp:cNvPr id="0" name=""/>
        <dsp:cNvSpPr/>
      </dsp:nvSpPr>
      <dsp:spPr>
        <a:xfrm>
          <a:off x="5250612" y="358096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5259723" y="367207"/>
        <a:ext cx="603933" cy="292855"/>
      </dsp:txXfrm>
    </dsp:sp>
    <dsp:sp modelId="{EABBE242-B6AE-7D49-9D29-244C7E165D22}">
      <dsp:nvSpPr>
        <dsp:cNvPr id="0" name=""/>
        <dsp:cNvSpPr/>
      </dsp:nvSpPr>
      <dsp:spPr>
        <a:xfrm rot="19749424">
          <a:off x="5823427" y="329503"/>
          <a:ext cx="69777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9777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4870" y="317321"/>
        <a:ext cx="34888" cy="34888"/>
      </dsp:txXfrm>
    </dsp:sp>
    <dsp:sp modelId="{B3BACBB5-FAA5-0045-9271-5602D3E5E304}">
      <dsp:nvSpPr>
        <dsp:cNvPr id="0" name=""/>
        <dsp:cNvSpPr/>
      </dsp:nvSpPr>
      <dsp:spPr>
        <a:xfrm>
          <a:off x="6471860" y="357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9468"/>
        <a:ext cx="603933" cy="292855"/>
      </dsp:txXfrm>
    </dsp:sp>
    <dsp:sp modelId="{E2AC55FA-1EEB-B14E-AD08-B06618E5C5AA}">
      <dsp:nvSpPr>
        <dsp:cNvPr id="0" name=""/>
        <dsp:cNvSpPr/>
      </dsp:nvSpPr>
      <dsp:spPr>
        <a:xfrm>
          <a:off x="5872768" y="508373"/>
          <a:ext cx="59909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599092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7337" y="498658"/>
        <a:ext cx="29954" cy="29954"/>
      </dsp:txXfrm>
    </dsp:sp>
    <dsp:sp modelId="{5CF75666-A23E-EF42-955D-B65810944692}">
      <dsp:nvSpPr>
        <dsp:cNvPr id="0" name=""/>
        <dsp:cNvSpPr/>
      </dsp:nvSpPr>
      <dsp:spPr>
        <a:xfrm>
          <a:off x="6471860" y="358096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367207"/>
        <a:ext cx="603933" cy="292855"/>
      </dsp:txXfrm>
    </dsp:sp>
    <dsp:sp modelId="{4E16B066-782A-8947-AFDE-B7BC621D40E1}">
      <dsp:nvSpPr>
        <dsp:cNvPr id="0" name=""/>
        <dsp:cNvSpPr/>
      </dsp:nvSpPr>
      <dsp:spPr>
        <a:xfrm rot="1850576">
          <a:off x="5823427" y="687243"/>
          <a:ext cx="69777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9777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4870" y="675061"/>
        <a:ext cx="34888" cy="34888"/>
      </dsp:txXfrm>
    </dsp:sp>
    <dsp:sp modelId="{E0EE22ED-5629-6849-90BF-E95B2C3C47C2}">
      <dsp:nvSpPr>
        <dsp:cNvPr id="0" name=""/>
        <dsp:cNvSpPr/>
      </dsp:nvSpPr>
      <dsp:spPr>
        <a:xfrm>
          <a:off x="6471860" y="715836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724947"/>
        <a:ext cx="603933" cy="292855"/>
      </dsp:txXfrm>
    </dsp:sp>
    <dsp:sp modelId="{C74E3CBF-2D8A-FB45-A545-9A8C032B6929}">
      <dsp:nvSpPr>
        <dsp:cNvPr id="0" name=""/>
        <dsp:cNvSpPr/>
      </dsp:nvSpPr>
      <dsp:spPr>
        <a:xfrm rot="1186701">
          <a:off x="4737601" y="1313287"/>
          <a:ext cx="52860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528602" y="5262"/>
              </a:lnTo>
            </a:path>
          </a:pathLst>
        </a:custGeom>
        <a:noFill/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8687" y="1305334"/>
        <a:ext cx="26430" cy="26430"/>
      </dsp:txXfrm>
    </dsp:sp>
    <dsp:sp modelId="{2256895F-CD9F-234B-909D-787ADEF7421F}">
      <dsp:nvSpPr>
        <dsp:cNvPr id="0" name=""/>
        <dsp:cNvSpPr/>
      </dsp:nvSpPr>
      <dsp:spPr>
        <a:xfrm>
          <a:off x="5250612" y="1252445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5259723" y="1261556"/>
        <a:ext cx="603933" cy="292855"/>
      </dsp:txXfrm>
    </dsp:sp>
    <dsp:sp modelId="{C55297F2-3F11-5E4B-96FA-AE5814D596AE}">
      <dsp:nvSpPr>
        <dsp:cNvPr id="0" name=""/>
        <dsp:cNvSpPr/>
      </dsp:nvSpPr>
      <dsp:spPr>
        <a:xfrm rot="20602564">
          <a:off x="5859702" y="1313287"/>
          <a:ext cx="625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2522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6683" y="1302919"/>
        <a:ext cx="31261" cy="31261"/>
      </dsp:txXfrm>
    </dsp:sp>
    <dsp:sp modelId="{983BD0BF-4A3B-EC48-9AB7-472ADFADA47F}">
      <dsp:nvSpPr>
        <dsp:cNvPr id="0" name=""/>
        <dsp:cNvSpPr/>
      </dsp:nvSpPr>
      <dsp:spPr>
        <a:xfrm>
          <a:off x="6471860" y="1073575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1082686"/>
        <a:ext cx="603933" cy="292855"/>
      </dsp:txXfrm>
    </dsp:sp>
    <dsp:sp modelId="{A15EB2A5-6DB8-4046-8755-FFE22BE987D1}">
      <dsp:nvSpPr>
        <dsp:cNvPr id="0" name=""/>
        <dsp:cNvSpPr/>
      </dsp:nvSpPr>
      <dsp:spPr>
        <a:xfrm rot="997436">
          <a:off x="5859702" y="1492156"/>
          <a:ext cx="625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2522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6683" y="1481788"/>
        <a:ext cx="31261" cy="31261"/>
      </dsp:txXfrm>
    </dsp:sp>
    <dsp:sp modelId="{3CA6C6EB-28B1-9F46-8DFB-9BCC837D5147}">
      <dsp:nvSpPr>
        <dsp:cNvPr id="0" name=""/>
        <dsp:cNvSpPr/>
      </dsp:nvSpPr>
      <dsp:spPr>
        <a:xfrm>
          <a:off x="6471860" y="1431315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1440426"/>
        <a:ext cx="603933" cy="292855"/>
      </dsp:txXfrm>
    </dsp:sp>
    <dsp:sp modelId="{2BB8DF30-5138-4644-8660-1A346267908E}">
      <dsp:nvSpPr>
        <dsp:cNvPr id="0" name=""/>
        <dsp:cNvSpPr/>
      </dsp:nvSpPr>
      <dsp:spPr>
        <a:xfrm rot="3311518">
          <a:off x="4566203" y="1581591"/>
          <a:ext cx="871399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871399" y="5262"/>
              </a:lnTo>
            </a:path>
          </a:pathLst>
        </a:custGeom>
        <a:noFill/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0117" y="1565069"/>
        <a:ext cx="43569" cy="43569"/>
      </dsp:txXfrm>
    </dsp:sp>
    <dsp:sp modelId="{6E5E644B-E51C-1B4C-983B-F8083ED1EB69}">
      <dsp:nvSpPr>
        <dsp:cNvPr id="0" name=""/>
        <dsp:cNvSpPr/>
      </dsp:nvSpPr>
      <dsp:spPr>
        <a:xfrm>
          <a:off x="5250612" y="1789054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5259723" y="1798165"/>
        <a:ext cx="603933" cy="292855"/>
      </dsp:txXfrm>
    </dsp:sp>
    <dsp:sp modelId="{78E5D90B-9ED7-9941-BD69-3AA7D31AF860}">
      <dsp:nvSpPr>
        <dsp:cNvPr id="0" name=""/>
        <dsp:cNvSpPr/>
      </dsp:nvSpPr>
      <dsp:spPr>
        <a:xfrm>
          <a:off x="5872768" y="1939331"/>
          <a:ext cx="59909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599092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7337" y="1929616"/>
        <a:ext cx="29954" cy="29954"/>
      </dsp:txXfrm>
    </dsp:sp>
    <dsp:sp modelId="{4DC28BC2-2C7B-9848-BA24-7CB971E9C0B5}">
      <dsp:nvSpPr>
        <dsp:cNvPr id="0" name=""/>
        <dsp:cNvSpPr/>
      </dsp:nvSpPr>
      <dsp:spPr>
        <a:xfrm>
          <a:off x="6471860" y="1789054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1798165"/>
        <a:ext cx="603933" cy="292855"/>
      </dsp:txXfrm>
    </dsp:sp>
    <dsp:sp modelId="{2E2C550C-2138-9441-8FDB-9CCBC001D0D1}">
      <dsp:nvSpPr>
        <dsp:cNvPr id="0" name=""/>
        <dsp:cNvSpPr/>
      </dsp:nvSpPr>
      <dsp:spPr>
        <a:xfrm rot="4255989">
          <a:off x="3190022" y="3147072"/>
          <a:ext cx="1418610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418610" y="5262"/>
              </a:lnTo>
            </a:path>
          </a:pathLst>
        </a:custGeom>
        <a:noFill/>
        <a:ln w="19050" cap="flat" cmpd="sng" algn="ctr">
          <a:solidFill>
            <a:srgbClr val="FF9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863862" y="3116869"/>
        <a:ext cx="70930" cy="70930"/>
      </dsp:txXfrm>
    </dsp:sp>
    <dsp:sp modelId="{6E85831D-13B9-434B-9FFC-0D0297E4B7B0}">
      <dsp:nvSpPr>
        <dsp:cNvPr id="0" name=""/>
        <dsp:cNvSpPr/>
      </dsp:nvSpPr>
      <dsp:spPr>
        <a:xfrm>
          <a:off x="4131037" y="3667187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FF93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4140148" y="3676298"/>
        <a:ext cx="603933" cy="292855"/>
      </dsp:txXfrm>
    </dsp:sp>
    <dsp:sp modelId="{B649C5BD-210A-6B40-8A81-F6D41CC7A37D}">
      <dsp:nvSpPr>
        <dsp:cNvPr id="0" name=""/>
        <dsp:cNvSpPr/>
      </dsp:nvSpPr>
      <dsp:spPr>
        <a:xfrm rot="17809322">
          <a:off x="4450709" y="3325572"/>
          <a:ext cx="110238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2386" y="5262"/>
              </a:lnTo>
            </a:path>
          </a:pathLst>
        </a:custGeom>
        <a:noFill/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343" y="3303274"/>
        <a:ext cx="55119" cy="55119"/>
      </dsp:txXfrm>
    </dsp:sp>
    <dsp:sp modelId="{6513E48C-498B-9249-A1D3-F99E2B6057E7}">
      <dsp:nvSpPr>
        <dsp:cNvPr id="0" name=""/>
        <dsp:cNvSpPr/>
      </dsp:nvSpPr>
      <dsp:spPr>
        <a:xfrm>
          <a:off x="5250612" y="2683403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5259723" y="2692514"/>
        <a:ext cx="603933" cy="292855"/>
      </dsp:txXfrm>
    </dsp:sp>
    <dsp:sp modelId="{10CAE1AC-ADC5-4B4B-ABD0-A3F6D636C142}">
      <dsp:nvSpPr>
        <dsp:cNvPr id="0" name=""/>
        <dsp:cNvSpPr/>
      </dsp:nvSpPr>
      <dsp:spPr>
        <a:xfrm rot="19088945">
          <a:off x="5770176" y="2565375"/>
          <a:ext cx="80427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804276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2207" y="2550531"/>
        <a:ext cx="40213" cy="40213"/>
      </dsp:txXfrm>
    </dsp:sp>
    <dsp:sp modelId="{64A4EBAD-02F4-7F48-9EA6-AED6B7196707}">
      <dsp:nvSpPr>
        <dsp:cNvPr id="0" name=""/>
        <dsp:cNvSpPr/>
      </dsp:nvSpPr>
      <dsp:spPr>
        <a:xfrm>
          <a:off x="6471860" y="2146794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2155905"/>
        <a:ext cx="603933" cy="292855"/>
      </dsp:txXfrm>
    </dsp:sp>
    <dsp:sp modelId="{AECD8ECA-58EC-754C-9444-489173C3C3F0}">
      <dsp:nvSpPr>
        <dsp:cNvPr id="0" name=""/>
        <dsp:cNvSpPr/>
      </dsp:nvSpPr>
      <dsp:spPr>
        <a:xfrm rot="20602564">
          <a:off x="5859702" y="2744245"/>
          <a:ext cx="625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2522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6683" y="2733877"/>
        <a:ext cx="31261" cy="31261"/>
      </dsp:txXfrm>
    </dsp:sp>
    <dsp:sp modelId="{094CE5E6-1954-5349-AEFC-D87CC55F92B1}">
      <dsp:nvSpPr>
        <dsp:cNvPr id="0" name=""/>
        <dsp:cNvSpPr/>
      </dsp:nvSpPr>
      <dsp:spPr>
        <a:xfrm>
          <a:off x="6471860" y="2504534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2513645"/>
        <a:ext cx="603933" cy="292855"/>
      </dsp:txXfrm>
    </dsp:sp>
    <dsp:sp modelId="{3B2308DB-302A-2848-B329-E2EE90D76EC0}">
      <dsp:nvSpPr>
        <dsp:cNvPr id="0" name=""/>
        <dsp:cNvSpPr/>
      </dsp:nvSpPr>
      <dsp:spPr>
        <a:xfrm rot="997436">
          <a:off x="5859702" y="2923115"/>
          <a:ext cx="625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2522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6683" y="2912747"/>
        <a:ext cx="31261" cy="31261"/>
      </dsp:txXfrm>
    </dsp:sp>
    <dsp:sp modelId="{4711AA45-D9DF-7F4C-84B6-2B9C7AA09D1D}">
      <dsp:nvSpPr>
        <dsp:cNvPr id="0" name=""/>
        <dsp:cNvSpPr/>
      </dsp:nvSpPr>
      <dsp:spPr>
        <a:xfrm>
          <a:off x="6471860" y="2862273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2871384"/>
        <a:ext cx="603933" cy="292855"/>
      </dsp:txXfrm>
    </dsp:sp>
    <dsp:sp modelId="{84B04515-B9FF-C441-9DD8-87B5F3473509}">
      <dsp:nvSpPr>
        <dsp:cNvPr id="0" name=""/>
        <dsp:cNvSpPr/>
      </dsp:nvSpPr>
      <dsp:spPr>
        <a:xfrm rot="2511055">
          <a:off x="5770176" y="3101984"/>
          <a:ext cx="80427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804276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2207" y="3087140"/>
        <a:ext cx="40213" cy="40213"/>
      </dsp:txXfrm>
    </dsp:sp>
    <dsp:sp modelId="{EFE52E06-69B8-CB40-ABCF-515A5A2820E2}">
      <dsp:nvSpPr>
        <dsp:cNvPr id="0" name=""/>
        <dsp:cNvSpPr/>
      </dsp:nvSpPr>
      <dsp:spPr>
        <a:xfrm>
          <a:off x="6471860" y="3220013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3229124"/>
        <a:ext cx="603933" cy="292855"/>
      </dsp:txXfrm>
    </dsp:sp>
    <dsp:sp modelId="{B03EF772-5D6E-1A4E-BAFB-BE8236074A7E}">
      <dsp:nvSpPr>
        <dsp:cNvPr id="0" name=""/>
        <dsp:cNvSpPr/>
      </dsp:nvSpPr>
      <dsp:spPr>
        <a:xfrm rot="611565">
          <a:off x="4749204" y="3862181"/>
          <a:ext cx="505395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505395" y="5262"/>
              </a:lnTo>
            </a:path>
          </a:pathLst>
        </a:custGeom>
        <a:noFill/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89267" y="3854809"/>
        <a:ext cx="25269" cy="25269"/>
      </dsp:txXfrm>
    </dsp:sp>
    <dsp:sp modelId="{4413337D-323F-654C-90CA-E21CEBEC0704}">
      <dsp:nvSpPr>
        <dsp:cNvPr id="0" name=""/>
        <dsp:cNvSpPr/>
      </dsp:nvSpPr>
      <dsp:spPr>
        <a:xfrm>
          <a:off x="5250612" y="3756622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5259723" y="3765733"/>
        <a:ext cx="603933" cy="292855"/>
      </dsp:txXfrm>
    </dsp:sp>
    <dsp:sp modelId="{D9523E8D-DA7B-ED4B-A2EA-4374FD975FDA}">
      <dsp:nvSpPr>
        <dsp:cNvPr id="0" name=""/>
        <dsp:cNvSpPr/>
      </dsp:nvSpPr>
      <dsp:spPr>
        <a:xfrm rot="20602564">
          <a:off x="5859702" y="3817464"/>
          <a:ext cx="625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2522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6683" y="3807095"/>
        <a:ext cx="31261" cy="31261"/>
      </dsp:txXfrm>
    </dsp:sp>
    <dsp:sp modelId="{9B134C02-ADFD-3342-9EE1-DDCDA63C2AFD}">
      <dsp:nvSpPr>
        <dsp:cNvPr id="0" name=""/>
        <dsp:cNvSpPr/>
      </dsp:nvSpPr>
      <dsp:spPr>
        <a:xfrm>
          <a:off x="6471860" y="3577752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3586863"/>
        <a:ext cx="603933" cy="292855"/>
      </dsp:txXfrm>
    </dsp:sp>
    <dsp:sp modelId="{5AF0FBE1-98A0-7C4E-ADE6-09B9C11A09B6}">
      <dsp:nvSpPr>
        <dsp:cNvPr id="0" name=""/>
        <dsp:cNvSpPr/>
      </dsp:nvSpPr>
      <dsp:spPr>
        <a:xfrm rot="997436">
          <a:off x="5859702" y="3996333"/>
          <a:ext cx="62522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2522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6683" y="3985965"/>
        <a:ext cx="31261" cy="31261"/>
      </dsp:txXfrm>
    </dsp:sp>
    <dsp:sp modelId="{9384FCDE-5C74-BF4D-B43B-EFD9108FD67F}">
      <dsp:nvSpPr>
        <dsp:cNvPr id="0" name=""/>
        <dsp:cNvSpPr/>
      </dsp:nvSpPr>
      <dsp:spPr>
        <a:xfrm>
          <a:off x="6471860" y="3935492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3944603"/>
        <a:ext cx="603933" cy="292855"/>
      </dsp:txXfrm>
    </dsp:sp>
    <dsp:sp modelId="{9CE27FDD-7520-E742-8170-07A6E8EF4975}">
      <dsp:nvSpPr>
        <dsp:cNvPr id="0" name=""/>
        <dsp:cNvSpPr/>
      </dsp:nvSpPr>
      <dsp:spPr>
        <a:xfrm rot="3790678">
          <a:off x="4450709" y="4309355"/>
          <a:ext cx="1102386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1102386" y="5262"/>
              </a:lnTo>
            </a:path>
          </a:pathLst>
        </a:custGeom>
        <a:noFill/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74343" y="4287058"/>
        <a:ext cx="55119" cy="55119"/>
      </dsp:txXfrm>
    </dsp:sp>
    <dsp:sp modelId="{A133A6ED-749E-5042-91D0-316F833DCA15}">
      <dsp:nvSpPr>
        <dsp:cNvPr id="0" name=""/>
        <dsp:cNvSpPr/>
      </dsp:nvSpPr>
      <dsp:spPr>
        <a:xfrm>
          <a:off x="5250612" y="4650971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lumMod val="5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5259723" y="4660082"/>
        <a:ext cx="603933" cy="292855"/>
      </dsp:txXfrm>
    </dsp:sp>
    <dsp:sp modelId="{1D3F6ABD-D407-E348-B4AF-30FE06729F39}">
      <dsp:nvSpPr>
        <dsp:cNvPr id="0" name=""/>
        <dsp:cNvSpPr/>
      </dsp:nvSpPr>
      <dsp:spPr>
        <a:xfrm rot="19749424">
          <a:off x="5823427" y="4622378"/>
          <a:ext cx="69777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9777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4870" y="4610196"/>
        <a:ext cx="34888" cy="34888"/>
      </dsp:txXfrm>
    </dsp:sp>
    <dsp:sp modelId="{A985767D-C6DC-0342-A31C-2AFFAAB8ECC4}">
      <dsp:nvSpPr>
        <dsp:cNvPr id="0" name=""/>
        <dsp:cNvSpPr/>
      </dsp:nvSpPr>
      <dsp:spPr>
        <a:xfrm>
          <a:off x="6471860" y="4293231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4302342"/>
        <a:ext cx="603933" cy="292855"/>
      </dsp:txXfrm>
    </dsp:sp>
    <dsp:sp modelId="{21F2B452-6124-EF42-B2AD-2F93CC46F8F3}">
      <dsp:nvSpPr>
        <dsp:cNvPr id="0" name=""/>
        <dsp:cNvSpPr/>
      </dsp:nvSpPr>
      <dsp:spPr>
        <a:xfrm>
          <a:off x="5872768" y="4801247"/>
          <a:ext cx="599092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599092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7337" y="4791533"/>
        <a:ext cx="29954" cy="29954"/>
      </dsp:txXfrm>
    </dsp:sp>
    <dsp:sp modelId="{1C9B5A7C-491B-5248-97DC-ACA945903F68}">
      <dsp:nvSpPr>
        <dsp:cNvPr id="0" name=""/>
        <dsp:cNvSpPr/>
      </dsp:nvSpPr>
      <dsp:spPr>
        <a:xfrm>
          <a:off x="6471860" y="4650971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4660082"/>
        <a:ext cx="603933" cy="292855"/>
      </dsp:txXfrm>
    </dsp:sp>
    <dsp:sp modelId="{CC7DCAEA-E26A-0144-BA40-D3995C2D85DC}">
      <dsp:nvSpPr>
        <dsp:cNvPr id="0" name=""/>
        <dsp:cNvSpPr/>
      </dsp:nvSpPr>
      <dsp:spPr>
        <a:xfrm rot="1850576">
          <a:off x="5823427" y="4980117"/>
          <a:ext cx="697774" cy="10524"/>
        </a:xfrm>
        <a:custGeom>
          <a:avLst/>
          <a:gdLst/>
          <a:ahLst/>
          <a:cxnLst/>
          <a:rect l="0" t="0" r="0" b="0"/>
          <a:pathLst>
            <a:path>
              <a:moveTo>
                <a:pt x="0" y="5262"/>
              </a:moveTo>
              <a:lnTo>
                <a:pt x="697774" y="5262"/>
              </a:lnTo>
            </a:path>
          </a:pathLst>
        </a:custGeom>
        <a:noFill/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154870" y="4967935"/>
        <a:ext cx="34888" cy="34888"/>
      </dsp:txXfrm>
    </dsp:sp>
    <dsp:sp modelId="{8AF95787-B4B2-1849-A260-358F09894C06}">
      <dsp:nvSpPr>
        <dsp:cNvPr id="0" name=""/>
        <dsp:cNvSpPr/>
      </dsp:nvSpPr>
      <dsp:spPr>
        <a:xfrm>
          <a:off x="6471860" y="5008710"/>
          <a:ext cx="622155" cy="311077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rgbClr val="94165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" tIns="6985" rIns="6985" bIns="6985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/>
            <a:t>agent</a:t>
          </a:r>
        </a:p>
      </dsp:txBody>
      <dsp:txXfrm>
        <a:off x="6480971" y="5017821"/>
        <a:ext cx="603933" cy="2928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4A12B-11F7-4CA0-02B8-F0E0FA6A13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FAB799-8976-8A71-DCCF-ADD01E5B4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F9672-F3B5-1A2F-C604-3A0556F07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784C2D-4199-4688-8968-1D5619043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B009B-D88B-6313-22C5-83C32B196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797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0FD02-398C-AADB-2354-FE5DB9B18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E1ED9F-3A69-A284-68A0-6BA4ED92A4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31B11-7441-93DB-4183-EAAC572AE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3371EC-2DF0-B78A-7B5B-CC0BDEF7D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A4080-E2AA-C879-4EDF-D4A3F4630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2605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857AE7-6CF9-F76C-0A00-0808F4AFDD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9D8A7C-D039-18EF-E191-A55943C403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8FE3F-B9AD-1728-0E0E-A05EF3102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4E06A-0F56-0E0F-0F1F-82177B2C6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9E7F16-FAC6-A4DC-9476-4C824F578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390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A6549-E260-97F8-35FF-86D93B71C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89340-9DFB-2D1E-91D0-E9EEA63D1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2F73D-CFB3-3DC7-AA3B-E506B123C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ED86D-0835-3ED7-819A-8AE06391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027AC-2720-01DF-D46B-DF6CAD9FD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4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E3BCB-B457-C3EF-7E6A-EE50DA20B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13DF05-99AC-E953-B9B3-630F1D525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8A60-B9BB-38B3-93C3-E43935F2A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9830D7-5DE4-B1A7-9874-BF759CB34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9CC167-42A5-0EC9-A8D0-8CE467A9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310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11107-39A0-D9D2-731C-C0D9AD472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F1202-875C-E52B-1FF1-3FA9DA00FC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2C32BE-1F8A-4B1D-8EEF-AB638C65C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4F3102-225A-9155-8481-1D8662B02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B3B414-A1F1-06E2-0E72-12D88F5AFC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BAE63B-1498-9FBD-393A-38958D4BA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78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592A-76B3-D159-8879-01382BCB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71651D-F273-6CBF-DA59-085DB5334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3FE889-3EA9-6CA6-1BB3-EF8901E9ED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2EC118-6635-C2C9-39DF-2BB5CD6A12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40054F-8180-039F-7F4A-EDE350F9DF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B3FFFB-0095-AB0E-D9CE-16E0BCF65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7C0C94-6860-9982-3113-A31FA9AE9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64B8D8-B1BF-592C-3EF7-EF0018F55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50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FDD62-B965-040D-7A9D-646324C7F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93CE2C-C31C-57F3-E845-D8D809C0B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447456-742C-1F2E-5FF2-2BF2563AD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448419-9DA5-61B2-BB73-8AECBAE6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320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E59FF0-2201-ADD7-2639-04304C6A8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9C42A61-F521-A133-DF35-01D15BA08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802FF5-E4F0-D20F-356E-CBD15DC0F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2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DB1-7312-08CC-C701-8E6AA8BC67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F2723-1E47-541D-8DC6-555FF0BEF4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B9129F-6E74-97AA-0B6D-F210CE5F58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47A1E-9821-71D8-19BA-D409921CD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851C5E1-2D60-D091-7D79-9028B6351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D6D976-46D2-5027-AAE0-632C0C02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66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9730-2C16-991F-FF09-A8279B435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3D6D51-AE01-3420-10D8-761E3EB7CCF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1FFB9A-156F-321D-31FD-E40B613E33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416237-247C-CF2D-E4E2-211CC5056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36CC2-CCBD-E849-D562-6C749F537D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C632F1-078E-D6CE-81CB-E902EDAE4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70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E5DBCC-6092-CEA5-DD39-9588A6C2C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BCDD-47CC-0F25-252F-4C2BC58F0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E9850-253D-13CB-DCDB-3B7FF197AC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F3D0F-385C-B345-BF30-9A074242934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A4551-6A61-E780-A157-02F3ACCA9B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1FD0C-B5A6-43FF-AAD8-6E5360427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F63C3A-A556-BF48-A80C-A19CB07FB2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451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" name="Diagram 24">
            <a:extLst>
              <a:ext uri="{FF2B5EF4-FFF2-40B4-BE49-F238E27FC236}">
                <a16:creationId xmlns:a16="http://schemas.microsoft.com/office/drawing/2014/main" id="{45719E24-6B09-C5FD-B361-4872B1749F5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869127"/>
              </p:ext>
            </p:extLst>
          </p:nvPr>
        </p:nvGraphicFramePr>
        <p:xfrm>
          <a:off x="1385455" y="1399309"/>
          <a:ext cx="10252363" cy="53201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E1EB0AA-D697-4166-55C0-EC5E7FF333A4}"/>
              </a:ext>
            </a:extLst>
          </p:cNvPr>
          <p:cNvSpPr txBox="1"/>
          <p:nvPr/>
        </p:nvSpPr>
        <p:spPr>
          <a:xfrm>
            <a:off x="5333481" y="337240"/>
            <a:ext cx="960326" cy="738664"/>
          </a:xfrm>
          <a:prstGeom prst="rect">
            <a:avLst/>
          </a:prstGeom>
          <a:noFill/>
          <a:ln w="28575">
            <a:solidFill>
              <a:srgbClr val="FF930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first-order </a:t>
            </a:r>
          </a:p>
          <a:p>
            <a:pPr algn="ctr"/>
            <a:r>
              <a:rPr lang="en-US" sz="1400" dirty="0"/>
              <a:t>(direct)</a:t>
            </a:r>
          </a:p>
          <a:p>
            <a:pPr algn="ctr"/>
            <a:r>
              <a:rPr lang="en-US" sz="1400" dirty="0"/>
              <a:t>influence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1837FB5-CA3D-E20F-27CB-0CB42086D1C5}"/>
              </a:ext>
            </a:extLst>
          </p:cNvPr>
          <p:cNvSpPr txBox="1"/>
          <p:nvPr/>
        </p:nvSpPr>
        <p:spPr>
          <a:xfrm>
            <a:off x="6349225" y="337240"/>
            <a:ext cx="1198661" cy="738664"/>
          </a:xfrm>
          <a:prstGeom prst="rect">
            <a:avLst/>
          </a:prstGeom>
          <a:noFill/>
          <a:ln w="28575">
            <a:solidFill>
              <a:schemeClr val="accent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second-order </a:t>
            </a:r>
          </a:p>
          <a:p>
            <a:pPr algn="ctr"/>
            <a:r>
              <a:rPr lang="en-US" sz="1400" dirty="0"/>
              <a:t>(indirect)</a:t>
            </a:r>
          </a:p>
          <a:p>
            <a:pPr algn="ctr"/>
            <a:r>
              <a:rPr lang="en-US" sz="1400" dirty="0"/>
              <a:t>influence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9BD0628-8161-944B-C576-315F05932118}"/>
              </a:ext>
            </a:extLst>
          </p:cNvPr>
          <p:cNvSpPr txBox="1"/>
          <p:nvPr/>
        </p:nvSpPr>
        <p:spPr>
          <a:xfrm>
            <a:off x="7603304" y="337240"/>
            <a:ext cx="1032590" cy="738664"/>
          </a:xfrm>
          <a:prstGeom prst="rect">
            <a:avLst/>
          </a:prstGeom>
          <a:noFill/>
          <a:ln w="28575">
            <a:solidFill>
              <a:srgbClr val="94165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third-order </a:t>
            </a:r>
          </a:p>
          <a:p>
            <a:pPr algn="ctr"/>
            <a:r>
              <a:rPr lang="en-US" sz="1400" dirty="0"/>
              <a:t>(indirect)</a:t>
            </a:r>
          </a:p>
          <a:p>
            <a:pPr algn="ctr"/>
            <a:r>
              <a:rPr lang="en-US" sz="1400" dirty="0"/>
              <a:t>influence</a:t>
            </a:r>
          </a:p>
        </p:txBody>
      </p:sp>
      <p:sp>
        <p:nvSpPr>
          <p:cNvPr id="29" name="Down Arrow 28">
            <a:extLst>
              <a:ext uri="{FF2B5EF4-FFF2-40B4-BE49-F238E27FC236}">
                <a16:creationId xmlns:a16="http://schemas.microsoft.com/office/drawing/2014/main" id="{BAD2A22D-C48D-2D55-6F87-41386C432C71}"/>
              </a:ext>
            </a:extLst>
          </p:cNvPr>
          <p:cNvSpPr/>
          <p:nvPr/>
        </p:nvSpPr>
        <p:spPr>
          <a:xfrm>
            <a:off x="5747484" y="1075903"/>
            <a:ext cx="160029" cy="1265515"/>
          </a:xfrm>
          <a:prstGeom prst="downArrow">
            <a:avLst/>
          </a:prstGeom>
          <a:solidFill>
            <a:srgbClr val="FF9300"/>
          </a:solidFill>
          <a:ln>
            <a:solidFill>
              <a:srgbClr val="FF9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Down Arrow 29">
            <a:extLst>
              <a:ext uri="{FF2B5EF4-FFF2-40B4-BE49-F238E27FC236}">
                <a16:creationId xmlns:a16="http://schemas.microsoft.com/office/drawing/2014/main" id="{48986D20-1AB7-3771-1923-22FBA54F50BC}"/>
              </a:ext>
            </a:extLst>
          </p:cNvPr>
          <p:cNvSpPr/>
          <p:nvPr/>
        </p:nvSpPr>
        <p:spPr>
          <a:xfrm>
            <a:off x="6882395" y="1075904"/>
            <a:ext cx="160029" cy="545078"/>
          </a:xfrm>
          <a:prstGeom prst="downArrow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>
            <a:extLst>
              <a:ext uri="{FF2B5EF4-FFF2-40B4-BE49-F238E27FC236}">
                <a16:creationId xmlns:a16="http://schemas.microsoft.com/office/drawing/2014/main" id="{C175124F-9C07-E541-4C29-4134ED5FFEA5}"/>
              </a:ext>
            </a:extLst>
          </p:cNvPr>
          <p:cNvSpPr/>
          <p:nvPr/>
        </p:nvSpPr>
        <p:spPr>
          <a:xfrm>
            <a:off x="8081056" y="1075904"/>
            <a:ext cx="136635" cy="226423"/>
          </a:xfrm>
          <a:prstGeom prst="downArrow">
            <a:avLst/>
          </a:prstGeom>
          <a:solidFill>
            <a:srgbClr val="941651"/>
          </a:solidFill>
          <a:ln>
            <a:solidFill>
              <a:srgbClr val="9416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03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roup 163">
            <a:extLst>
              <a:ext uri="{FF2B5EF4-FFF2-40B4-BE49-F238E27FC236}">
                <a16:creationId xmlns:a16="http://schemas.microsoft.com/office/drawing/2014/main" id="{7F711F94-D32E-AE37-4AAD-82B255773BE0}"/>
              </a:ext>
            </a:extLst>
          </p:cNvPr>
          <p:cNvGrpSpPr/>
          <p:nvPr/>
        </p:nvGrpSpPr>
        <p:grpSpPr>
          <a:xfrm>
            <a:off x="635349" y="212148"/>
            <a:ext cx="3003516" cy="5023409"/>
            <a:chOff x="845134" y="145476"/>
            <a:chExt cx="3003516" cy="502340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F66D29-78E2-90F9-B625-8E2BFB6F442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65226" y="2064327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809045E-ABDD-2A77-589D-3CCE2792D0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02334" y="2479962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4B51A9F-08C9-5CF9-2A05-0721A2FCFF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5134" y="942111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1C1617-FE13-BD3C-C208-F17195800D6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944098" y="1711037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9B34932-7582-7B3E-0F17-E23E6369B4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13716" y="1066800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A2583E-E58F-ACD3-76F1-11DD645A7D5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65916" y="1828800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42EC718-1B74-3814-D809-6CA38E77EF9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93280" y="1593273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BC0DC72-B900-54B5-1C71-B8AC76B4FF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79425" y="831273"/>
              <a:ext cx="457200" cy="471054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00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F58FBE9-CED7-00C7-9AD4-8A7A1E1C19D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24806" y="145476"/>
              <a:ext cx="457200" cy="471054"/>
            </a:xfrm>
            <a:prstGeom prst="ellipse">
              <a:avLst/>
            </a:prstGeom>
            <a:solidFill>
              <a:srgbClr val="E2AF00"/>
            </a:solidFill>
            <a:ln w="28575">
              <a:solidFill>
                <a:srgbClr val="E2A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000" dirty="0"/>
                <a:t>Inf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259F0AA-F64D-0204-B291-00CA5AB3A292}"/>
                </a:ext>
              </a:extLst>
            </p:cNvPr>
            <p:cNvCxnSpPr>
              <a:stCxn id="36" idx="4"/>
              <a:endCxn id="6" idx="0"/>
            </p:cNvCxnSpPr>
            <p:nvPr/>
          </p:nvCxnSpPr>
          <p:spPr>
            <a:xfrm flipH="1">
              <a:off x="1073734" y="616530"/>
              <a:ext cx="79672" cy="325581"/>
            </a:xfrm>
            <a:prstGeom prst="straightConnector1">
              <a:avLst/>
            </a:prstGeom>
            <a:ln w="28575">
              <a:solidFill>
                <a:srgbClr val="E2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C4D71F6D-AB13-D794-7F01-6DC74CB5CCA4}"/>
                </a:ext>
              </a:extLst>
            </p:cNvPr>
            <p:cNvCxnSpPr>
              <a:cxnSpLocks/>
              <a:stCxn id="36" idx="4"/>
              <a:endCxn id="11" idx="1"/>
            </p:cNvCxnSpPr>
            <p:nvPr/>
          </p:nvCxnSpPr>
          <p:spPr>
            <a:xfrm>
              <a:off x="1153406" y="616530"/>
              <a:ext cx="492974" cy="283727"/>
            </a:xfrm>
            <a:prstGeom prst="straightConnector1">
              <a:avLst/>
            </a:prstGeom>
            <a:ln w="28575">
              <a:solidFill>
                <a:srgbClr val="E2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9E9F166D-421D-512D-DA06-7E4490C172DC}"/>
                </a:ext>
              </a:extLst>
            </p:cNvPr>
            <p:cNvGrpSpPr/>
            <p:nvPr/>
          </p:nvGrpSpPr>
          <p:grpSpPr>
            <a:xfrm>
              <a:off x="1292486" y="2363345"/>
              <a:ext cx="2556164" cy="2805540"/>
              <a:chOff x="7665055" y="3180190"/>
              <a:chExt cx="2556164" cy="2805540"/>
            </a:xfrm>
          </p:grpSpPr>
          <p:sp>
            <p:nvSpPr>
              <p:cNvPr id="126" name="Oval 125">
                <a:extLst>
                  <a:ext uri="{FF2B5EF4-FFF2-40B4-BE49-F238E27FC236}">
                    <a16:creationId xmlns:a16="http://schemas.microsoft.com/office/drawing/2014/main" id="{DB282C3D-DE9E-638B-F40D-5653D0BFB27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343927" y="3595825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7" name="Oval 126">
                <a:extLst>
                  <a:ext uri="{FF2B5EF4-FFF2-40B4-BE49-F238E27FC236}">
                    <a16:creationId xmlns:a16="http://schemas.microsoft.com/office/drawing/2014/main" id="{BC930BC8-9A23-2195-79AC-A5304735111F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306819" y="3180190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630E00A9-B83A-8AEF-7D9B-51149D42C73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764019" y="4718041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36881DE5-EA4D-D18A-F9E3-EFFCF04E0C5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7665055" y="3949115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FC6B7659-0269-FD10-FB61-72924AD8AE95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8295437" y="4593352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1" name="Oval 130">
                <a:extLst>
                  <a:ext uri="{FF2B5EF4-FFF2-40B4-BE49-F238E27FC236}">
                    <a16:creationId xmlns:a16="http://schemas.microsoft.com/office/drawing/2014/main" id="{FB491D63-54DD-C6DE-8772-81E95DD85A0D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743237" y="3831352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2" name="Oval 131">
                <a:extLst>
                  <a:ext uri="{FF2B5EF4-FFF2-40B4-BE49-F238E27FC236}">
                    <a16:creationId xmlns:a16="http://schemas.microsoft.com/office/drawing/2014/main" id="{088F99B1-B961-7682-230A-D9D3BAD21DB4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015873" y="4066879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3" name="Oval 132">
                <a:extLst>
                  <a:ext uri="{FF2B5EF4-FFF2-40B4-BE49-F238E27FC236}">
                    <a16:creationId xmlns:a16="http://schemas.microsoft.com/office/drawing/2014/main" id="{62B9D82D-1CFC-045A-B40B-7A5F469F086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800000">
                <a:off x="9029728" y="4828879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134" name="Oval 133">
                <a:extLst>
                  <a:ext uri="{FF2B5EF4-FFF2-40B4-BE49-F238E27FC236}">
                    <a16:creationId xmlns:a16="http://schemas.microsoft.com/office/drawing/2014/main" id="{B3B63055-260D-2635-C75D-FA75360E073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84347" y="5514676"/>
                <a:ext cx="457200" cy="471054"/>
              </a:xfrm>
              <a:prstGeom prst="ellipse">
                <a:avLst/>
              </a:prstGeom>
              <a:solidFill>
                <a:srgbClr val="3B9AB2"/>
              </a:solidFill>
              <a:ln w="28575">
                <a:solidFill>
                  <a:srgbClr val="3B9AB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Inf</a:t>
                </a:r>
              </a:p>
            </p:txBody>
          </p:sp>
          <p:cxnSp>
            <p:nvCxnSpPr>
              <p:cNvPr id="153" name="Straight Arrow Connector 152">
                <a:extLst>
                  <a:ext uri="{FF2B5EF4-FFF2-40B4-BE49-F238E27FC236}">
                    <a16:creationId xmlns:a16="http://schemas.microsoft.com/office/drawing/2014/main" id="{8F4FA293-5F63-3FB3-4471-0F23AE43BECD}"/>
                  </a:ext>
                </a:extLst>
              </p:cNvPr>
              <p:cNvCxnSpPr>
                <a:cxnSpLocks noChangeAspect="1"/>
                <a:stCxn id="134" idx="0"/>
                <a:endCxn id="128" idx="0"/>
              </p:cNvCxnSpPr>
              <p:nvPr/>
            </p:nvCxnSpPr>
            <p:spPr>
              <a:xfrm flipV="1">
                <a:off x="9912947" y="5189095"/>
                <a:ext cx="79672" cy="325581"/>
              </a:xfrm>
              <a:prstGeom prst="straightConnector1">
                <a:avLst/>
              </a:prstGeom>
              <a:ln w="28575">
                <a:solidFill>
                  <a:srgbClr val="3B9AB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Arrow Connector 153">
                <a:extLst>
                  <a:ext uri="{FF2B5EF4-FFF2-40B4-BE49-F238E27FC236}">
                    <a16:creationId xmlns:a16="http://schemas.microsoft.com/office/drawing/2014/main" id="{43EB2C17-100A-5456-08A4-044974C5B426}"/>
                  </a:ext>
                </a:extLst>
              </p:cNvPr>
              <p:cNvCxnSpPr>
                <a:cxnSpLocks noChangeAspect="1"/>
                <a:stCxn id="134" idx="1"/>
                <a:endCxn id="133" idx="1"/>
              </p:cNvCxnSpPr>
              <p:nvPr/>
            </p:nvCxnSpPr>
            <p:spPr>
              <a:xfrm flipH="1" flipV="1">
                <a:off x="9419973" y="5230949"/>
                <a:ext cx="331329" cy="352711"/>
              </a:xfrm>
              <a:prstGeom prst="straightConnector1">
                <a:avLst/>
              </a:prstGeom>
              <a:ln w="28575">
                <a:solidFill>
                  <a:srgbClr val="3B9AB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6E3D15EA-8404-FE8F-F98A-7858EBE3A801}"/>
              </a:ext>
            </a:extLst>
          </p:cNvPr>
          <p:cNvGrpSpPr/>
          <p:nvPr/>
        </p:nvGrpSpPr>
        <p:grpSpPr>
          <a:xfrm>
            <a:off x="4090118" y="212722"/>
            <a:ext cx="3028905" cy="5022835"/>
            <a:chOff x="4033816" y="212148"/>
            <a:chExt cx="3028905" cy="5022835"/>
          </a:xfrm>
        </p:grpSpPr>
        <p:grpSp>
          <p:nvGrpSpPr>
            <p:cNvPr id="165" name="Group 164">
              <a:extLst>
                <a:ext uri="{FF2B5EF4-FFF2-40B4-BE49-F238E27FC236}">
                  <a16:creationId xmlns:a16="http://schemas.microsoft.com/office/drawing/2014/main" id="{1C848BEC-7A2D-4E9D-E1FA-85EEF5F19703}"/>
                </a:ext>
              </a:extLst>
            </p:cNvPr>
            <p:cNvGrpSpPr/>
            <p:nvPr/>
          </p:nvGrpSpPr>
          <p:grpSpPr>
            <a:xfrm>
              <a:off x="4033816" y="212148"/>
              <a:ext cx="3028905" cy="5022835"/>
              <a:chOff x="4296665" y="145476"/>
              <a:chExt cx="3028905" cy="5022835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5608B0AE-BEDA-E0CD-36DF-D2175A1B65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16757" y="2064327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767B9F61-98E3-A8D6-9F62-312A55AD3E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865" y="2479962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C29D835-75D7-3598-CB2E-CA6E0CC1B7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6665" y="942111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46F82014-8676-9CD9-E9BB-DDB35F12C88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395629" y="1711037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BECFE378-DE28-A1B8-1F3D-8BE8D46EAB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765247" y="1066800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AFC2FF-5823-CFAE-12F7-A490D68CA1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17447" y="1828800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9DFF8240-77AC-9F89-E4CB-5FDFA72C25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44811" y="1593273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F4AA48D1-A865-588E-F67F-F4F7F64E0CA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030956" y="831273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EB11488-5E28-EF2E-7268-61D395370BB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76337" y="145476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Inf</a:t>
                </a:r>
              </a:p>
            </p:txBody>
          </p: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66135EBF-7441-B444-EC92-DCEA69DD96C8}"/>
                  </a:ext>
                </a:extLst>
              </p:cNvPr>
              <p:cNvCxnSpPr>
                <a:cxnSpLocks/>
                <a:stCxn id="41" idx="4"/>
                <a:endCxn id="44" idx="0"/>
              </p:cNvCxnSpPr>
              <p:nvPr/>
            </p:nvCxnSpPr>
            <p:spPr>
              <a:xfrm>
                <a:off x="4525265" y="1413165"/>
                <a:ext cx="20782" cy="415635"/>
              </a:xfrm>
              <a:prstGeom prst="straightConnector1">
                <a:avLst/>
              </a:prstGeom>
              <a:ln w="28575">
                <a:solidFill>
                  <a:srgbClr val="E2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248E298C-5F06-3076-8D37-11CC1A66297F}"/>
                  </a:ext>
                </a:extLst>
              </p:cNvPr>
              <p:cNvCxnSpPr>
                <a:cxnSpLocks/>
                <a:stCxn id="47" idx="6"/>
                <a:endCxn id="43" idx="0"/>
              </p:cNvCxnSpPr>
              <p:nvPr/>
            </p:nvCxnSpPr>
            <p:spPr>
              <a:xfrm>
                <a:off x="4833537" y="381003"/>
                <a:ext cx="1160310" cy="685797"/>
              </a:xfrm>
              <a:prstGeom prst="straightConnector1">
                <a:avLst/>
              </a:prstGeom>
              <a:ln w="28575">
                <a:solidFill>
                  <a:srgbClr val="E2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825BD289-0FE6-61BD-0AB6-AE8446D2FDEC}"/>
                  </a:ext>
                </a:extLst>
              </p:cNvPr>
              <p:cNvCxnSpPr>
                <a:cxnSpLocks/>
                <a:stCxn id="46" idx="4"/>
                <a:endCxn id="39" idx="0"/>
              </p:cNvCxnSpPr>
              <p:nvPr/>
            </p:nvCxnSpPr>
            <p:spPr>
              <a:xfrm>
                <a:off x="5259556" y="1302327"/>
                <a:ext cx="685801" cy="762000"/>
              </a:xfrm>
              <a:prstGeom prst="straightConnector1">
                <a:avLst/>
              </a:prstGeom>
              <a:ln w="28575">
                <a:solidFill>
                  <a:srgbClr val="E2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8A65A266-6C90-623C-D947-ADED5BFA29E6}"/>
                  </a:ext>
                </a:extLst>
              </p:cNvPr>
              <p:cNvCxnSpPr>
                <a:cxnSpLocks/>
                <a:stCxn id="46" idx="4"/>
                <a:endCxn id="45" idx="0"/>
              </p:cNvCxnSpPr>
              <p:nvPr/>
            </p:nvCxnSpPr>
            <p:spPr>
              <a:xfrm>
                <a:off x="5259556" y="1302327"/>
                <a:ext cx="13855" cy="290946"/>
              </a:xfrm>
              <a:prstGeom prst="straightConnector1">
                <a:avLst/>
              </a:prstGeom>
              <a:ln w="28575">
                <a:solidFill>
                  <a:srgbClr val="E2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DE3E161C-CC68-B584-0C58-171D57F13A26}"/>
                  </a:ext>
                </a:extLst>
              </p:cNvPr>
              <p:cNvGrpSpPr/>
              <p:nvPr/>
            </p:nvGrpSpPr>
            <p:grpSpPr>
              <a:xfrm>
                <a:off x="4769406" y="2362771"/>
                <a:ext cx="2556164" cy="2805540"/>
                <a:chOff x="4213524" y="3180190"/>
                <a:chExt cx="2556164" cy="2805540"/>
              </a:xfrm>
            </p:grpSpPr>
            <p:sp>
              <p:nvSpPr>
                <p:cNvPr id="135" name="Oval 134">
                  <a:extLst>
                    <a:ext uri="{FF2B5EF4-FFF2-40B4-BE49-F238E27FC236}">
                      <a16:creationId xmlns:a16="http://schemas.microsoft.com/office/drawing/2014/main" id="{AE531F6A-1C66-1761-59FD-94C29B06B3E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892396" y="3595825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36" name="Oval 135">
                  <a:extLst>
                    <a:ext uri="{FF2B5EF4-FFF2-40B4-BE49-F238E27FC236}">
                      <a16:creationId xmlns:a16="http://schemas.microsoft.com/office/drawing/2014/main" id="{AD0D27FD-276D-031F-EF16-B4FDF0AD3D0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855288" y="3180190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37" name="Oval 136">
                  <a:extLst>
                    <a:ext uri="{FF2B5EF4-FFF2-40B4-BE49-F238E27FC236}">
                      <a16:creationId xmlns:a16="http://schemas.microsoft.com/office/drawing/2014/main" id="{C60E5BAA-2C2F-1ECE-BB61-7F4054D5FEDD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6312488" y="4718041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38" name="Oval 137">
                  <a:extLst>
                    <a:ext uri="{FF2B5EF4-FFF2-40B4-BE49-F238E27FC236}">
                      <a16:creationId xmlns:a16="http://schemas.microsoft.com/office/drawing/2014/main" id="{BFFD5380-E291-7B36-1714-3B288AE0649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213524" y="3949115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39" name="Oval 138">
                  <a:extLst>
                    <a:ext uri="{FF2B5EF4-FFF2-40B4-BE49-F238E27FC236}">
                      <a16:creationId xmlns:a16="http://schemas.microsoft.com/office/drawing/2014/main" id="{47493916-A33E-1E06-63BB-B690196FEB7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4843906" y="4593352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0" name="Oval 139">
                  <a:extLst>
                    <a:ext uri="{FF2B5EF4-FFF2-40B4-BE49-F238E27FC236}">
                      <a16:creationId xmlns:a16="http://schemas.microsoft.com/office/drawing/2014/main" id="{727BFD9B-9B43-0C8F-4182-B90E5BD4D04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6291706" y="3831352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1" name="Oval 140">
                  <a:extLst>
                    <a:ext uri="{FF2B5EF4-FFF2-40B4-BE49-F238E27FC236}">
                      <a16:creationId xmlns:a16="http://schemas.microsoft.com/office/drawing/2014/main" id="{CC927D61-FF3C-6FA7-5976-7B0A38678A6C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564342" y="4066879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2" name="Oval 141">
                  <a:extLst>
                    <a:ext uri="{FF2B5EF4-FFF2-40B4-BE49-F238E27FC236}">
                      <a16:creationId xmlns:a16="http://schemas.microsoft.com/office/drawing/2014/main" id="{801404AE-EA5E-02A7-D90F-864CDFADC3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5578197" y="4828879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3" name="Oval 142">
                  <a:extLst>
                    <a:ext uri="{FF2B5EF4-FFF2-40B4-BE49-F238E27FC236}">
                      <a16:creationId xmlns:a16="http://schemas.microsoft.com/office/drawing/2014/main" id="{039DF671-4E8E-DAF6-F0A1-7AD98EBED77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232816" y="5514676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Inf</a:t>
                  </a:r>
                </a:p>
              </p:txBody>
            </p:sp>
            <p:cxnSp>
              <p:nvCxnSpPr>
                <p:cNvPr id="155" name="Straight Arrow Connector 154">
                  <a:extLst>
                    <a:ext uri="{FF2B5EF4-FFF2-40B4-BE49-F238E27FC236}">
                      <a16:creationId xmlns:a16="http://schemas.microsoft.com/office/drawing/2014/main" id="{A81C0D3B-5BDD-B8D0-FE06-04B397A4C1F0}"/>
                    </a:ext>
                  </a:extLst>
                </p:cNvPr>
                <p:cNvCxnSpPr>
                  <a:cxnSpLocks noChangeAspect="1"/>
                  <a:stCxn id="137" idx="4"/>
                  <a:endCxn id="140" idx="0"/>
                </p:cNvCxnSpPr>
                <p:nvPr/>
              </p:nvCxnSpPr>
              <p:spPr>
                <a:xfrm rot="10800000">
                  <a:off x="6520306" y="4302406"/>
                  <a:ext cx="20782" cy="415635"/>
                </a:xfrm>
                <a:prstGeom prst="straightConnector1">
                  <a:avLst/>
                </a:prstGeom>
                <a:ln w="28575">
                  <a:solidFill>
                    <a:srgbClr val="3B9AB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6" name="Straight Arrow Connector 155">
                  <a:extLst>
                    <a:ext uri="{FF2B5EF4-FFF2-40B4-BE49-F238E27FC236}">
                      <a16:creationId xmlns:a16="http://schemas.microsoft.com/office/drawing/2014/main" id="{7C48AE60-B90C-85D4-5C5A-8A90DE221A52}"/>
                    </a:ext>
                  </a:extLst>
                </p:cNvPr>
                <p:cNvCxnSpPr>
                  <a:cxnSpLocks noChangeAspect="1"/>
                  <a:stCxn id="143" idx="1"/>
                  <a:endCxn id="139" idx="0"/>
                </p:cNvCxnSpPr>
                <p:nvPr/>
              </p:nvCxnSpPr>
              <p:spPr>
                <a:xfrm flipH="1" flipV="1">
                  <a:off x="5072506" y="5064406"/>
                  <a:ext cx="1227265" cy="519254"/>
                </a:xfrm>
                <a:prstGeom prst="straightConnector1">
                  <a:avLst/>
                </a:prstGeom>
                <a:ln w="28575">
                  <a:solidFill>
                    <a:srgbClr val="3B9AB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7" name="Straight Arrow Connector 156">
                  <a:extLst>
                    <a:ext uri="{FF2B5EF4-FFF2-40B4-BE49-F238E27FC236}">
                      <a16:creationId xmlns:a16="http://schemas.microsoft.com/office/drawing/2014/main" id="{20C403E2-D0AB-450B-BBB7-AA4CA1F004B1}"/>
                    </a:ext>
                  </a:extLst>
                </p:cNvPr>
                <p:cNvCxnSpPr>
                  <a:cxnSpLocks noChangeAspect="1"/>
                  <a:stCxn id="142" idx="4"/>
                  <a:endCxn id="135" idx="0"/>
                </p:cNvCxnSpPr>
                <p:nvPr/>
              </p:nvCxnSpPr>
              <p:spPr>
                <a:xfrm rot="10800000">
                  <a:off x="5120996" y="4066879"/>
                  <a:ext cx="685801" cy="762000"/>
                </a:xfrm>
                <a:prstGeom prst="straightConnector1">
                  <a:avLst/>
                </a:prstGeom>
                <a:ln w="28575">
                  <a:solidFill>
                    <a:srgbClr val="3B9AB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8" name="Straight Arrow Connector 157">
                  <a:extLst>
                    <a:ext uri="{FF2B5EF4-FFF2-40B4-BE49-F238E27FC236}">
                      <a16:creationId xmlns:a16="http://schemas.microsoft.com/office/drawing/2014/main" id="{2A5DCE00-1829-45BC-D917-BFD511D36899}"/>
                    </a:ext>
                  </a:extLst>
                </p:cNvPr>
                <p:cNvCxnSpPr>
                  <a:cxnSpLocks noChangeAspect="1"/>
                  <a:stCxn id="142" idx="4"/>
                  <a:endCxn id="141" idx="0"/>
                </p:cNvCxnSpPr>
                <p:nvPr/>
              </p:nvCxnSpPr>
              <p:spPr>
                <a:xfrm rot="10800000">
                  <a:off x="5792942" y="4537933"/>
                  <a:ext cx="13855" cy="290946"/>
                </a:xfrm>
                <a:prstGeom prst="straightConnector1">
                  <a:avLst/>
                </a:prstGeom>
                <a:ln w="28575">
                  <a:solidFill>
                    <a:srgbClr val="3B9AB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67" name="Straight Arrow Connector 166">
              <a:extLst>
                <a:ext uri="{FF2B5EF4-FFF2-40B4-BE49-F238E27FC236}">
                  <a16:creationId xmlns:a16="http://schemas.microsoft.com/office/drawing/2014/main" id="{0E2ACA85-E04F-A451-3A91-95CD79811539}"/>
                </a:ext>
              </a:extLst>
            </p:cNvPr>
            <p:cNvCxnSpPr>
              <a:cxnSpLocks/>
              <a:stCxn id="47" idx="4"/>
              <a:endCxn id="41" idx="0"/>
            </p:cNvCxnSpPr>
            <p:nvPr/>
          </p:nvCxnSpPr>
          <p:spPr>
            <a:xfrm flipH="1">
              <a:off x="4262416" y="683202"/>
              <a:ext cx="79672" cy="325581"/>
            </a:xfrm>
            <a:prstGeom prst="straightConnector1">
              <a:avLst/>
            </a:prstGeom>
            <a:ln w="28575">
              <a:solidFill>
                <a:srgbClr val="E2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Straight Arrow Connector 182">
              <a:extLst>
                <a:ext uri="{FF2B5EF4-FFF2-40B4-BE49-F238E27FC236}">
                  <a16:creationId xmlns:a16="http://schemas.microsoft.com/office/drawing/2014/main" id="{89322526-79D9-825A-CD3D-9068C8D064DB}"/>
                </a:ext>
              </a:extLst>
            </p:cNvPr>
            <p:cNvCxnSpPr>
              <a:cxnSpLocks noChangeAspect="1"/>
              <a:stCxn id="143" idx="0"/>
              <a:endCxn id="137" idx="0"/>
            </p:cNvCxnSpPr>
            <p:nvPr/>
          </p:nvCxnSpPr>
          <p:spPr>
            <a:xfrm flipV="1">
              <a:off x="6754449" y="4438348"/>
              <a:ext cx="79672" cy="325581"/>
            </a:xfrm>
            <a:prstGeom prst="straightConnector1">
              <a:avLst/>
            </a:prstGeom>
            <a:ln w="28575">
              <a:solidFill>
                <a:srgbClr val="3B9A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6" name="Group 235">
            <a:extLst>
              <a:ext uri="{FF2B5EF4-FFF2-40B4-BE49-F238E27FC236}">
                <a16:creationId xmlns:a16="http://schemas.microsoft.com/office/drawing/2014/main" id="{6B76ED57-EDD0-7111-89B4-F5CC0A8D85C7}"/>
              </a:ext>
            </a:extLst>
          </p:cNvPr>
          <p:cNvGrpSpPr/>
          <p:nvPr/>
        </p:nvGrpSpPr>
        <p:grpSpPr>
          <a:xfrm>
            <a:off x="7677441" y="212148"/>
            <a:ext cx="2987365" cy="4995130"/>
            <a:chOff x="7774426" y="212148"/>
            <a:chExt cx="2987365" cy="4995130"/>
          </a:xfrm>
        </p:grpSpPr>
        <p:grpSp>
          <p:nvGrpSpPr>
            <p:cNvPr id="166" name="Group 165">
              <a:extLst>
                <a:ext uri="{FF2B5EF4-FFF2-40B4-BE49-F238E27FC236}">
                  <a16:creationId xmlns:a16="http://schemas.microsoft.com/office/drawing/2014/main" id="{BCAAA283-328D-DD3A-1574-414F79881EC5}"/>
                </a:ext>
              </a:extLst>
            </p:cNvPr>
            <p:cNvGrpSpPr/>
            <p:nvPr/>
          </p:nvGrpSpPr>
          <p:grpSpPr>
            <a:xfrm>
              <a:off x="7774426" y="212148"/>
              <a:ext cx="2987365" cy="4995130"/>
              <a:chOff x="7755096" y="145476"/>
              <a:chExt cx="2987365" cy="4995130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0EC07DE0-27B9-02A2-E9CA-2828FD743EE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175188" y="2064327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61DE7EB8-AB86-A607-729F-F6AE45A1242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212296" y="2479962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664BDF68-0E13-FD48-9CEC-3EA8062AF97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55096" y="942111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3ED50BF-2216-DB79-C0B0-39EC148C6CB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854060" y="1711037"/>
                <a:ext cx="457200" cy="471054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6AE5DDC5-C927-E4DF-E7E0-2E8FA37A697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223678" y="1066800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9601FBDA-D59B-F879-5B02-9538C7A7B2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775878" y="1828800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29A91E85-3435-6CCD-EC4B-461854B24F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3242" y="1593273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D58D3835-502A-7459-B86A-92414F603E0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89387" y="831273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00"/>
              </a:p>
            </p:txBody>
          </p:sp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3A488E69-3D54-B612-28C0-74269736763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834768" y="145476"/>
                <a:ext cx="457200" cy="471054"/>
              </a:xfrm>
              <a:prstGeom prst="ellipse">
                <a:avLst/>
              </a:prstGeom>
              <a:solidFill>
                <a:srgbClr val="E2AF00"/>
              </a:solidFill>
              <a:ln w="28575">
                <a:solidFill>
                  <a:srgbClr val="E2AF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000" dirty="0"/>
                  <a:t>Inf</a:t>
                </a:r>
              </a:p>
            </p:txBody>
          </p: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32EA7B2B-0BDD-41C8-6C23-6C80075574D5}"/>
                  </a:ext>
                </a:extLst>
              </p:cNvPr>
              <p:cNvCxnSpPr>
                <a:cxnSpLocks/>
                <a:stCxn id="53" idx="4"/>
                <a:endCxn id="49" idx="1"/>
              </p:cNvCxnSpPr>
              <p:nvPr/>
            </p:nvCxnSpPr>
            <p:spPr>
              <a:xfrm>
                <a:off x="8004478" y="2299854"/>
                <a:ext cx="274773" cy="249092"/>
              </a:xfrm>
              <a:prstGeom prst="straightConnector1">
                <a:avLst/>
              </a:prstGeom>
              <a:ln w="28575">
                <a:solidFill>
                  <a:srgbClr val="E2AF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FFB3A594-357A-4161-26E8-C1810ABB1E60}"/>
                  </a:ext>
                </a:extLst>
              </p:cNvPr>
              <p:cNvGrpSpPr/>
              <p:nvPr/>
            </p:nvGrpSpPr>
            <p:grpSpPr>
              <a:xfrm>
                <a:off x="8186297" y="2335066"/>
                <a:ext cx="2556164" cy="2805540"/>
                <a:chOff x="755093" y="3180190"/>
                <a:chExt cx="2556164" cy="2805540"/>
              </a:xfrm>
            </p:grpSpPr>
            <p:sp>
              <p:nvSpPr>
                <p:cNvPr id="144" name="Oval 143">
                  <a:extLst>
                    <a:ext uri="{FF2B5EF4-FFF2-40B4-BE49-F238E27FC236}">
                      <a16:creationId xmlns:a16="http://schemas.microsoft.com/office/drawing/2014/main" id="{EA53E2E2-190C-D2D7-84CE-157C05DA419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433965" y="3595825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5" name="Oval 144">
                  <a:extLst>
                    <a:ext uri="{FF2B5EF4-FFF2-40B4-BE49-F238E27FC236}">
                      <a16:creationId xmlns:a16="http://schemas.microsoft.com/office/drawing/2014/main" id="{94401B21-D6D1-6C47-352A-9CD0DA6AD65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396857" y="3180190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6" name="Oval 145">
                  <a:extLst>
                    <a:ext uri="{FF2B5EF4-FFF2-40B4-BE49-F238E27FC236}">
                      <a16:creationId xmlns:a16="http://schemas.microsoft.com/office/drawing/2014/main" id="{44EC4E26-AFF2-817E-505C-D4A27B188F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854057" y="4718041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7" name="Oval 146">
                  <a:extLst>
                    <a:ext uri="{FF2B5EF4-FFF2-40B4-BE49-F238E27FC236}">
                      <a16:creationId xmlns:a16="http://schemas.microsoft.com/office/drawing/2014/main" id="{B3CB54DF-AAD6-EBC9-468A-BD459589AAC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755093" y="3949115"/>
                  <a:ext cx="457200" cy="471054"/>
                </a:xfrm>
                <a:prstGeom prst="ellipse">
                  <a:avLst/>
                </a:prstGeom>
                <a:solidFill>
                  <a:schemeClr val="bg1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8" name="Oval 147">
                  <a:extLst>
                    <a:ext uri="{FF2B5EF4-FFF2-40B4-BE49-F238E27FC236}">
                      <a16:creationId xmlns:a16="http://schemas.microsoft.com/office/drawing/2014/main" id="{3C2522AB-4DD4-6F36-5883-628C6B36AF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1385475" y="4593352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49" name="Oval 148">
                  <a:extLst>
                    <a:ext uri="{FF2B5EF4-FFF2-40B4-BE49-F238E27FC236}">
                      <a16:creationId xmlns:a16="http://schemas.microsoft.com/office/drawing/2014/main" id="{680454EA-F252-1E60-7000-476D0512127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833275" y="3831352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50" name="Oval 149">
                  <a:extLst>
                    <a:ext uri="{FF2B5EF4-FFF2-40B4-BE49-F238E27FC236}">
                      <a16:creationId xmlns:a16="http://schemas.microsoft.com/office/drawing/2014/main" id="{4E083EDA-266E-A672-4CC2-DA3C720AB9F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105911" y="4066879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51" name="Oval 150">
                  <a:extLst>
                    <a:ext uri="{FF2B5EF4-FFF2-40B4-BE49-F238E27FC236}">
                      <a16:creationId xmlns:a16="http://schemas.microsoft.com/office/drawing/2014/main" id="{D77958E4-22BC-C97A-238E-C17159A9BDB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10800000">
                  <a:off x="2119766" y="4828879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000"/>
                </a:p>
              </p:txBody>
            </p:sp>
            <p:sp>
              <p:nvSpPr>
                <p:cNvPr id="152" name="Oval 151">
                  <a:extLst>
                    <a:ext uri="{FF2B5EF4-FFF2-40B4-BE49-F238E27FC236}">
                      <a16:creationId xmlns:a16="http://schemas.microsoft.com/office/drawing/2014/main" id="{C0E13D79-67C6-C6FA-927F-05C6BED5AA8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774385" y="5514676"/>
                  <a:ext cx="457200" cy="471054"/>
                </a:xfrm>
                <a:prstGeom prst="ellipse">
                  <a:avLst/>
                </a:prstGeom>
                <a:solidFill>
                  <a:srgbClr val="3B9AB2"/>
                </a:solidFill>
                <a:ln w="28575">
                  <a:solidFill>
                    <a:srgbClr val="3B9AB2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/>
                    <a:t>Inf</a:t>
                  </a:r>
                </a:p>
              </p:txBody>
            </p:sp>
            <p:cxnSp>
              <p:nvCxnSpPr>
                <p:cNvPr id="159" name="Straight Arrow Connector 158">
                  <a:extLst>
                    <a:ext uri="{FF2B5EF4-FFF2-40B4-BE49-F238E27FC236}">
                      <a16:creationId xmlns:a16="http://schemas.microsoft.com/office/drawing/2014/main" id="{B647C39E-A09D-67F6-A5C7-9D93BFE84D89}"/>
                    </a:ext>
                  </a:extLst>
                </p:cNvPr>
                <p:cNvCxnSpPr>
                  <a:cxnSpLocks noChangeAspect="1"/>
                  <a:stCxn id="149" idx="4"/>
                  <a:endCxn id="145" idx="1"/>
                </p:cNvCxnSpPr>
                <p:nvPr/>
              </p:nvCxnSpPr>
              <p:spPr>
                <a:xfrm flipH="1" flipV="1">
                  <a:off x="2787102" y="3582260"/>
                  <a:ext cx="274773" cy="249092"/>
                </a:xfrm>
                <a:prstGeom prst="straightConnector1">
                  <a:avLst/>
                </a:prstGeom>
                <a:ln w="28575">
                  <a:solidFill>
                    <a:srgbClr val="3B9AB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27956EBA-B318-E108-B2E8-E39E5E0E30D0}"/>
                </a:ext>
              </a:extLst>
            </p:cNvPr>
            <p:cNvCxnSpPr>
              <a:cxnSpLocks/>
              <a:stCxn id="56" idx="4"/>
              <a:endCxn id="50" idx="0"/>
            </p:cNvCxnSpPr>
            <p:nvPr/>
          </p:nvCxnSpPr>
          <p:spPr>
            <a:xfrm flipH="1">
              <a:off x="8003026" y="683202"/>
              <a:ext cx="79672" cy="325581"/>
            </a:xfrm>
            <a:prstGeom prst="straightConnector1">
              <a:avLst/>
            </a:prstGeom>
            <a:ln w="28575">
              <a:solidFill>
                <a:srgbClr val="E2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Arrow Connector 174">
              <a:extLst>
                <a:ext uri="{FF2B5EF4-FFF2-40B4-BE49-F238E27FC236}">
                  <a16:creationId xmlns:a16="http://schemas.microsoft.com/office/drawing/2014/main" id="{034F730D-92E6-C1A1-967A-6940A324E88A}"/>
                </a:ext>
              </a:extLst>
            </p:cNvPr>
            <p:cNvCxnSpPr>
              <a:cxnSpLocks/>
              <a:stCxn id="50" idx="4"/>
              <a:endCxn id="53" idx="0"/>
            </p:cNvCxnSpPr>
            <p:nvPr/>
          </p:nvCxnSpPr>
          <p:spPr>
            <a:xfrm>
              <a:off x="8003026" y="1479837"/>
              <a:ext cx="20782" cy="415635"/>
            </a:xfrm>
            <a:prstGeom prst="straightConnector1">
              <a:avLst/>
            </a:prstGeom>
            <a:ln w="28575">
              <a:solidFill>
                <a:srgbClr val="E2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Arrow Connector 185">
              <a:extLst>
                <a:ext uri="{FF2B5EF4-FFF2-40B4-BE49-F238E27FC236}">
                  <a16:creationId xmlns:a16="http://schemas.microsoft.com/office/drawing/2014/main" id="{2FFFBBED-8EA8-8C45-67E0-4D38C2860BCE}"/>
                </a:ext>
              </a:extLst>
            </p:cNvPr>
            <p:cNvCxnSpPr>
              <a:cxnSpLocks/>
              <a:stCxn id="52" idx="5"/>
              <a:endCxn id="51" idx="1"/>
            </p:cNvCxnSpPr>
            <p:nvPr/>
          </p:nvCxnSpPr>
          <p:spPr>
            <a:xfrm>
              <a:off x="9633253" y="1535542"/>
              <a:ext cx="307092" cy="311151"/>
            </a:xfrm>
            <a:prstGeom prst="straightConnector1">
              <a:avLst/>
            </a:prstGeom>
            <a:ln w="28575">
              <a:solidFill>
                <a:srgbClr val="E2A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Straight Arrow Connector 197">
              <a:extLst>
                <a:ext uri="{FF2B5EF4-FFF2-40B4-BE49-F238E27FC236}">
                  <a16:creationId xmlns:a16="http://schemas.microsoft.com/office/drawing/2014/main" id="{59780C72-4AD9-04F2-4420-03CBA717DD6C}"/>
                </a:ext>
              </a:extLst>
            </p:cNvPr>
            <p:cNvCxnSpPr>
              <a:cxnSpLocks noChangeAspect="1"/>
              <a:stCxn id="152" idx="0"/>
              <a:endCxn id="146" idx="0"/>
            </p:cNvCxnSpPr>
            <p:nvPr/>
          </p:nvCxnSpPr>
          <p:spPr>
            <a:xfrm flipV="1">
              <a:off x="10453519" y="4410643"/>
              <a:ext cx="79672" cy="325581"/>
            </a:xfrm>
            <a:prstGeom prst="straightConnector1">
              <a:avLst/>
            </a:prstGeom>
            <a:ln w="28575">
              <a:solidFill>
                <a:srgbClr val="3B9A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Straight Arrow Connector 224">
              <a:extLst>
                <a:ext uri="{FF2B5EF4-FFF2-40B4-BE49-F238E27FC236}">
                  <a16:creationId xmlns:a16="http://schemas.microsoft.com/office/drawing/2014/main" id="{A46E5EB4-CE34-160D-E731-26518F935219}"/>
                </a:ext>
              </a:extLst>
            </p:cNvPr>
            <p:cNvCxnSpPr>
              <a:cxnSpLocks noChangeAspect="1"/>
              <a:stCxn id="146" idx="4"/>
              <a:endCxn id="149" idx="0"/>
            </p:cNvCxnSpPr>
            <p:nvPr/>
          </p:nvCxnSpPr>
          <p:spPr>
            <a:xfrm flipH="1" flipV="1">
              <a:off x="10512409" y="3523954"/>
              <a:ext cx="20782" cy="415635"/>
            </a:xfrm>
            <a:prstGeom prst="straightConnector1">
              <a:avLst/>
            </a:prstGeom>
            <a:ln w="28575">
              <a:solidFill>
                <a:srgbClr val="3B9A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Straight Arrow Connector 227">
              <a:extLst>
                <a:ext uri="{FF2B5EF4-FFF2-40B4-BE49-F238E27FC236}">
                  <a16:creationId xmlns:a16="http://schemas.microsoft.com/office/drawing/2014/main" id="{AF7E0C4B-8219-E035-E574-8FCB6DA8B878}"/>
                </a:ext>
              </a:extLst>
            </p:cNvPr>
            <p:cNvCxnSpPr>
              <a:cxnSpLocks noChangeAspect="1"/>
              <a:stCxn id="148" idx="5"/>
              <a:endCxn id="147" idx="1"/>
            </p:cNvCxnSpPr>
            <p:nvPr/>
          </p:nvCxnSpPr>
          <p:spPr>
            <a:xfrm flipH="1" flipV="1">
              <a:off x="8595872" y="3572733"/>
              <a:ext cx="307092" cy="311151"/>
            </a:xfrm>
            <a:prstGeom prst="straightConnector1">
              <a:avLst/>
            </a:prstGeom>
            <a:ln w="28575">
              <a:solidFill>
                <a:srgbClr val="3B9AB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7" name="TextBox 236">
            <a:extLst>
              <a:ext uri="{FF2B5EF4-FFF2-40B4-BE49-F238E27FC236}">
                <a16:creationId xmlns:a16="http://schemas.microsoft.com/office/drawing/2014/main" id="{F30E24BE-79B3-32DB-4874-B063A92F6593}"/>
              </a:ext>
            </a:extLst>
          </p:cNvPr>
          <p:cNvSpPr txBox="1"/>
          <p:nvPr/>
        </p:nvSpPr>
        <p:spPr>
          <a:xfrm>
            <a:off x="2964873" y="141316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CC3D7-CA86-4E75-4288-48FDECDD50A0}"/>
              </a:ext>
            </a:extLst>
          </p:cNvPr>
          <p:cNvSpPr txBox="1"/>
          <p:nvPr/>
        </p:nvSpPr>
        <p:spPr>
          <a:xfrm>
            <a:off x="3013103" y="637885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“sticky”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25B615F-2F95-9B1F-C490-720614F522D0}"/>
              </a:ext>
            </a:extLst>
          </p:cNvPr>
          <p:cNvCxnSpPr>
            <a:cxnSpLocks/>
          </p:cNvCxnSpPr>
          <p:nvPr/>
        </p:nvCxnSpPr>
        <p:spPr>
          <a:xfrm flipV="1">
            <a:off x="3861518" y="785838"/>
            <a:ext cx="457200" cy="3671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E7B816F-9CC9-7BA1-043B-C589C2BB980F}"/>
              </a:ext>
            </a:extLst>
          </p:cNvPr>
          <p:cNvSpPr txBox="1"/>
          <p:nvPr/>
        </p:nvSpPr>
        <p:spPr>
          <a:xfrm>
            <a:off x="6588239" y="677946"/>
            <a:ext cx="901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“sticky”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D296ED9-6A58-DCB8-FEDC-FFDD14C98F84}"/>
              </a:ext>
            </a:extLst>
          </p:cNvPr>
          <p:cNvCxnSpPr>
            <a:cxnSpLocks/>
          </p:cNvCxnSpPr>
          <p:nvPr/>
        </p:nvCxnSpPr>
        <p:spPr>
          <a:xfrm flipV="1">
            <a:off x="7436654" y="825899"/>
            <a:ext cx="457200" cy="36713"/>
          </a:xfrm>
          <a:prstGeom prst="line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72332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51</Words>
  <Application>Microsoft Macintosh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Aja M Sutton</dc:creator>
  <cp:lastModifiedBy>Aja M. Sutton</cp:lastModifiedBy>
  <cp:revision>4</cp:revision>
  <dcterms:created xsi:type="dcterms:W3CDTF">2025-07-24T17:22:18Z</dcterms:created>
  <dcterms:modified xsi:type="dcterms:W3CDTF">2025-07-30T22:18:41Z</dcterms:modified>
</cp:coreProperties>
</file>