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64" r:id="rId5"/>
    <p:sldId id="276" r:id="rId6"/>
    <p:sldId id="268" r:id="rId7"/>
    <p:sldId id="269" r:id="rId8"/>
    <p:sldId id="281" r:id="rId9"/>
    <p:sldId id="282" r:id="rId10"/>
    <p:sldId id="283" r:id="rId11"/>
    <p:sldId id="274" r:id="rId12"/>
  </p:sldIdLst>
  <p:sldSz cx="9144000" cy="6858000" type="letter"/>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2880"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varScale="1">
        <p:scale>
          <a:sx n="114" d="100"/>
          <a:sy n="114" d="100"/>
        </p:scale>
        <p:origin x="1506" y="102"/>
      </p:cViewPr>
      <p:guideLst>
        <p:guide pos="2880"/>
        <p:guide orient="horz" pos="2160"/>
      </p:guideLst>
    </p:cSldViewPr>
  </p:slideViewPr>
  <p:notesTextViewPr>
    <p:cViewPr>
      <p:scale>
        <a:sx n="1" d="1"/>
        <a:sy n="1" d="1"/>
      </p:scale>
      <p:origin x="0" y="0"/>
    </p:cViewPr>
  </p:notesTextViewPr>
  <p:notesViewPr>
    <p:cSldViewPr>
      <p:cViewPr>
        <p:scale>
          <a:sx n="75" d="100"/>
          <a:sy n="75" d="100"/>
        </p:scale>
        <p:origin x="3342" y="79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solidFill>
                <a:schemeClr val="tx2"/>
              </a:solidFill>
            </a:endParaRPr>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D6FA3E-F0AA-4174-B4A2-E5A74C55C518}" type="datetime1">
              <a:rPr lang="es-ES" smtClean="0">
                <a:solidFill>
                  <a:schemeClr val="tx2"/>
                </a:solidFill>
              </a:rPr>
              <a:pPr algn="r" rtl="0"/>
              <a:t>18/05/2021</a:t>
            </a:fld>
            <a:endParaRPr lang="es-ES" dirty="0">
              <a:solidFill>
                <a:schemeClr val="tx2"/>
              </a:solidFill>
            </a:endParaRPr>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solidFill>
                <a:schemeClr val="tx2"/>
              </a:solidFill>
            </a:endParaRPr>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s-ES">
                <a:solidFill>
                  <a:schemeClr val="tx2"/>
                </a:solidFill>
              </a:rPr>
              <a:pPr algn="r" rtl="0"/>
              <a:t>‹Nº›</a:t>
            </a:fld>
            <a:endParaRPr lang="es-ES"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defRPr>
            </a:lvl1pPr>
          </a:lstStyle>
          <a:p>
            <a:fld id="{E142CE8E-1509-4367-B318-56C7A1E910B6}" type="datetime1">
              <a:rPr lang="es-ES" smtClean="0"/>
              <a:pPr/>
              <a:t>18/05/2021</a:t>
            </a:fld>
            <a:endParaRPr lang="es-ES" dirty="0"/>
          </a:p>
        </p:txBody>
      </p:sp>
      <p:sp>
        <p:nvSpPr>
          <p:cNvPr id="4" name="Marcador de posición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es-ES" smtClean="0"/>
              <a:pPr/>
              <a:t>‹Nº›</a:t>
            </a:fld>
            <a:endParaRPr lang="es-E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8796F01-7154-41E0-B48B-A6921757531A}" type="slidenum">
              <a:rPr lang="es-ES" smtClean="0"/>
              <a:pPr/>
              <a:t>8</a:t>
            </a:fld>
            <a:endParaRPr lang="es-ES" dirty="0"/>
          </a:p>
        </p:txBody>
      </p:sp>
    </p:spTree>
    <p:extLst>
      <p:ext uri="{BB962C8B-B14F-4D97-AF65-F5344CB8AC3E}">
        <p14:creationId xmlns:p14="http://schemas.microsoft.com/office/powerpoint/2010/main" val="2764172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505200" y="1498602"/>
            <a:ext cx="5257800" cy="3298825"/>
          </a:xfrm>
        </p:spPr>
        <p:txBody>
          <a:bodyPr rtlCol="0">
            <a:normAutofit/>
          </a:bodyPr>
          <a:lstStyle>
            <a:lvl1pPr algn="l" rtl="0">
              <a:lnSpc>
                <a:spcPct val="90000"/>
              </a:lnSpc>
              <a:defRPr sz="4051" cap="none" baseline="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3505200" y="4927600"/>
            <a:ext cx="5257800" cy="1244600"/>
          </a:xfrm>
        </p:spPr>
        <p:txBody>
          <a:bodyPr rtlCol="0">
            <a:normAutofit/>
          </a:bodyPr>
          <a:lstStyle>
            <a:lvl1pPr marL="0" indent="0" algn="l" rtl="0">
              <a:spcBef>
                <a:spcPts val="0"/>
              </a:spcBef>
              <a:buNone/>
              <a:defRPr sz="2101" b="0">
                <a:solidFill>
                  <a:schemeClr val="tx1"/>
                </a:solidFill>
              </a:defRPr>
            </a:lvl1pPr>
            <a:lvl2pPr marL="457242" indent="0" algn="ctr" rtl="0">
              <a:buNone/>
              <a:defRPr>
                <a:solidFill>
                  <a:schemeClr val="tx1">
                    <a:tint val="75000"/>
                  </a:schemeClr>
                </a:solidFill>
              </a:defRPr>
            </a:lvl2pPr>
            <a:lvl3pPr marL="914484" indent="0" algn="ctr" rtl="0">
              <a:buNone/>
              <a:defRPr>
                <a:solidFill>
                  <a:schemeClr val="tx1">
                    <a:tint val="75000"/>
                  </a:schemeClr>
                </a:solidFill>
              </a:defRPr>
            </a:lvl3pPr>
            <a:lvl4pPr marL="1371726" indent="0" algn="ctr" rtl="0">
              <a:buNone/>
              <a:defRPr>
                <a:solidFill>
                  <a:schemeClr val="tx1">
                    <a:tint val="75000"/>
                  </a:schemeClr>
                </a:solidFill>
              </a:defRPr>
            </a:lvl4pPr>
            <a:lvl5pPr marL="1828967" indent="0" algn="ctr" rtl="0">
              <a:buNone/>
              <a:defRPr>
                <a:solidFill>
                  <a:schemeClr val="tx1">
                    <a:tint val="75000"/>
                  </a:schemeClr>
                </a:solidFill>
              </a:defRPr>
            </a:lvl5pPr>
            <a:lvl6pPr marL="2286210" indent="0" algn="ctr" rtl="0">
              <a:buNone/>
              <a:defRPr>
                <a:solidFill>
                  <a:schemeClr val="tx1">
                    <a:tint val="75000"/>
                  </a:schemeClr>
                </a:solidFill>
              </a:defRPr>
            </a:lvl6pPr>
            <a:lvl7pPr marL="2743451" indent="0" algn="ctr" rtl="0">
              <a:buNone/>
              <a:defRPr>
                <a:solidFill>
                  <a:schemeClr val="tx1">
                    <a:tint val="75000"/>
                  </a:schemeClr>
                </a:solidFill>
              </a:defRPr>
            </a:lvl7pPr>
            <a:lvl8pPr marL="3200693" indent="0" algn="ctr" rtl="0">
              <a:buNone/>
              <a:defRPr>
                <a:solidFill>
                  <a:schemeClr val="tx1">
                    <a:tint val="75000"/>
                  </a:schemeClr>
                </a:solidFill>
              </a:defRPr>
            </a:lvl8pPr>
            <a:lvl9pPr marL="3657935"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2DA6EC49-7015-4469-9A74-004F639B3FDA}" type="datetime1">
              <a:rPr lang="es-ES" smtClean="0"/>
              <a:pPr/>
              <a:t>18/05/2021</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591C5AD9-787D-40FA-8A4D-16A055B9AF81}" type="slidenum">
              <a:rPr lang="es-ES" noProof="0"/>
              <a:t>‹Nº›</a:t>
            </a:fld>
            <a:endParaRPr lang="es-ES"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91400" y="274639"/>
            <a:ext cx="1066800" cy="5897561"/>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38200" y="274639"/>
            <a:ext cx="6400800" cy="5897561"/>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F778434-5D58-47CE-9224-ED2BB79A18DD}" type="datetime1">
              <a:rPr lang="es-ES" smtClean="0"/>
              <a:pPr/>
              <a:t>18/05/2021</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591C5AD9-787D-40FA-8A4D-16A055B9AF81}" type="slidenum">
              <a:rPr lang="es-ES" noProof="0"/>
              <a:t>‹Nº›</a:t>
            </a:fld>
            <a:endParaRPr lang="es-ES"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B083ED9F-182D-465B-83F0-8108EBE0391A}" type="datetime1">
              <a:rPr lang="es-ES" smtClean="0"/>
              <a:pPr/>
              <a:t>18/05/2021</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DA60BA0E-20D0-4E7C-B286-26C960A6788F}" type="slidenum">
              <a:rPr lang="es-ES" noProof="0"/>
              <a:t>‹Nº›</a:t>
            </a:fld>
            <a:endParaRPr lang="es-ES"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09600" y="4445000"/>
            <a:ext cx="5257800" cy="1930400"/>
          </a:xfrm>
        </p:spPr>
        <p:txBody>
          <a:bodyPr rtlCol="0" anchor="t">
            <a:normAutofit/>
          </a:bodyPr>
          <a:lstStyle>
            <a:lvl1pPr algn="l" rtl="0">
              <a:defRPr sz="4051"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609600" y="3124201"/>
            <a:ext cx="5257800" cy="1296987"/>
          </a:xfrm>
        </p:spPr>
        <p:txBody>
          <a:bodyPr rtlCol="0" anchor="b">
            <a:normAutofit/>
          </a:bodyPr>
          <a:lstStyle>
            <a:lvl1pPr marL="0" indent="0" algn="l" rtl="0">
              <a:spcBef>
                <a:spcPts val="0"/>
              </a:spcBef>
              <a:buNone/>
              <a:defRPr sz="2101">
                <a:solidFill>
                  <a:schemeClr val="tx1"/>
                </a:solidFill>
              </a:defRPr>
            </a:lvl1pPr>
            <a:lvl2pPr marL="457242" indent="0" algn="l" rtl="0">
              <a:buNone/>
              <a:defRPr sz="1800">
                <a:solidFill>
                  <a:schemeClr val="tx1">
                    <a:tint val="75000"/>
                  </a:schemeClr>
                </a:solidFill>
              </a:defRPr>
            </a:lvl2pPr>
            <a:lvl3pPr marL="914484" indent="0" algn="l" rtl="0">
              <a:buNone/>
              <a:defRPr sz="1575">
                <a:solidFill>
                  <a:schemeClr val="tx1">
                    <a:tint val="75000"/>
                  </a:schemeClr>
                </a:solidFill>
              </a:defRPr>
            </a:lvl3pPr>
            <a:lvl4pPr marL="1371726" indent="0" algn="l" rtl="0">
              <a:buNone/>
              <a:defRPr sz="1425">
                <a:solidFill>
                  <a:schemeClr val="tx1">
                    <a:tint val="75000"/>
                  </a:schemeClr>
                </a:solidFill>
              </a:defRPr>
            </a:lvl4pPr>
            <a:lvl5pPr marL="1828967" indent="0" algn="l" rtl="0">
              <a:buNone/>
              <a:defRPr sz="1425">
                <a:solidFill>
                  <a:schemeClr val="tx1">
                    <a:tint val="75000"/>
                  </a:schemeClr>
                </a:solidFill>
              </a:defRPr>
            </a:lvl5pPr>
            <a:lvl6pPr marL="2286210" indent="0" algn="l" rtl="0">
              <a:buNone/>
              <a:defRPr sz="1425">
                <a:solidFill>
                  <a:schemeClr val="tx1">
                    <a:tint val="75000"/>
                  </a:schemeClr>
                </a:solidFill>
              </a:defRPr>
            </a:lvl6pPr>
            <a:lvl7pPr marL="2743451" indent="0" algn="l" rtl="0">
              <a:buNone/>
              <a:defRPr sz="1425">
                <a:solidFill>
                  <a:schemeClr val="tx1">
                    <a:tint val="75000"/>
                  </a:schemeClr>
                </a:solidFill>
              </a:defRPr>
            </a:lvl7pPr>
            <a:lvl8pPr marL="3200693" indent="0" algn="l" rtl="0">
              <a:buNone/>
              <a:defRPr sz="1425">
                <a:solidFill>
                  <a:schemeClr val="tx1">
                    <a:tint val="75000"/>
                  </a:schemeClr>
                </a:solidFill>
              </a:defRPr>
            </a:lvl8pPr>
            <a:lvl9pPr marL="3657935" indent="0" algn="l" rtl="0">
              <a:buNone/>
              <a:defRPr sz="1425">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838200" y="1701800"/>
            <a:ext cx="3733800" cy="4470400"/>
          </a:xfrm>
        </p:spPr>
        <p:txBody>
          <a:bodyPr rtlCol="0">
            <a:normAutofit/>
          </a:bodyPr>
          <a:lstStyle>
            <a:lvl1pPr algn="l" rtl="0">
              <a:defRPr sz="1800"/>
            </a:lvl1pPr>
            <a:lvl2pPr algn="l" rtl="0">
              <a:defRPr sz="1500"/>
            </a:lvl2pPr>
            <a:lvl3pPr algn="l" rtl="0">
              <a:defRPr sz="1350"/>
            </a:lvl3pPr>
            <a:lvl4pPr algn="l" rtl="0">
              <a:defRPr sz="1350"/>
            </a:lvl4pPr>
            <a:lvl5pPr marL="1508898" algn="l" rtl="0">
              <a:defRPr sz="1350"/>
            </a:lvl5pPr>
            <a:lvl6pPr marL="1508898" algn="l" rtl="0">
              <a:defRPr sz="1350"/>
            </a:lvl6pPr>
            <a:lvl7pPr marL="1508898" algn="l" rtl="0">
              <a:defRPr sz="1350"/>
            </a:lvl7pPr>
            <a:lvl8pPr marL="1508898" algn="l" rtl="0">
              <a:defRPr sz="1350"/>
            </a:lvl8pPr>
            <a:lvl9pPr marL="1508898" algn="l" rtl="0">
              <a:defRPr sz="135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4724400" y="1701800"/>
            <a:ext cx="3733800" cy="4470400"/>
          </a:xfrm>
        </p:spPr>
        <p:txBody>
          <a:bodyPr rtlCol="0">
            <a:normAutofit/>
          </a:bodyPr>
          <a:lstStyle>
            <a:lvl1pPr algn="l" rtl="0">
              <a:defRPr sz="1800"/>
            </a:lvl1pPr>
            <a:lvl2pPr algn="l" rtl="0">
              <a:defRPr sz="1500"/>
            </a:lvl2pPr>
            <a:lvl3pPr algn="l" rtl="0">
              <a:defRPr sz="1350"/>
            </a:lvl3pPr>
            <a:lvl4pPr algn="l" rtl="0">
              <a:defRPr sz="1350"/>
            </a:lvl4pPr>
            <a:lvl5pPr marL="1508898" algn="l" rtl="0">
              <a:defRPr sz="1350"/>
            </a:lvl5pPr>
            <a:lvl6pPr marL="1508898" algn="l" rtl="0">
              <a:defRPr sz="1350"/>
            </a:lvl6pPr>
            <a:lvl7pPr marL="1508898" algn="l" rtl="0">
              <a:defRPr sz="1350"/>
            </a:lvl7pPr>
            <a:lvl8pPr marL="1508898" algn="l" rtl="0">
              <a:defRPr sz="1350"/>
            </a:lvl8pPr>
            <a:lvl9pPr marL="1508898" algn="l" rtl="0">
              <a:defRPr sz="135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F91690F1-80DA-4D8B-B458-8D4BD410131D}" type="datetime1">
              <a:rPr lang="es-ES" smtClean="0"/>
              <a:pPr/>
              <a:t>18/05/2021</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EB37DED6-D4C7-42EE-AB49-D2E39E64FDE4}" type="slidenum">
              <a:rPr lang="es-ES" noProof="0"/>
              <a:t>‹Nº›</a:t>
            </a:fld>
            <a:endParaRPr lang="es-ES"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841249" y="1608836"/>
            <a:ext cx="3730752" cy="512064"/>
          </a:xfrm>
        </p:spPr>
        <p:txBody>
          <a:bodyPr rtlCol="0" anchor="b">
            <a:noAutofit/>
          </a:bodyPr>
          <a:lstStyle>
            <a:lvl1pPr marL="0" indent="0" algn="l" rtl="0">
              <a:spcBef>
                <a:spcPts val="0"/>
              </a:spcBef>
              <a:buNone/>
              <a:defRPr sz="1800" b="1"/>
            </a:lvl1pPr>
            <a:lvl2pPr marL="457242" indent="0" algn="l" rtl="0">
              <a:buNone/>
              <a:defRPr sz="2026" b="1"/>
            </a:lvl2pPr>
            <a:lvl3pPr marL="914484" indent="0" algn="l" rtl="0">
              <a:buNone/>
              <a:defRPr sz="1800" b="1"/>
            </a:lvl3pPr>
            <a:lvl4pPr marL="1371726" indent="0" algn="l" rtl="0">
              <a:buNone/>
              <a:defRPr sz="1575" b="1"/>
            </a:lvl4pPr>
            <a:lvl5pPr marL="1828967" indent="0" algn="l" rtl="0">
              <a:buNone/>
              <a:defRPr sz="1575" b="1"/>
            </a:lvl5pPr>
            <a:lvl6pPr marL="2286210" indent="0" algn="l" rtl="0">
              <a:buNone/>
              <a:defRPr sz="1575" b="1"/>
            </a:lvl6pPr>
            <a:lvl7pPr marL="2743451" indent="0" algn="l" rtl="0">
              <a:buNone/>
              <a:defRPr sz="1575" b="1"/>
            </a:lvl7pPr>
            <a:lvl8pPr marL="3200693" indent="0" algn="l" rtl="0">
              <a:buNone/>
              <a:defRPr sz="1575" b="1"/>
            </a:lvl8pPr>
            <a:lvl9pPr marL="3657935" indent="0" algn="l" rtl="0">
              <a:buNone/>
              <a:defRPr sz="1575"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838200" y="2209800"/>
            <a:ext cx="3733800" cy="3962400"/>
          </a:xfrm>
        </p:spPr>
        <p:txBody>
          <a:bodyPr rtlCol="0">
            <a:normAutofit/>
          </a:bodyPr>
          <a:lstStyle>
            <a:lvl1pPr algn="l" rtl="0">
              <a:defRPr sz="1500"/>
            </a:lvl1pPr>
            <a:lvl2pPr algn="l" rtl="0">
              <a:defRPr sz="1350"/>
            </a:lvl2pPr>
            <a:lvl3pPr algn="l" rtl="0">
              <a:defRPr sz="1350"/>
            </a:lvl3pPr>
            <a:lvl4pPr algn="l" rtl="0">
              <a:defRPr sz="1350"/>
            </a:lvl4pPr>
            <a:lvl5pPr marL="1508898" algn="l" rtl="0">
              <a:defRPr sz="1350"/>
            </a:lvl5pPr>
            <a:lvl6pPr marL="1508898" algn="l" rtl="0">
              <a:defRPr sz="1350"/>
            </a:lvl6pPr>
            <a:lvl7pPr marL="1508898" algn="l" rtl="0">
              <a:defRPr sz="1350"/>
            </a:lvl7pPr>
            <a:lvl8pPr marL="1508898" algn="l" rtl="0">
              <a:defRPr sz="1350"/>
            </a:lvl8pPr>
            <a:lvl9pPr marL="1508898" algn="l" rtl="0">
              <a:defRPr sz="135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4727448" y="1608836"/>
            <a:ext cx="3730752" cy="512064"/>
          </a:xfrm>
        </p:spPr>
        <p:txBody>
          <a:bodyPr rtlCol="0" anchor="b">
            <a:noAutofit/>
          </a:bodyPr>
          <a:lstStyle>
            <a:lvl1pPr marL="0" indent="0" algn="l" rtl="0">
              <a:spcBef>
                <a:spcPts val="0"/>
              </a:spcBef>
              <a:buNone/>
              <a:defRPr sz="1800" b="1"/>
            </a:lvl1pPr>
            <a:lvl2pPr marL="457242" indent="0" algn="l" rtl="0">
              <a:buNone/>
              <a:defRPr sz="2026" b="1"/>
            </a:lvl2pPr>
            <a:lvl3pPr marL="914484" indent="0" algn="l" rtl="0">
              <a:buNone/>
              <a:defRPr sz="1800" b="1"/>
            </a:lvl3pPr>
            <a:lvl4pPr marL="1371726" indent="0" algn="l" rtl="0">
              <a:buNone/>
              <a:defRPr sz="1575" b="1"/>
            </a:lvl4pPr>
            <a:lvl5pPr marL="1828967" indent="0" algn="l" rtl="0">
              <a:buNone/>
              <a:defRPr sz="1575" b="1"/>
            </a:lvl5pPr>
            <a:lvl6pPr marL="2286210" indent="0" algn="l" rtl="0">
              <a:buNone/>
              <a:defRPr sz="1575" b="1"/>
            </a:lvl6pPr>
            <a:lvl7pPr marL="2743451" indent="0" algn="l" rtl="0">
              <a:buNone/>
              <a:defRPr sz="1575" b="1"/>
            </a:lvl7pPr>
            <a:lvl8pPr marL="3200693" indent="0" algn="l" rtl="0">
              <a:buNone/>
              <a:defRPr sz="1575" b="1"/>
            </a:lvl8pPr>
            <a:lvl9pPr marL="3657935" indent="0" algn="l" rtl="0">
              <a:buNone/>
              <a:defRPr sz="1575"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4724400" y="2209800"/>
            <a:ext cx="3733800" cy="3962400"/>
          </a:xfrm>
        </p:spPr>
        <p:txBody>
          <a:bodyPr rtlCol="0">
            <a:normAutofit/>
          </a:bodyPr>
          <a:lstStyle>
            <a:lvl1pPr algn="l" rtl="0">
              <a:defRPr sz="1500"/>
            </a:lvl1pPr>
            <a:lvl2pPr algn="l" rtl="0">
              <a:defRPr sz="1350"/>
            </a:lvl2pPr>
            <a:lvl3pPr algn="l" rtl="0">
              <a:defRPr sz="1350"/>
            </a:lvl3pPr>
            <a:lvl4pPr algn="l" rtl="0">
              <a:defRPr sz="1350"/>
            </a:lvl4pPr>
            <a:lvl5pPr marL="1508898" algn="l" rtl="0">
              <a:defRPr sz="1350"/>
            </a:lvl5pPr>
            <a:lvl6pPr marL="1508898" algn="l" rtl="0">
              <a:defRPr sz="1350"/>
            </a:lvl6pPr>
            <a:lvl7pPr marL="1508898" algn="l" rtl="0">
              <a:defRPr sz="1350"/>
            </a:lvl7pPr>
            <a:lvl8pPr marL="1508898" algn="l" rtl="0">
              <a:defRPr sz="1350"/>
            </a:lvl8pPr>
            <a:lvl9pPr marL="1508898" algn="l" rtl="0">
              <a:defRPr sz="135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BA778C7E-2806-4739-BD8D-319D61955722}" type="datetime1">
              <a:rPr lang="es-ES" smtClean="0"/>
              <a:pPr/>
              <a:t>18/05/2021</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EB37DED6-D4C7-42EE-AB49-D2E39E64FDE4}" type="slidenum">
              <a:rPr lang="es-ES" noProof="0"/>
              <a:t>‹Nº›</a:t>
            </a:fld>
            <a:endParaRPr lang="es-ES"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708437A7-884C-4343-A93E-6370C2487814}" type="datetime1">
              <a:rPr lang="es-ES" smtClean="0"/>
              <a:pPr/>
              <a:t>18/05/2021</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EB37DED6-D4C7-42EE-AB49-D2E39E64FDE4}" type="slidenum">
              <a:rPr lang="es-ES" noProof="0"/>
              <a:t>‹Nº›</a:t>
            </a:fld>
            <a:endParaRPr lang="es-ES"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BDED79CC-2E17-4813-9B77-E03A744EFEA4}" type="datetime1">
              <a:rPr lang="es-ES" smtClean="0"/>
              <a:pPr/>
              <a:t>18/05/2021</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EB37DED6-D4C7-42EE-AB49-D2E39E64FDE4}" type="slidenum">
              <a:rPr lang="es-ES" noProof="0"/>
              <a:t>‹Nº›</a:t>
            </a:fld>
            <a:endParaRPr lang="es-ES"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p:cNvSpPr/>
          <p:nvPr/>
        </p:nvSpPr>
        <p:spPr>
          <a:xfrm>
            <a:off x="2971800" y="0"/>
            <a:ext cx="59436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rtl="0"/>
            <a:endParaRPr lang="es-ES" sz="1800" noProof="0" dirty="0"/>
          </a:p>
        </p:txBody>
      </p:sp>
      <p:sp>
        <p:nvSpPr>
          <p:cNvPr id="2" name="Título 1"/>
          <p:cNvSpPr>
            <a:spLocks noGrp="1"/>
          </p:cNvSpPr>
          <p:nvPr>
            <p:ph type="title"/>
          </p:nvPr>
        </p:nvSpPr>
        <p:spPr>
          <a:xfrm>
            <a:off x="228601" y="1701800"/>
            <a:ext cx="2514600" cy="2844800"/>
          </a:xfrm>
        </p:spPr>
        <p:txBody>
          <a:bodyPr rtlCol="0" anchor="b">
            <a:normAutofit/>
          </a:bodyPr>
          <a:lstStyle>
            <a:lvl1pPr algn="l" rtl="0">
              <a:defRPr sz="1500" b="1"/>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3352800" y="482600"/>
            <a:ext cx="5105400" cy="5892800"/>
          </a:xfrm>
        </p:spPr>
        <p:txBody>
          <a:bodyPr rtlCol="0">
            <a:normAutofit/>
          </a:bodyPr>
          <a:lstStyle>
            <a:lvl1pPr algn="l" rtl="0">
              <a:defRPr sz="1800"/>
            </a:lvl1pPr>
            <a:lvl2pPr algn="l" rtl="0">
              <a:defRPr sz="1500"/>
            </a:lvl2pPr>
            <a:lvl3pPr algn="l" rtl="0">
              <a:defRPr sz="1350"/>
            </a:lvl3pPr>
            <a:lvl4pPr algn="l" rtl="0">
              <a:defRPr sz="1350"/>
            </a:lvl4pPr>
            <a:lvl5pPr algn="l" rtl="0">
              <a:defRPr sz="1350"/>
            </a:lvl5pPr>
            <a:lvl6pPr algn="l" rtl="0">
              <a:defRPr sz="1350"/>
            </a:lvl6pPr>
            <a:lvl7pPr algn="l" rtl="0">
              <a:defRPr sz="1350"/>
            </a:lvl7pPr>
            <a:lvl8pPr algn="l" rtl="0">
              <a:defRPr sz="1350"/>
            </a:lvl8pPr>
            <a:lvl9pPr algn="l" rtl="0">
              <a:defRPr sz="135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228601" y="4648200"/>
            <a:ext cx="2514600" cy="1727200"/>
          </a:xfrm>
        </p:spPr>
        <p:txBody>
          <a:bodyPr rtlCol="0">
            <a:normAutofit/>
          </a:bodyPr>
          <a:lstStyle>
            <a:lvl1pPr marL="0" indent="0" algn="l" rtl="0">
              <a:spcBef>
                <a:spcPts val="900"/>
              </a:spcBef>
              <a:buNone/>
              <a:defRPr sz="1200"/>
            </a:lvl1pPr>
            <a:lvl2pPr marL="457242" indent="0" algn="l" rtl="0">
              <a:buNone/>
              <a:defRPr sz="1200"/>
            </a:lvl2pPr>
            <a:lvl3pPr marL="914484" indent="0" algn="l" rtl="0">
              <a:buNone/>
              <a:defRPr sz="975"/>
            </a:lvl3pPr>
            <a:lvl4pPr marL="1371726" indent="0" algn="l" rtl="0">
              <a:buNone/>
              <a:defRPr sz="900"/>
            </a:lvl4pPr>
            <a:lvl5pPr marL="1828967" indent="0" algn="l" rtl="0">
              <a:buNone/>
              <a:defRPr sz="900"/>
            </a:lvl5pPr>
            <a:lvl6pPr marL="2286210" indent="0" algn="l" rtl="0">
              <a:buNone/>
              <a:defRPr sz="900"/>
            </a:lvl6pPr>
            <a:lvl7pPr marL="2743451" indent="0" algn="l" rtl="0">
              <a:buNone/>
              <a:defRPr sz="900"/>
            </a:lvl7pPr>
            <a:lvl8pPr marL="3200693" indent="0" algn="l" rtl="0">
              <a:buNone/>
              <a:defRPr sz="900"/>
            </a:lvl8pPr>
            <a:lvl9pPr marL="3657935" indent="0" algn="l" rtl="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defRPr/>
            </a:lvl1pPr>
          </a:lstStyle>
          <a:p>
            <a:fld id="{24229622-6F3C-4902-9962-43BF7D6E67A7}" type="datetime1">
              <a:rPr lang="es-ES" smtClean="0"/>
              <a:pPr/>
              <a:t>18/05/2021</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DFBB78A-01B4-41F2-96B0-677A4A282832}" type="slidenum">
              <a:rPr lang="es-ES" noProof="0"/>
              <a:t>‹Nº›</a:t>
            </a:fld>
            <a:endParaRPr lang="es-ES" noProof="0"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ángulo 7"/>
          <p:cNvSpPr/>
          <p:nvPr/>
        </p:nvSpPr>
        <p:spPr>
          <a:xfrm>
            <a:off x="1562100" y="0"/>
            <a:ext cx="6019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rtl="0"/>
            <a:endParaRPr lang="es-ES" sz="1800" noProof="0" dirty="0"/>
          </a:p>
        </p:txBody>
      </p:sp>
      <p:sp>
        <p:nvSpPr>
          <p:cNvPr id="2" name="Título 1"/>
          <p:cNvSpPr>
            <a:spLocks noGrp="1"/>
          </p:cNvSpPr>
          <p:nvPr>
            <p:ph type="title"/>
          </p:nvPr>
        </p:nvSpPr>
        <p:spPr>
          <a:xfrm>
            <a:off x="1828800" y="4800600"/>
            <a:ext cx="5486400" cy="762000"/>
          </a:xfrm>
        </p:spPr>
        <p:txBody>
          <a:bodyPr rtlCol="0" anchor="b">
            <a:normAutofit/>
          </a:bodyPr>
          <a:lstStyle>
            <a:lvl1pPr algn="l" rtl="0">
              <a:defRPr sz="1500" b="1"/>
            </a:lvl1pPr>
          </a:lstStyle>
          <a:p>
            <a:pPr rtl="0"/>
            <a:r>
              <a:rPr lang="es-ES" noProof="0"/>
              <a:t>Haga clic para modificar el estilo de título del patrón</a:t>
            </a:r>
            <a:endParaRPr lang="es-ES" noProof="0" dirty="0"/>
          </a:p>
        </p:txBody>
      </p:sp>
      <p:sp>
        <p:nvSpPr>
          <p:cNvPr id="3" name="Marcador de posición de imagen 2"/>
          <p:cNvSpPr>
            <a:spLocks noGrp="1"/>
          </p:cNvSpPr>
          <p:nvPr>
            <p:ph type="pic" idx="1"/>
          </p:nvPr>
        </p:nvSpPr>
        <p:spPr>
          <a:xfrm>
            <a:off x="1828800" y="279402"/>
            <a:ext cx="5486400" cy="4448175"/>
          </a:xfrm>
        </p:spPr>
        <p:txBody>
          <a:bodyPr rtlCol="0">
            <a:normAutofit/>
          </a:bodyPr>
          <a:lstStyle>
            <a:lvl1pPr marL="0" indent="0" algn="l" rtl="0">
              <a:buNone/>
              <a:defRPr sz="2101"/>
            </a:lvl1pPr>
            <a:lvl2pPr marL="457242" indent="0" algn="l" rtl="0">
              <a:buNone/>
              <a:defRPr sz="2776"/>
            </a:lvl2pPr>
            <a:lvl3pPr marL="914484" indent="0" algn="l" rtl="0">
              <a:buNone/>
              <a:defRPr sz="2401"/>
            </a:lvl3pPr>
            <a:lvl4pPr marL="1371726" indent="0" algn="l" rtl="0">
              <a:buNone/>
              <a:defRPr sz="2026"/>
            </a:lvl4pPr>
            <a:lvl5pPr marL="1828967" indent="0" algn="l" rtl="0">
              <a:buNone/>
              <a:defRPr sz="2026"/>
            </a:lvl5pPr>
            <a:lvl6pPr marL="2286210" indent="0" algn="l" rtl="0">
              <a:buNone/>
              <a:defRPr sz="2026"/>
            </a:lvl6pPr>
            <a:lvl7pPr marL="2743451" indent="0" algn="l" rtl="0">
              <a:buNone/>
              <a:defRPr sz="2026"/>
            </a:lvl7pPr>
            <a:lvl8pPr marL="3200693" indent="0" algn="l" rtl="0">
              <a:buNone/>
              <a:defRPr sz="2026"/>
            </a:lvl8pPr>
            <a:lvl9pPr marL="3657935" indent="0" algn="l" rtl="0">
              <a:buNone/>
              <a:defRPr sz="2026"/>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828800" y="5562600"/>
            <a:ext cx="5486400" cy="812800"/>
          </a:xfrm>
        </p:spPr>
        <p:txBody>
          <a:bodyPr rtlCol="0">
            <a:normAutofit/>
          </a:bodyPr>
          <a:lstStyle>
            <a:lvl1pPr marL="0" indent="0" algn="l" rtl="0">
              <a:spcBef>
                <a:spcPts val="0"/>
              </a:spcBef>
              <a:buNone/>
              <a:defRPr sz="1200"/>
            </a:lvl1pPr>
            <a:lvl2pPr marL="457242" indent="0" algn="l" rtl="0">
              <a:buNone/>
              <a:defRPr sz="1200"/>
            </a:lvl2pPr>
            <a:lvl3pPr marL="914484" indent="0" algn="l" rtl="0">
              <a:buNone/>
              <a:defRPr sz="975"/>
            </a:lvl3pPr>
            <a:lvl4pPr marL="1371726" indent="0" algn="l" rtl="0">
              <a:buNone/>
              <a:defRPr sz="900"/>
            </a:lvl4pPr>
            <a:lvl5pPr marL="1828967" indent="0" algn="l" rtl="0">
              <a:buNone/>
              <a:defRPr sz="900"/>
            </a:lvl5pPr>
            <a:lvl6pPr marL="2286210" indent="0" algn="l" rtl="0">
              <a:buNone/>
              <a:defRPr sz="900"/>
            </a:lvl6pPr>
            <a:lvl7pPr marL="2743451" indent="0" algn="l" rtl="0">
              <a:buNone/>
              <a:defRPr sz="900"/>
            </a:lvl7pPr>
            <a:lvl8pPr marL="3200693" indent="0" algn="l" rtl="0">
              <a:buNone/>
              <a:defRPr sz="900"/>
            </a:lvl8pPr>
            <a:lvl9pPr marL="3657935" indent="0" algn="l" rtl="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defRPr/>
            </a:lvl1pPr>
          </a:lstStyle>
          <a:p>
            <a:fld id="{C4F52E44-9152-44CF-BA11-17304D98E8E7}" type="datetime1">
              <a:rPr lang="es-ES" smtClean="0"/>
              <a:pPr/>
              <a:t>18/05/2021</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DFBB78A-01B4-41F2-96B0-677A4A282832}" type="slidenum">
              <a:rPr lang="es-ES" noProof="0"/>
              <a:t>‹Nº›</a:t>
            </a:fld>
            <a:endParaRPr lang="es-ES"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228600" y="0"/>
            <a:ext cx="8686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rtl="0"/>
            <a:endParaRPr lang="es-ES" sz="1800" noProof="0" dirty="0"/>
          </a:p>
        </p:txBody>
      </p:sp>
      <p:sp>
        <p:nvSpPr>
          <p:cNvPr id="2" name="Marcador de posición de título 1"/>
          <p:cNvSpPr>
            <a:spLocks noGrp="1"/>
          </p:cNvSpPr>
          <p:nvPr>
            <p:ph type="title"/>
          </p:nvPr>
        </p:nvSpPr>
        <p:spPr>
          <a:xfrm>
            <a:off x="838200" y="76200"/>
            <a:ext cx="7620000" cy="1397000"/>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838200" y="1701800"/>
            <a:ext cx="7620000" cy="4470400"/>
          </a:xfrm>
          <a:prstGeom prst="rect">
            <a:avLst/>
          </a:prstGeom>
        </p:spPr>
        <p:txBody>
          <a:bodyPr vert="horz" lIns="121899" tIns="60949" rIns="121899" bIns="60949"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38200" y="6400802"/>
            <a:ext cx="2057400" cy="320675"/>
          </a:xfrm>
          <a:prstGeom prst="rect">
            <a:avLst/>
          </a:prstGeom>
        </p:spPr>
        <p:txBody>
          <a:bodyPr vert="horz" lIns="121899" tIns="60949" rIns="121899" bIns="60949" rtlCol="0" anchor="b"/>
          <a:lstStyle>
            <a:lvl1pPr algn="l" rtl="0">
              <a:defRPr sz="900">
                <a:solidFill>
                  <a:schemeClr val="tx2">
                    <a:lumMod val="50000"/>
                    <a:lumOff val="50000"/>
                  </a:schemeClr>
                </a:solidFill>
              </a:defRPr>
            </a:lvl1pPr>
          </a:lstStyle>
          <a:p>
            <a:fld id="{C6F3C807-97E5-4EB1-B67A-316AEC28F394}" type="datetime1">
              <a:rPr lang="es-ES" smtClean="0"/>
              <a:pPr/>
              <a:t>18/05/2021</a:t>
            </a:fld>
            <a:endParaRPr lang="es-ES" dirty="0"/>
          </a:p>
        </p:txBody>
      </p:sp>
      <p:sp>
        <p:nvSpPr>
          <p:cNvPr id="5" name="Marcador de posición de pie de página 4"/>
          <p:cNvSpPr>
            <a:spLocks noGrp="1"/>
          </p:cNvSpPr>
          <p:nvPr>
            <p:ph type="ftr" sz="quarter" idx="3"/>
          </p:nvPr>
        </p:nvSpPr>
        <p:spPr>
          <a:xfrm>
            <a:off x="2931645" y="6400802"/>
            <a:ext cx="4663440" cy="320675"/>
          </a:xfrm>
          <a:prstGeom prst="rect">
            <a:avLst/>
          </a:prstGeom>
        </p:spPr>
        <p:txBody>
          <a:bodyPr vert="horz" lIns="121899" tIns="60949" rIns="121899" bIns="60949" rtlCol="0" anchor="b"/>
          <a:lstStyle>
            <a:lvl1pPr algn="ctr" rtl="0">
              <a:defRPr sz="900">
                <a:solidFill>
                  <a:schemeClr val="tx2">
                    <a:lumMod val="50000"/>
                    <a:lumOff val="50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7627346" y="6400802"/>
            <a:ext cx="830855" cy="320675"/>
          </a:xfrm>
          <a:prstGeom prst="rect">
            <a:avLst/>
          </a:prstGeom>
        </p:spPr>
        <p:txBody>
          <a:bodyPr vert="horz" lIns="121899" tIns="60949" rIns="121899" bIns="60949" rtlCol="0" anchor="b"/>
          <a:lstStyle>
            <a:lvl1pPr algn="r" rtl="0">
              <a:defRPr sz="900">
                <a:solidFill>
                  <a:schemeClr val="tx2">
                    <a:lumMod val="50000"/>
                    <a:lumOff val="50000"/>
                  </a:schemeClr>
                </a:solidFill>
              </a:defRPr>
            </a:lvl1p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84" rtl="0" eaLnBrk="1" latinLnBrk="0" hangingPunct="1">
        <a:lnSpc>
          <a:spcPct val="85000"/>
        </a:lnSpc>
        <a:spcBef>
          <a:spcPct val="0"/>
        </a:spcBef>
        <a:buNone/>
        <a:tabLst/>
        <a:defRPr sz="3301" kern="1200" cap="none" baseline="0">
          <a:solidFill>
            <a:schemeClr val="tx1"/>
          </a:solidFill>
          <a:latin typeface="+mj-lt"/>
          <a:ea typeface="+mj-ea"/>
          <a:cs typeface="+mj-cs"/>
        </a:defRPr>
      </a:lvl1pPr>
    </p:titleStyle>
    <p:bodyStyle>
      <a:lvl1pPr marL="228621" indent="-228621" algn="l" defTabSz="914484" rtl="0" eaLnBrk="1" latinLnBrk="0" hangingPunct="1">
        <a:lnSpc>
          <a:spcPct val="95000"/>
        </a:lnSpc>
        <a:spcBef>
          <a:spcPts val="1400"/>
        </a:spcBef>
        <a:buSzPct val="100000"/>
        <a:buFont typeface="Arial" pitchFamily="34" charset="0"/>
        <a:buChar char="•"/>
        <a:defRPr sz="1800" kern="1200">
          <a:solidFill>
            <a:schemeClr val="tx1"/>
          </a:solidFill>
          <a:latin typeface="+mn-lt"/>
          <a:ea typeface="+mn-ea"/>
          <a:cs typeface="+mn-cs"/>
        </a:defRPr>
      </a:lvl1pPr>
      <a:lvl2pPr marL="548690" indent="-228621" algn="l" defTabSz="914484" rtl="0" eaLnBrk="1" latinLnBrk="0" hangingPunct="1">
        <a:lnSpc>
          <a:spcPct val="95000"/>
        </a:lnSpc>
        <a:spcBef>
          <a:spcPts val="800"/>
        </a:spcBef>
        <a:buSzPct val="100000"/>
        <a:buFont typeface="Century Gothic" pitchFamily="34" charset="0"/>
        <a:buChar char="–"/>
        <a:defRPr sz="1500" kern="1200">
          <a:solidFill>
            <a:schemeClr val="tx1"/>
          </a:solidFill>
          <a:latin typeface="+mn-lt"/>
          <a:ea typeface="+mn-ea"/>
          <a:cs typeface="+mn-cs"/>
        </a:defRPr>
      </a:lvl2pPr>
      <a:lvl3pPr marL="868759" indent="-228621" algn="l" defTabSz="914484" rtl="0" eaLnBrk="1" latinLnBrk="0" hangingPunct="1">
        <a:lnSpc>
          <a:spcPct val="95000"/>
        </a:lnSpc>
        <a:spcBef>
          <a:spcPts val="800"/>
        </a:spcBef>
        <a:buSzPct val="100000"/>
        <a:buFont typeface="Century Gothic" pitchFamily="34" charset="0"/>
        <a:buChar char="–"/>
        <a:defRPr sz="1350" kern="1200">
          <a:solidFill>
            <a:schemeClr val="tx1"/>
          </a:solidFill>
          <a:latin typeface="+mn-lt"/>
          <a:ea typeface="+mn-ea"/>
          <a:cs typeface="+mn-cs"/>
        </a:defRPr>
      </a:lvl3pPr>
      <a:lvl4pPr marL="1188829" indent="-228621" algn="l" defTabSz="914484" rtl="0" eaLnBrk="1" latinLnBrk="0" hangingPunct="1">
        <a:lnSpc>
          <a:spcPct val="95000"/>
        </a:lnSpc>
        <a:spcBef>
          <a:spcPts val="800"/>
        </a:spcBef>
        <a:buSzPct val="100000"/>
        <a:buFont typeface="Century Gothic" pitchFamily="34" charset="0"/>
        <a:buChar char="–"/>
        <a:defRPr sz="1350" kern="1200">
          <a:solidFill>
            <a:schemeClr val="tx1"/>
          </a:solidFill>
          <a:latin typeface="+mn-lt"/>
          <a:ea typeface="+mn-ea"/>
          <a:cs typeface="+mn-cs"/>
        </a:defRPr>
      </a:lvl4pPr>
      <a:lvl5pPr marL="1508898" indent="-228621" algn="l" defTabSz="914484" rtl="0" eaLnBrk="1" latinLnBrk="0" hangingPunct="1">
        <a:lnSpc>
          <a:spcPct val="95000"/>
        </a:lnSpc>
        <a:spcBef>
          <a:spcPts val="800"/>
        </a:spcBef>
        <a:buSzPct val="100000"/>
        <a:buFont typeface="Century Gothic" pitchFamily="34" charset="0"/>
        <a:buChar char="–"/>
        <a:defRPr sz="1350" kern="1200">
          <a:solidFill>
            <a:schemeClr val="tx1"/>
          </a:solidFill>
          <a:latin typeface="+mn-lt"/>
          <a:ea typeface="+mn-ea"/>
          <a:cs typeface="+mn-cs"/>
        </a:defRPr>
      </a:lvl5pPr>
      <a:lvl6pPr marL="1828967" indent="-228621" algn="l" defTabSz="914484" rtl="0" eaLnBrk="1" latinLnBrk="0" hangingPunct="1">
        <a:lnSpc>
          <a:spcPct val="95000"/>
        </a:lnSpc>
        <a:spcBef>
          <a:spcPts val="800"/>
        </a:spcBef>
        <a:buSzPct val="90000"/>
        <a:buFont typeface="Century Gothic" pitchFamily="34" charset="0"/>
        <a:buChar char="–"/>
        <a:defRPr sz="1350" kern="1200">
          <a:solidFill>
            <a:schemeClr val="tx1"/>
          </a:solidFill>
          <a:latin typeface="+mn-lt"/>
          <a:ea typeface="+mn-ea"/>
          <a:cs typeface="+mn-cs"/>
        </a:defRPr>
      </a:lvl6pPr>
      <a:lvl7pPr marL="2149037" indent="-228621" algn="l" defTabSz="914484" rtl="0" eaLnBrk="1" latinLnBrk="0" hangingPunct="1">
        <a:lnSpc>
          <a:spcPct val="95000"/>
        </a:lnSpc>
        <a:spcBef>
          <a:spcPts val="800"/>
        </a:spcBef>
        <a:buSzPct val="90000"/>
        <a:buFont typeface="Century Gothic" pitchFamily="34" charset="0"/>
        <a:buChar char="–"/>
        <a:defRPr sz="1350" kern="1200">
          <a:solidFill>
            <a:schemeClr val="tx1"/>
          </a:solidFill>
          <a:latin typeface="+mn-lt"/>
          <a:ea typeface="+mn-ea"/>
          <a:cs typeface="+mn-cs"/>
        </a:defRPr>
      </a:lvl7pPr>
      <a:lvl8pPr marL="2469106" indent="-228621" algn="l" defTabSz="914484" rtl="0" eaLnBrk="1" latinLnBrk="0" hangingPunct="1">
        <a:lnSpc>
          <a:spcPct val="95000"/>
        </a:lnSpc>
        <a:spcBef>
          <a:spcPts val="800"/>
        </a:spcBef>
        <a:buSzPct val="90000"/>
        <a:buFont typeface="Century Gothic" pitchFamily="34" charset="0"/>
        <a:buChar char="–"/>
        <a:defRPr sz="1350" kern="1200">
          <a:solidFill>
            <a:schemeClr val="tx1"/>
          </a:solidFill>
          <a:latin typeface="+mn-lt"/>
          <a:ea typeface="+mn-ea"/>
          <a:cs typeface="+mn-cs"/>
        </a:defRPr>
      </a:lvl8pPr>
      <a:lvl9pPr marL="2834900" indent="-228621" algn="l" defTabSz="914484" rtl="0" eaLnBrk="1" latinLnBrk="0" hangingPunct="1">
        <a:lnSpc>
          <a:spcPct val="95000"/>
        </a:lnSpc>
        <a:spcBef>
          <a:spcPts val="800"/>
        </a:spcBef>
        <a:buSzPct val="90000"/>
        <a:buFont typeface="Century Gothic" pitchFamily="34" charset="0"/>
        <a:buChar char="–"/>
        <a:defRPr sz="1350" kern="1200">
          <a:solidFill>
            <a:schemeClr val="tx1"/>
          </a:solidFill>
          <a:latin typeface="+mn-lt"/>
          <a:ea typeface="+mn-ea"/>
          <a:cs typeface="+mn-cs"/>
        </a:defRPr>
      </a:lvl9pPr>
    </p:bodyStyle>
    <p:otherStyle>
      <a:defPPr>
        <a:defRPr/>
      </a:defPPr>
      <a:lvl1pPr marL="0" algn="l" defTabSz="914484" rtl="0" eaLnBrk="1" latinLnBrk="0" hangingPunct="1">
        <a:defRPr sz="1800" kern="1200">
          <a:solidFill>
            <a:schemeClr val="tx1"/>
          </a:solidFill>
          <a:latin typeface="+mn-lt"/>
          <a:ea typeface="+mn-ea"/>
          <a:cs typeface="+mn-cs"/>
        </a:defRPr>
      </a:lvl1pPr>
      <a:lvl2pPr marL="457242" algn="l" defTabSz="914484" rtl="0" eaLnBrk="1" latinLnBrk="0" hangingPunct="1">
        <a:defRPr sz="1800" kern="1200">
          <a:solidFill>
            <a:schemeClr val="tx1"/>
          </a:solidFill>
          <a:latin typeface="+mn-lt"/>
          <a:ea typeface="+mn-ea"/>
          <a:cs typeface="+mn-cs"/>
        </a:defRPr>
      </a:lvl2pPr>
      <a:lvl3pPr marL="914484" algn="l" defTabSz="914484" rtl="0" eaLnBrk="1" latinLnBrk="0" hangingPunct="1">
        <a:defRPr sz="1800" kern="1200">
          <a:solidFill>
            <a:schemeClr val="tx1"/>
          </a:solidFill>
          <a:latin typeface="+mn-lt"/>
          <a:ea typeface="+mn-ea"/>
          <a:cs typeface="+mn-cs"/>
        </a:defRPr>
      </a:lvl3pPr>
      <a:lvl4pPr marL="1371726" algn="l" defTabSz="914484" rtl="0" eaLnBrk="1" latinLnBrk="0" hangingPunct="1">
        <a:defRPr sz="1800" kern="1200">
          <a:solidFill>
            <a:schemeClr val="tx1"/>
          </a:solidFill>
          <a:latin typeface="+mn-lt"/>
          <a:ea typeface="+mn-ea"/>
          <a:cs typeface="+mn-cs"/>
        </a:defRPr>
      </a:lvl4pPr>
      <a:lvl5pPr marL="1828967" algn="l" defTabSz="914484" rtl="0" eaLnBrk="1" latinLnBrk="0" hangingPunct="1">
        <a:defRPr sz="1800" kern="1200">
          <a:solidFill>
            <a:schemeClr val="tx1"/>
          </a:solidFill>
          <a:latin typeface="+mn-lt"/>
          <a:ea typeface="+mn-ea"/>
          <a:cs typeface="+mn-cs"/>
        </a:defRPr>
      </a:lvl5pPr>
      <a:lvl6pPr marL="2286210" algn="l" defTabSz="914484" rtl="0" eaLnBrk="1" latinLnBrk="0" hangingPunct="1">
        <a:defRPr sz="1800" kern="1200">
          <a:solidFill>
            <a:schemeClr val="tx1"/>
          </a:solidFill>
          <a:latin typeface="+mn-lt"/>
          <a:ea typeface="+mn-ea"/>
          <a:cs typeface="+mn-cs"/>
        </a:defRPr>
      </a:lvl6pPr>
      <a:lvl7pPr marL="2743451" algn="l" defTabSz="914484" rtl="0" eaLnBrk="1" latinLnBrk="0" hangingPunct="1">
        <a:defRPr sz="1800" kern="1200">
          <a:solidFill>
            <a:schemeClr val="tx1"/>
          </a:solidFill>
          <a:latin typeface="+mn-lt"/>
          <a:ea typeface="+mn-ea"/>
          <a:cs typeface="+mn-cs"/>
        </a:defRPr>
      </a:lvl7pPr>
      <a:lvl8pPr marL="3200693" algn="l" defTabSz="914484" rtl="0" eaLnBrk="1" latinLnBrk="0" hangingPunct="1">
        <a:defRPr sz="1800" kern="1200">
          <a:solidFill>
            <a:schemeClr val="tx1"/>
          </a:solidFill>
          <a:latin typeface="+mn-lt"/>
          <a:ea typeface="+mn-ea"/>
          <a:cs typeface="+mn-cs"/>
        </a:defRPr>
      </a:lvl8pPr>
      <a:lvl9pPr marL="3657935" algn="l" defTabSz="91448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8800" y="4800600"/>
            <a:ext cx="5486400" cy="762000"/>
          </a:xfrm>
        </p:spPr>
        <p:txBody>
          <a:bodyPr rtlCol="0" anchor="b">
            <a:normAutofit/>
          </a:bodyPr>
          <a:lstStyle/>
          <a:p>
            <a:pPr rtl="0"/>
            <a:r>
              <a:rPr lang="es-ES" dirty="0"/>
              <a:t>Manual de Usuario</a:t>
            </a:r>
          </a:p>
        </p:txBody>
      </p:sp>
      <p:pic>
        <p:nvPicPr>
          <p:cNvPr id="5" name="Imagen 4" descr="Icono&#10;&#10;Descripción generada automáticamente">
            <a:extLst>
              <a:ext uri="{FF2B5EF4-FFF2-40B4-BE49-F238E27FC236}">
                <a16:creationId xmlns:a16="http://schemas.microsoft.com/office/drawing/2014/main" id="{99576905-DCBC-4B82-954C-B6C069DBB1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7912" y="279402"/>
            <a:ext cx="4448175" cy="4448175"/>
          </a:xfrm>
          <a:prstGeom prst="rect">
            <a:avLst/>
          </a:prstGeom>
          <a:noFill/>
        </p:spPr>
      </p:pic>
      <p:sp>
        <p:nvSpPr>
          <p:cNvPr id="3" name="Subtítulo 2"/>
          <p:cNvSpPr>
            <a:spLocks noGrp="1"/>
          </p:cNvSpPr>
          <p:nvPr>
            <p:ph type="body" sz="half" idx="2"/>
          </p:nvPr>
        </p:nvSpPr>
        <p:spPr>
          <a:xfrm>
            <a:off x="1828800" y="5562600"/>
            <a:ext cx="5486400" cy="812800"/>
          </a:xfrm>
        </p:spPr>
        <p:txBody>
          <a:bodyPr rtlCol="0">
            <a:normAutofit/>
          </a:bodyPr>
          <a:lstStyle/>
          <a:p>
            <a:pPr rtl="0">
              <a:spcAft>
                <a:spcPts val="600"/>
              </a:spcAft>
            </a:pPr>
            <a:r>
              <a:rPr lang="es-ES" dirty="0"/>
              <a:t>Bases de Datos</a:t>
            </a:r>
          </a:p>
          <a:p>
            <a:pPr rtl="0">
              <a:spcAft>
                <a:spcPts val="600"/>
              </a:spcAft>
            </a:pPr>
            <a:r>
              <a:rPr lang="es-ES" dirty="0"/>
              <a:t>Semestre 1</a:t>
            </a:r>
          </a:p>
          <a:p>
            <a:pPr rtl="0">
              <a:spcAft>
                <a:spcPts val="600"/>
              </a:spcAft>
            </a:pPr>
            <a:r>
              <a:rPr lang="es-ES" dirty="0"/>
              <a:t>2021</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ctrTitle"/>
          </p:nvPr>
        </p:nvSpPr>
        <p:spPr>
          <a:xfrm>
            <a:off x="3502404" y="1828800"/>
            <a:ext cx="5257800" cy="1063627"/>
          </a:xfrm>
        </p:spPr>
        <p:txBody>
          <a:bodyPr rtlCol="0" anchor="b">
            <a:normAutofit/>
          </a:bodyPr>
          <a:lstStyle/>
          <a:p>
            <a:pPr rtl="0"/>
            <a:r>
              <a:rPr lang="es-ES" dirty="0"/>
              <a:t>Sobre el programa:</a:t>
            </a:r>
          </a:p>
        </p:txBody>
      </p:sp>
      <p:sp>
        <p:nvSpPr>
          <p:cNvPr id="14" name="Marcador de posición de contenido 13"/>
          <p:cNvSpPr>
            <a:spLocks noGrp="1"/>
          </p:cNvSpPr>
          <p:nvPr>
            <p:ph type="subTitle" idx="1"/>
          </p:nvPr>
        </p:nvSpPr>
        <p:spPr>
          <a:xfrm>
            <a:off x="3476538" y="3343274"/>
            <a:ext cx="5257800" cy="1244600"/>
          </a:xfrm>
        </p:spPr>
        <p:txBody>
          <a:bodyPr rtlCol="0">
            <a:normAutofit/>
          </a:bodyPr>
          <a:lstStyle/>
          <a:p>
            <a:pPr rtl="0">
              <a:spcAft>
                <a:spcPts val="600"/>
              </a:spcAft>
            </a:pPr>
            <a:r>
              <a:rPr lang="es-ES" sz="1200" dirty="0"/>
              <a:t>El propósito </a:t>
            </a:r>
            <a:r>
              <a:rPr lang="es-CR" sz="1200" dirty="0"/>
              <a:t>de este programa fue el de crear un sistema de organización y almacenamiento de información para una biblioteca. El principal problema que se quería erradicar es la pérdida de una gran cantidad de libros al no poder llevar un correcto orden de los préstamos realizados.</a:t>
            </a:r>
          </a:p>
          <a:p>
            <a:pPr rtl="0">
              <a:spcAft>
                <a:spcPts val="600"/>
              </a:spcAft>
            </a:pPr>
            <a:r>
              <a:rPr lang="es-CR" sz="1200" dirty="0"/>
              <a:t> </a:t>
            </a:r>
            <a:endParaRPr lang="es-ES" sz="1200"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DBC9FF5-6490-475E-8880-C62D52674456}"/>
              </a:ext>
            </a:extLst>
          </p:cNvPr>
          <p:cNvSpPr>
            <a:spLocks noGrp="1"/>
          </p:cNvSpPr>
          <p:nvPr>
            <p:ph type="title"/>
          </p:nvPr>
        </p:nvSpPr>
        <p:spPr>
          <a:xfrm>
            <a:off x="1828800" y="4800600"/>
            <a:ext cx="5486400" cy="762000"/>
          </a:xfrm>
        </p:spPr>
        <p:txBody>
          <a:bodyPr anchor="b">
            <a:normAutofit/>
          </a:bodyPr>
          <a:lstStyle/>
          <a:p>
            <a:r>
              <a:rPr lang="en-US" dirty="0" err="1"/>
              <a:t>Pantalla</a:t>
            </a:r>
            <a:r>
              <a:rPr lang="en-US" dirty="0"/>
              <a:t> de </a:t>
            </a:r>
            <a:r>
              <a:rPr lang="en-US" dirty="0" err="1"/>
              <a:t>inicio</a:t>
            </a:r>
            <a:r>
              <a:rPr lang="en-US" dirty="0"/>
              <a:t>.</a:t>
            </a:r>
          </a:p>
        </p:txBody>
      </p:sp>
      <p:pic>
        <p:nvPicPr>
          <p:cNvPr id="8" name="Imagen 7">
            <a:extLst>
              <a:ext uri="{FF2B5EF4-FFF2-40B4-BE49-F238E27FC236}">
                <a16:creationId xmlns:a16="http://schemas.microsoft.com/office/drawing/2014/main" id="{AEEA64CA-85F4-4894-AA83-62168FD18F6A}"/>
              </a:ext>
            </a:extLst>
          </p:cNvPr>
          <p:cNvPicPr>
            <a:picLocks noChangeAspect="1"/>
          </p:cNvPicPr>
          <p:nvPr/>
        </p:nvPicPr>
        <p:blipFill>
          <a:blip r:embed="rId2"/>
          <a:stretch>
            <a:fillRect/>
          </a:stretch>
        </p:blipFill>
        <p:spPr>
          <a:xfrm>
            <a:off x="152400" y="76200"/>
            <a:ext cx="8708574" cy="4724400"/>
          </a:xfrm>
          <a:prstGeom prst="rect">
            <a:avLst/>
          </a:prstGeom>
          <a:ln>
            <a:noFill/>
          </a:ln>
          <a:effectLst>
            <a:outerShdw blurRad="292100" dist="139700" dir="2700000" algn="tl" rotWithShape="0">
              <a:srgbClr val="333333">
                <a:alpha val="65000"/>
              </a:srgbClr>
            </a:outerShdw>
          </a:effectLst>
        </p:spPr>
      </p:pic>
      <p:sp>
        <p:nvSpPr>
          <p:cNvPr id="15" name="Text Placeholder 3">
            <a:extLst>
              <a:ext uri="{FF2B5EF4-FFF2-40B4-BE49-F238E27FC236}">
                <a16:creationId xmlns:a16="http://schemas.microsoft.com/office/drawing/2014/main" id="{1DCB29DA-EA24-4E21-8ECD-E8D0819F6F3E}"/>
              </a:ext>
            </a:extLst>
          </p:cNvPr>
          <p:cNvSpPr>
            <a:spLocks noGrp="1"/>
          </p:cNvSpPr>
          <p:nvPr>
            <p:ph type="body" sz="half" idx="2"/>
          </p:nvPr>
        </p:nvSpPr>
        <p:spPr>
          <a:xfrm>
            <a:off x="1828800" y="5562600"/>
            <a:ext cx="5486400" cy="812800"/>
          </a:xfrm>
        </p:spPr>
        <p:txBody>
          <a:bodyPr>
            <a:normAutofit/>
          </a:bodyPr>
          <a:lstStyle/>
          <a:p>
            <a:pPr>
              <a:spcAft>
                <a:spcPts val="600"/>
              </a:spcAft>
            </a:pPr>
            <a:r>
              <a:rPr lang="en-US" dirty="0"/>
              <a:t>Al </a:t>
            </a:r>
            <a:r>
              <a:rPr lang="en-US" dirty="0" err="1"/>
              <a:t>ejecutar</a:t>
            </a:r>
            <a:r>
              <a:rPr lang="en-US" dirty="0"/>
              <a:t> el </a:t>
            </a:r>
            <a:r>
              <a:rPr lang="en-US" dirty="0" err="1"/>
              <a:t>programa</a:t>
            </a:r>
            <a:r>
              <a:rPr lang="en-US" dirty="0"/>
              <a:t> lo primero que </a:t>
            </a:r>
            <a:r>
              <a:rPr lang="en-US" dirty="0" err="1"/>
              <a:t>observará</a:t>
            </a:r>
            <a:r>
              <a:rPr lang="en-US" dirty="0"/>
              <a:t> es </a:t>
            </a:r>
            <a:r>
              <a:rPr lang="en-US" dirty="0" err="1"/>
              <a:t>esta</a:t>
            </a:r>
            <a:r>
              <a:rPr lang="en-US" dirty="0"/>
              <a:t> </a:t>
            </a:r>
            <a:r>
              <a:rPr lang="en-US" dirty="0" err="1"/>
              <a:t>pantalla</a:t>
            </a:r>
            <a:r>
              <a:rPr lang="en-US" dirty="0"/>
              <a:t> de </a:t>
            </a:r>
            <a:r>
              <a:rPr lang="en-US" dirty="0" err="1"/>
              <a:t>inicio</a:t>
            </a:r>
            <a:r>
              <a:rPr lang="en-US" dirty="0"/>
              <a:t> con las </a:t>
            </a:r>
            <a:r>
              <a:rPr lang="en-US" dirty="0" err="1"/>
              <a:t>diferentes</a:t>
            </a:r>
            <a:r>
              <a:rPr lang="en-US" dirty="0"/>
              <a:t> </a:t>
            </a:r>
            <a:r>
              <a:rPr lang="en-US" dirty="0" err="1"/>
              <a:t>opciones</a:t>
            </a:r>
            <a:r>
              <a:rPr lang="en-US" dirty="0"/>
              <a:t> a </a:t>
            </a:r>
            <a:r>
              <a:rPr lang="en-US" dirty="0" err="1"/>
              <a:t>realizar</a:t>
            </a:r>
            <a:r>
              <a:rPr lang="en-US" dirty="0"/>
              <a:t>.</a:t>
            </a:r>
            <a:endParaRPr lang="en-US"/>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Opciones:</a:t>
            </a:r>
          </a:p>
        </p:txBody>
      </p:sp>
      <p:pic>
        <p:nvPicPr>
          <p:cNvPr id="4" name="Imagen 3">
            <a:extLst>
              <a:ext uri="{FF2B5EF4-FFF2-40B4-BE49-F238E27FC236}">
                <a16:creationId xmlns:a16="http://schemas.microsoft.com/office/drawing/2014/main" id="{B1217E2F-9B31-4441-BF98-DA7C9D76DC09}"/>
              </a:ext>
            </a:extLst>
          </p:cNvPr>
          <p:cNvPicPr>
            <a:picLocks noChangeAspect="1"/>
          </p:cNvPicPr>
          <p:nvPr/>
        </p:nvPicPr>
        <p:blipFill>
          <a:blip r:embed="rId2"/>
          <a:stretch>
            <a:fillRect/>
          </a:stretch>
        </p:blipFill>
        <p:spPr>
          <a:xfrm>
            <a:off x="5638800" y="1066800"/>
            <a:ext cx="3105583" cy="5487166"/>
          </a:xfrm>
          <a:prstGeom prst="rect">
            <a:avLst/>
          </a:prstGeom>
        </p:spPr>
      </p:pic>
      <p:sp>
        <p:nvSpPr>
          <p:cNvPr id="5" name="CuadroTexto 4">
            <a:extLst>
              <a:ext uri="{FF2B5EF4-FFF2-40B4-BE49-F238E27FC236}">
                <a16:creationId xmlns:a16="http://schemas.microsoft.com/office/drawing/2014/main" id="{6EA8220F-9B33-4443-A540-49B874443CF9}"/>
              </a:ext>
            </a:extLst>
          </p:cNvPr>
          <p:cNvSpPr txBox="1"/>
          <p:nvPr/>
        </p:nvSpPr>
        <p:spPr>
          <a:xfrm>
            <a:off x="304800" y="2743200"/>
            <a:ext cx="5105400" cy="2677656"/>
          </a:xfrm>
          <a:prstGeom prst="rect">
            <a:avLst/>
          </a:prstGeom>
          <a:noFill/>
        </p:spPr>
        <p:txBody>
          <a:bodyPr wrap="square" rtlCol="0">
            <a:spAutoFit/>
          </a:bodyPr>
          <a:lstStyle/>
          <a:p>
            <a:r>
              <a:rPr lang="es-CR" dirty="0"/>
              <a:t>En la pantalla de inicio se le presentarán 3 cuadros con opciones de registrar, consultar y editar.</a:t>
            </a:r>
          </a:p>
          <a:p>
            <a:endParaRPr lang="es-CR" dirty="0"/>
          </a:p>
          <a:p>
            <a:r>
              <a:rPr lang="es-CR" dirty="0"/>
              <a:t>Debe presionar la opción que desee realizar.</a:t>
            </a:r>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Registrar:</a:t>
            </a:r>
          </a:p>
        </p:txBody>
      </p:sp>
      <p:sp>
        <p:nvSpPr>
          <p:cNvPr id="5" name="CuadroTexto 4">
            <a:extLst>
              <a:ext uri="{FF2B5EF4-FFF2-40B4-BE49-F238E27FC236}">
                <a16:creationId xmlns:a16="http://schemas.microsoft.com/office/drawing/2014/main" id="{6EA8220F-9B33-4443-A540-49B874443CF9}"/>
              </a:ext>
            </a:extLst>
          </p:cNvPr>
          <p:cNvSpPr txBox="1"/>
          <p:nvPr/>
        </p:nvSpPr>
        <p:spPr>
          <a:xfrm>
            <a:off x="838200" y="1707970"/>
            <a:ext cx="7372783" cy="1200329"/>
          </a:xfrm>
          <a:prstGeom prst="rect">
            <a:avLst/>
          </a:prstGeom>
          <a:noFill/>
        </p:spPr>
        <p:txBody>
          <a:bodyPr wrap="square" rtlCol="0">
            <a:spAutoFit/>
          </a:bodyPr>
          <a:lstStyle/>
          <a:p>
            <a:r>
              <a:rPr lang="es-CR" dirty="0"/>
              <a:t>Para registrar un libro o una persona debe llenar los campos con la información correspondiente y presionar la opción de “registrar”.</a:t>
            </a:r>
          </a:p>
        </p:txBody>
      </p:sp>
      <p:pic>
        <p:nvPicPr>
          <p:cNvPr id="6" name="Imagen 5">
            <a:extLst>
              <a:ext uri="{FF2B5EF4-FFF2-40B4-BE49-F238E27FC236}">
                <a16:creationId xmlns:a16="http://schemas.microsoft.com/office/drawing/2014/main" id="{C61A3572-E84D-405B-B15A-6194FE09334A}"/>
              </a:ext>
            </a:extLst>
          </p:cNvPr>
          <p:cNvPicPr>
            <a:picLocks noChangeAspect="1"/>
          </p:cNvPicPr>
          <p:nvPr/>
        </p:nvPicPr>
        <p:blipFill>
          <a:blip r:embed="rId2"/>
          <a:stretch>
            <a:fillRect/>
          </a:stretch>
        </p:blipFill>
        <p:spPr>
          <a:xfrm>
            <a:off x="457200" y="3791129"/>
            <a:ext cx="3928998" cy="2133600"/>
          </a:xfrm>
          <a:prstGeom prst="rect">
            <a:avLst/>
          </a:prstGeom>
          <a:ln>
            <a:noFill/>
          </a:ln>
          <a:effectLst>
            <a:outerShdw blurRad="292100" dist="139700" dir="2700000" algn="tl" rotWithShape="0">
              <a:srgbClr val="333333">
                <a:alpha val="65000"/>
              </a:srgbClr>
            </a:outerShdw>
          </a:effectLst>
        </p:spPr>
      </p:pic>
      <p:pic>
        <p:nvPicPr>
          <p:cNvPr id="8" name="Imagen 7">
            <a:extLst>
              <a:ext uri="{FF2B5EF4-FFF2-40B4-BE49-F238E27FC236}">
                <a16:creationId xmlns:a16="http://schemas.microsoft.com/office/drawing/2014/main" id="{A452374B-101E-402B-973A-B5F173D33FF4}"/>
              </a:ext>
            </a:extLst>
          </p:cNvPr>
          <p:cNvPicPr>
            <a:picLocks noChangeAspect="1"/>
          </p:cNvPicPr>
          <p:nvPr/>
        </p:nvPicPr>
        <p:blipFill>
          <a:blip r:embed="rId3"/>
          <a:stretch>
            <a:fillRect/>
          </a:stretch>
        </p:blipFill>
        <p:spPr>
          <a:xfrm>
            <a:off x="4572000" y="3791129"/>
            <a:ext cx="3838816" cy="2133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968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Consultar:</a:t>
            </a:r>
          </a:p>
        </p:txBody>
      </p:sp>
      <p:sp>
        <p:nvSpPr>
          <p:cNvPr id="5" name="CuadroTexto 4">
            <a:extLst>
              <a:ext uri="{FF2B5EF4-FFF2-40B4-BE49-F238E27FC236}">
                <a16:creationId xmlns:a16="http://schemas.microsoft.com/office/drawing/2014/main" id="{6EA8220F-9B33-4443-A540-49B874443CF9}"/>
              </a:ext>
            </a:extLst>
          </p:cNvPr>
          <p:cNvSpPr txBox="1"/>
          <p:nvPr/>
        </p:nvSpPr>
        <p:spPr>
          <a:xfrm>
            <a:off x="838200" y="1752600"/>
            <a:ext cx="7372783" cy="2677656"/>
          </a:xfrm>
          <a:prstGeom prst="rect">
            <a:avLst/>
          </a:prstGeom>
          <a:noFill/>
        </p:spPr>
        <p:txBody>
          <a:bodyPr wrap="square" rtlCol="0">
            <a:spAutoFit/>
          </a:bodyPr>
          <a:lstStyle/>
          <a:p>
            <a:r>
              <a:rPr lang="es-CR" dirty="0"/>
              <a:t>Para consultas debe seleccionar la opción u opciones que desee y seguir los pasos que le indique la aplicación.</a:t>
            </a:r>
          </a:p>
          <a:p>
            <a:endParaRPr lang="es-CR" dirty="0"/>
          </a:p>
          <a:p>
            <a:r>
              <a:rPr lang="es-CR" dirty="0"/>
              <a:t>Luego podrá ver un cuadro de tipo tabla en el que desplegará la información correspondiente.</a:t>
            </a:r>
          </a:p>
        </p:txBody>
      </p:sp>
      <p:pic>
        <p:nvPicPr>
          <p:cNvPr id="4" name="Imagen 3">
            <a:extLst>
              <a:ext uri="{FF2B5EF4-FFF2-40B4-BE49-F238E27FC236}">
                <a16:creationId xmlns:a16="http://schemas.microsoft.com/office/drawing/2014/main" id="{2863794C-A3FF-4F35-9ABD-A2F80CE3BC50}"/>
              </a:ext>
            </a:extLst>
          </p:cNvPr>
          <p:cNvPicPr>
            <a:picLocks noChangeAspect="1"/>
          </p:cNvPicPr>
          <p:nvPr/>
        </p:nvPicPr>
        <p:blipFill>
          <a:blip r:embed="rId2"/>
          <a:stretch>
            <a:fillRect/>
          </a:stretch>
        </p:blipFill>
        <p:spPr>
          <a:xfrm>
            <a:off x="4267200" y="4191000"/>
            <a:ext cx="3288296" cy="2230233"/>
          </a:xfrm>
          <a:prstGeom prst="rect">
            <a:avLst/>
          </a:prstGeom>
        </p:spPr>
      </p:pic>
    </p:spTree>
    <p:extLst>
      <p:ext uri="{BB962C8B-B14F-4D97-AF65-F5344CB8AC3E}">
        <p14:creationId xmlns:p14="http://schemas.microsoft.com/office/powerpoint/2010/main" val="197345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Editar:</a:t>
            </a:r>
          </a:p>
        </p:txBody>
      </p:sp>
      <p:sp>
        <p:nvSpPr>
          <p:cNvPr id="5" name="CuadroTexto 4">
            <a:extLst>
              <a:ext uri="{FF2B5EF4-FFF2-40B4-BE49-F238E27FC236}">
                <a16:creationId xmlns:a16="http://schemas.microsoft.com/office/drawing/2014/main" id="{6EA8220F-9B33-4443-A540-49B874443CF9}"/>
              </a:ext>
            </a:extLst>
          </p:cNvPr>
          <p:cNvSpPr txBox="1"/>
          <p:nvPr/>
        </p:nvSpPr>
        <p:spPr>
          <a:xfrm>
            <a:off x="838200" y="1752600"/>
            <a:ext cx="7372783" cy="2308324"/>
          </a:xfrm>
          <a:prstGeom prst="rect">
            <a:avLst/>
          </a:prstGeom>
          <a:noFill/>
        </p:spPr>
        <p:txBody>
          <a:bodyPr wrap="square" rtlCol="0">
            <a:spAutoFit/>
          </a:bodyPr>
          <a:lstStyle/>
          <a:p>
            <a:r>
              <a:rPr lang="es-CR" dirty="0"/>
              <a:t>Para editar información de personas o libros debe seleccionar la opción y llenar los datos solicitados con la nueva información.</a:t>
            </a:r>
          </a:p>
          <a:p>
            <a:endParaRPr lang="es-CR" dirty="0"/>
          </a:p>
          <a:p>
            <a:r>
              <a:rPr lang="es-CR" dirty="0"/>
              <a:t>Al terminar presione “Guardar cambios” para guardar la información que ingresó.</a:t>
            </a:r>
          </a:p>
        </p:txBody>
      </p:sp>
      <p:pic>
        <p:nvPicPr>
          <p:cNvPr id="4" name="Imagen 3">
            <a:extLst>
              <a:ext uri="{FF2B5EF4-FFF2-40B4-BE49-F238E27FC236}">
                <a16:creationId xmlns:a16="http://schemas.microsoft.com/office/drawing/2014/main" id="{2863794C-A3FF-4F35-9ABD-A2F80CE3BC50}"/>
              </a:ext>
            </a:extLst>
          </p:cNvPr>
          <p:cNvPicPr>
            <a:picLocks noChangeAspect="1"/>
          </p:cNvPicPr>
          <p:nvPr/>
        </p:nvPicPr>
        <p:blipFill>
          <a:blip r:embed="rId2"/>
          <a:stretch>
            <a:fillRect/>
          </a:stretch>
        </p:blipFill>
        <p:spPr>
          <a:xfrm>
            <a:off x="4267200" y="4191000"/>
            <a:ext cx="3288296" cy="2230233"/>
          </a:xfrm>
          <a:prstGeom prst="rect">
            <a:avLst/>
          </a:prstGeom>
        </p:spPr>
      </p:pic>
    </p:spTree>
    <p:extLst>
      <p:ext uri="{BB962C8B-B14F-4D97-AF65-F5344CB8AC3E}">
        <p14:creationId xmlns:p14="http://schemas.microsoft.com/office/powerpoint/2010/main" val="40480503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9651" y="2133600"/>
            <a:ext cx="5486400" cy="762000"/>
          </a:xfrm>
        </p:spPr>
        <p:txBody>
          <a:bodyPr rtlCol="0"/>
          <a:lstStyle/>
          <a:p>
            <a:pPr rtl="0"/>
            <a:r>
              <a:rPr lang="es-ES" dirty="0"/>
              <a:t>Datos técnicos:</a:t>
            </a:r>
          </a:p>
        </p:txBody>
      </p:sp>
      <p:sp>
        <p:nvSpPr>
          <p:cNvPr id="4" name="Marcador de posición de texto 3"/>
          <p:cNvSpPr>
            <a:spLocks noGrp="1"/>
          </p:cNvSpPr>
          <p:nvPr>
            <p:ph type="body" sz="half" idx="2"/>
          </p:nvPr>
        </p:nvSpPr>
        <p:spPr>
          <a:xfrm>
            <a:off x="1789651" y="3124200"/>
            <a:ext cx="5486400" cy="2286000"/>
          </a:xfrm>
        </p:spPr>
        <p:txBody>
          <a:bodyPr rtlCol="0">
            <a:normAutofit/>
          </a:bodyPr>
          <a:lstStyle/>
          <a:p>
            <a:pPr rtl="0"/>
            <a:r>
              <a:rPr lang="es-ES" dirty="0"/>
              <a:t>Creadores: Allison Montero, Gabriela Gutiérrez.</a:t>
            </a:r>
          </a:p>
          <a:p>
            <a:pPr rtl="0"/>
            <a:endParaRPr lang="es-ES" dirty="0"/>
          </a:p>
          <a:p>
            <a:r>
              <a:rPr lang="es-ES" dirty="0"/>
              <a:t>Versión de Java: </a:t>
            </a:r>
            <a:r>
              <a:rPr lang="es-CR" dirty="0">
                <a:effectLst/>
              </a:rPr>
              <a:t>14.0.2 </a:t>
            </a:r>
          </a:p>
          <a:p>
            <a:pPr rtl="0"/>
            <a:endParaRPr lang="es-ES" dirty="0"/>
          </a:p>
          <a:p>
            <a:pPr rtl="0"/>
            <a:r>
              <a:rPr lang="es-ES" dirty="0"/>
              <a:t>Versión de Oracle </a:t>
            </a:r>
            <a:r>
              <a:rPr lang="es-ES" dirty="0" err="1"/>
              <a:t>Database</a:t>
            </a:r>
            <a:r>
              <a:rPr lang="es-ES" dirty="0"/>
              <a:t>: </a:t>
            </a:r>
            <a:r>
              <a:rPr lang="en-US" dirty="0"/>
              <a:t>11g Release 2 (11.2) for Microsoft Windows x64 (64-Bit)</a:t>
            </a:r>
          </a:p>
          <a:p>
            <a:pPr rtl="0"/>
            <a:endParaRPr lang="en-US" dirty="0"/>
          </a:p>
          <a:p>
            <a:r>
              <a:rPr lang="es-ES" dirty="0"/>
              <a:t>Sistema: </a:t>
            </a:r>
            <a:r>
              <a:rPr lang="es-CR" dirty="0">
                <a:effectLst/>
              </a:rPr>
              <a:t>Windows 10 </a:t>
            </a:r>
            <a:r>
              <a:rPr lang="es-CR" dirty="0" err="1">
                <a:effectLst/>
              </a:rPr>
              <a:t>version</a:t>
            </a:r>
            <a:r>
              <a:rPr lang="es-CR" dirty="0">
                <a:effectLst/>
              </a:rPr>
              <a:t> 10.0 </a:t>
            </a:r>
          </a:p>
          <a:p>
            <a:pPr rtl="0"/>
            <a:endParaRPr lang="es-ES" dirty="0"/>
          </a:p>
          <a:p>
            <a:pPr rtl="0"/>
            <a:r>
              <a:rPr lang="es-ES" dirty="0"/>
              <a:t>Versión de Oracle SQL </a:t>
            </a:r>
            <a:r>
              <a:rPr lang="es-ES" dirty="0" err="1"/>
              <a:t>Developer</a:t>
            </a:r>
            <a:r>
              <a:rPr lang="es-ES" dirty="0"/>
              <a:t>: 20.4.1.407</a:t>
            </a:r>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ibros 16 × 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2025_TF02787940_TF02787940.potx" id="{E4867741-AB88-422F-8BCA-FDD508E2AD3F}" vid="{39C8C42B-A481-4D65-818A-E436C803BC0B}"/>
    </a:ext>
  </a:extLst>
</a:theme>
</file>

<file path=ppt/theme/theme2.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Presentación de pila de libros azul (panorámica)</Template>
  <TotalTime>31</TotalTime>
  <Words>264</Words>
  <Application>Microsoft Office PowerPoint</Application>
  <PresentationFormat>Carta (216 x 279 mm)</PresentationFormat>
  <Paragraphs>34</Paragraphs>
  <Slides>8</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Century Gothic</vt:lpstr>
      <vt:lpstr>Libros 16 × 9</vt:lpstr>
      <vt:lpstr>Manual de Usuario</vt:lpstr>
      <vt:lpstr>Sobre el programa:</vt:lpstr>
      <vt:lpstr>Pantalla de inicio.</vt:lpstr>
      <vt:lpstr>Opciones:</vt:lpstr>
      <vt:lpstr>Registrar:</vt:lpstr>
      <vt:lpstr>Consultar:</vt:lpstr>
      <vt:lpstr>Editar:</vt:lpstr>
      <vt:lpstr>Datos técnicos: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de Usuario</dc:title>
  <dc:creator>Gaby GV</dc:creator>
  <cp:lastModifiedBy>Gaby GV</cp:lastModifiedBy>
  <cp:revision>4</cp:revision>
  <dcterms:created xsi:type="dcterms:W3CDTF">2021-05-19T04:01:18Z</dcterms:created>
  <dcterms:modified xsi:type="dcterms:W3CDTF">2021-05-19T04:32:18Z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