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C44F6-3F00-4A4A-9C32-4392BFF2A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E90389-5F7C-4D58-8C1D-B3461AFB2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2D037-4B7D-43C1-AD32-D8FCA2A1E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0F5D-E5C8-48F9-90AF-DBB1D5E6C192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7339F-C851-4A32-8796-71FEBB1D0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29160-F035-4CE2-BFA4-2DBB5F789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A47-C595-448C-AE22-4B3F44C2F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90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2DEB4-A788-4866-AB80-FB7ACAF68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4FB1C1-80F9-4B00-A19D-5052CB204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FDC42-85ED-4255-85D1-666C16F51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0F5D-E5C8-48F9-90AF-DBB1D5E6C192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D4127-0BD0-4A38-BD20-A5E32F01D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67A6C-A6B9-4136-AA05-F8DD23FA6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A47-C595-448C-AE22-4B3F44C2F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19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C92639-5A57-45AB-B4FC-78296EB946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6746E-99C0-42D1-A6B4-4F7877FC7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341FE-400F-4F12-8658-6627EC3D1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0F5D-E5C8-48F9-90AF-DBB1D5E6C192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549FC-FD84-42B9-94BA-4E07B9938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BA6A8-BC19-4C57-A3B3-4FC76C08B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A47-C595-448C-AE22-4B3F44C2F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34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A77F5-B0CA-4F25-866D-3220F4B42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D4505-AD4A-4520-B257-7347A09AE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45A07-FA0A-4279-A5E5-43851F652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0F5D-E5C8-48F9-90AF-DBB1D5E6C192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E36E8-08A0-485F-AA42-B0C80AE5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FA5AF-A694-4B55-8018-7CF3E86EC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A47-C595-448C-AE22-4B3F44C2F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46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08C15-DE0B-4A1F-BA11-3E63990C0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EE8E9-360D-4CF7-A9B9-E50E62106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81F5-8F67-4C44-B20D-B0F207C39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0F5D-E5C8-48F9-90AF-DBB1D5E6C192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D5F6D-634C-4D79-8F85-F7623B139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3FD15-C25B-4E8C-82F4-436997E9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A47-C595-448C-AE22-4B3F44C2F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79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CE15C-10D5-4FC7-BD5D-E09566DB4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52FA4-8F1A-48B6-9184-A624CDF307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13600-A6FF-4FA8-93FC-8DB3ECB98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C9E47-4908-47DB-B3AE-05BF9D2E8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0F5D-E5C8-48F9-90AF-DBB1D5E6C192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31BAF-733A-44FA-A8ED-3FFD34527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398C6-C5C1-4297-A8C8-080CE0E8B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A47-C595-448C-AE22-4B3F44C2F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B4608-3B7B-4B8D-9721-E1971B4C4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CD0FD-8301-4120-A53D-2E93B02C4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938F3-0773-4291-976C-DCE7EE6F5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1A5A3E-CC70-458E-B4ED-D4B34EB59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F57841-31AD-4AAB-B8D3-191C1A570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95064C-D96B-426C-A2EC-AA80887CC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0F5D-E5C8-48F9-90AF-DBB1D5E6C192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FC10AB-8497-4717-8972-A2359C025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2255D3-9001-4BEB-BE3A-E5EC03192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A47-C595-448C-AE22-4B3F44C2F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0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8ED41-A01D-4FA2-97C7-CAB14D62D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EA1282-2B8B-4DDB-8E8C-D4504769B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0F5D-E5C8-48F9-90AF-DBB1D5E6C192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C0AAE9-C57E-4CA8-929E-6360E44BB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5570FE-EA5E-48EA-B985-36FDC7024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A47-C595-448C-AE22-4B3F44C2F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07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B91423-3788-4E7B-B533-7EED646E3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0F5D-E5C8-48F9-90AF-DBB1D5E6C192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A51376-8460-471A-AB99-DB3C27F3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369A9F-4D87-4E01-9F3C-9A723B168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A47-C595-448C-AE22-4B3F44C2F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87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8326F-E3F4-4E8F-8863-01D2BAB0A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B7A80-3AA8-4F48-8A80-077E05878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0EFDE-0FFB-4B17-8785-C547AEEF6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BF88E-C0C6-4E9C-90BD-338B59E34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0F5D-E5C8-48F9-90AF-DBB1D5E6C192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F598F-A7D5-4387-91B9-F408A27FC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49837-3D11-4A0D-B1F2-71BE2A6BC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A47-C595-448C-AE22-4B3F44C2F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79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60466-8705-49E9-B013-C4E75C316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0B9EFF-60E7-4EBE-BD97-D53527C1F0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890B6-FE9D-4939-BB72-BBE7A11C0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BC02E-B4CF-44BE-B557-AEC6FA99D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0F5D-E5C8-48F9-90AF-DBB1D5E6C192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EC9FF-D6F3-4743-B2C2-5392317AA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8709E-2C97-416D-923D-16B5FAA39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A47-C595-448C-AE22-4B3F44C2F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47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E159CD-B72B-4B52-868F-0A4E53F5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29A03-FCDB-4AEF-ADCD-C5BC97F84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18A80-DE96-4076-90F2-5B8C207D68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60F5D-E5C8-48F9-90AF-DBB1D5E6C192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92D19-6BFF-41E6-A013-9A625B581E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F3CC2-9591-4E6C-864C-4BB43BAADD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F7A47-C595-448C-AE22-4B3F44C2F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57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9BC448D-17A7-4331-9DCE-00BE8088F694}"/>
              </a:ext>
            </a:extLst>
          </p:cNvPr>
          <p:cNvSpPr/>
          <p:nvPr/>
        </p:nvSpPr>
        <p:spPr>
          <a:xfrm>
            <a:off x="7626284" y="2010265"/>
            <a:ext cx="2196446" cy="2837469"/>
          </a:xfrm>
          <a:prstGeom prst="rect">
            <a:avLst/>
          </a:prstGeom>
          <a:solidFill>
            <a:srgbClr val="9DC3E6">
              <a:alpha val="38039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R Shiny Dashboard</a:t>
            </a:r>
          </a:p>
        </p:txBody>
      </p:sp>
      <p:sp>
        <p:nvSpPr>
          <p:cNvPr id="3" name="General_Fill_113">
            <a:extLst>
              <a:ext uri="{FF2B5EF4-FFF2-40B4-BE49-F238E27FC236}">
                <a16:creationId xmlns:a16="http://schemas.microsoft.com/office/drawing/2014/main" id="{6FB93B11-4D6B-48B0-860B-905AE1B6A3F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998461" y="3001127"/>
            <a:ext cx="926445" cy="926445"/>
          </a:xfrm>
          <a:custGeom>
            <a:avLst/>
            <a:gdLst>
              <a:gd name="T0" fmla="*/ 213 w 512"/>
              <a:gd name="T1" fmla="*/ 160 h 512"/>
              <a:gd name="T2" fmla="*/ 256 w 512"/>
              <a:gd name="T3" fmla="*/ 117 h 512"/>
              <a:gd name="T4" fmla="*/ 298 w 512"/>
              <a:gd name="T5" fmla="*/ 160 h 512"/>
              <a:gd name="T6" fmla="*/ 256 w 512"/>
              <a:gd name="T7" fmla="*/ 202 h 512"/>
              <a:gd name="T8" fmla="*/ 213 w 512"/>
              <a:gd name="T9" fmla="*/ 160 h 512"/>
              <a:gd name="T10" fmla="*/ 512 w 512"/>
              <a:gd name="T11" fmla="*/ 256 h 512"/>
              <a:gd name="T12" fmla="*/ 256 w 512"/>
              <a:gd name="T13" fmla="*/ 512 h 512"/>
              <a:gd name="T14" fmla="*/ 0 w 512"/>
              <a:gd name="T15" fmla="*/ 256 h 512"/>
              <a:gd name="T16" fmla="*/ 256 w 512"/>
              <a:gd name="T17" fmla="*/ 0 h 512"/>
              <a:gd name="T18" fmla="*/ 512 w 512"/>
              <a:gd name="T19" fmla="*/ 256 h 512"/>
              <a:gd name="T20" fmla="*/ 192 w 512"/>
              <a:gd name="T21" fmla="*/ 160 h 512"/>
              <a:gd name="T22" fmla="*/ 256 w 512"/>
              <a:gd name="T23" fmla="*/ 224 h 512"/>
              <a:gd name="T24" fmla="*/ 320 w 512"/>
              <a:gd name="T25" fmla="*/ 160 h 512"/>
              <a:gd name="T26" fmla="*/ 256 w 512"/>
              <a:gd name="T27" fmla="*/ 96 h 512"/>
              <a:gd name="T28" fmla="*/ 192 w 512"/>
              <a:gd name="T29" fmla="*/ 160 h 512"/>
              <a:gd name="T30" fmla="*/ 384 w 512"/>
              <a:gd name="T31" fmla="*/ 309 h 512"/>
              <a:gd name="T32" fmla="*/ 320 w 512"/>
              <a:gd name="T33" fmla="*/ 245 h 512"/>
              <a:gd name="T34" fmla="*/ 192 w 512"/>
              <a:gd name="T35" fmla="*/ 245 h 512"/>
              <a:gd name="T36" fmla="*/ 128 w 512"/>
              <a:gd name="T37" fmla="*/ 309 h 512"/>
              <a:gd name="T38" fmla="*/ 128 w 512"/>
              <a:gd name="T39" fmla="*/ 405 h 512"/>
              <a:gd name="T40" fmla="*/ 138 w 512"/>
              <a:gd name="T41" fmla="*/ 416 h 512"/>
              <a:gd name="T42" fmla="*/ 149 w 512"/>
              <a:gd name="T43" fmla="*/ 405 h 512"/>
              <a:gd name="T44" fmla="*/ 149 w 512"/>
              <a:gd name="T45" fmla="*/ 309 h 512"/>
              <a:gd name="T46" fmla="*/ 192 w 512"/>
              <a:gd name="T47" fmla="*/ 266 h 512"/>
              <a:gd name="T48" fmla="*/ 320 w 512"/>
              <a:gd name="T49" fmla="*/ 266 h 512"/>
              <a:gd name="T50" fmla="*/ 362 w 512"/>
              <a:gd name="T51" fmla="*/ 309 h 512"/>
              <a:gd name="T52" fmla="*/ 362 w 512"/>
              <a:gd name="T53" fmla="*/ 405 h 512"/>
              <a:gd name="T54" fmla="*/ 373 w 512"/>
              <a:gd name="T55" fmla="*/ 416 h 512"/>
              <a:gd name="T56" fmla="*/ 384 w 512"/>
              <a:gd name="T57" fmla="*/ 405 h 512"/>
              <a:gd name="T58" fmla="*/ 384 w 512"/>
              <a:gd name="T59" fmla="*/ 309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12" h="512">
                <a:moveTo>
                  <a:pt x="213" y="160"/>
                </a:moveTo>
                <a:cubicBezTo>
                  <a:pt x="213" y="136"/>
                  <a:pt x="232" y="117"/>
                  <a:pt x="256" y="117"/>
                </a:cubicBezTo>
                <a:cubicBezTo>
                  <a:pt x="279" y="117"/>
                  <a:pt x="298" y="136"/>
                  <a:pt x="298" y="160"/>
                </a:cubicBezTo>
                <a:cubicBezTo>
                  <a:pt x="298" y="183"/>
                  <a:pt x="279" y="202"/>
                  <a:pt x="256" y="202"/>
                </a:cubicBezTo>
                <a:cubicBezTo>
                  <a:pt x="232" y="202"/>
                  <a:pt x="213" y="183"/>
                  <a:pt x="213" y="160"/>
                </a:cubicBezTo>
                <a:close/>
                <a:moveTo>
                  <a:pt x="512" y="256"/>
                </a:moveTo>
                <a:cubicBezTo>
                  <a:pt x="512" y="397"/>
                  <a:pt x="397" y="512"/>
                  <a:pt x="256" y="512"/>
                </a:cubicBezTo>
                <a:cubicBezTo>
                  <a:pt x="114" y="512"/>
                  <a:pt x="0" y="397"/>
                  <a:pt x="0" y="256"/>
                </a:cubicBezTo>
                <a:cubicBezTo>
                  <a:pt x="0" y="114"/>
                  <a:pt x="114" y="0"/>
                  <a:pt x="256" y="0"/>
                </a:cubicBezTo>
                <a:cubicBezTo>
                  <a:pt x="397" y="0"/>
                  <a:pt x="512" y="114"/>
                  <a:pt x="512" y="256"/>
                </a:cubicBezTo>
                <a:close/>
                <a:moveTo>
                  <a:pt x="192" y="160"/>
                </a:moveTo>
                <a:cubicBezTo>
                  <a:pt x="192" y="195"/>
                  <a:pt x="220" y="224"/>
                  <a:pt x="256" y="224"/>
                </a:cubicBezTo>
                <a:cubicBezTo>
                  <a:pt x="291" y="224"/>
                  <a:pt x="320" y="195"/>
                  <a:pt x="320" y="160"/>
                </a:cubicBezTo>
                <a:cubicBezTo>
                  <a:pt x="320" y="124"/>
                  <a:pt x="291" y="96"/>
                  <a:pt x="256" y="96"/>
                </a:cubicBezTo>
                <a:cubicBezTo>
                  <a:pt x="220" y="96"/>
                  <a:pt x="192" y="124"/>
                  <a:pt x="192" y="160"/>
                </a:cubicBezTo>
                <a:close/>
                <a:moveTo>
                  <a:pt x="384" y="309"/>
                </a:moveTo>
                <a:cubicBezTo>
                  <a:pt x="384" y="274"/>
                  <a:pt x="355" y="245"/>
                  <a:pt x="320" y="245"/>
                </a:cubicBezTo>
                <a:cubicBezTo>
                  <a:pt x="192" y="245"/>
                  <a:pt x="192" y="245"/>
                  <a:pt x="192" y="245"/>
                </a:cubicBezTo>
                <a:cubicBezTo>
                  <a:pt x="156" y="245"/>
                  <a:pt x="128" y="274"/>
                  <a:pt x="128" y="309"/>
                </a:cubicBezTo>
                <a:cubicBezTo>
                  <a:pt x="128" y="405"/>
                  <a:pt x="128" y="405"/>
                  <a:pt x="128" y="405"/>
                </a:cubicBezTo>
                <a:cubicBezTo>
                  <a:pt x="128" y="411"/>
                  <a:pt x="132" y="416"/>
                  <a:pt x="138" y="416"/>
                </a:cubicBezTo>
                <a:cubicBezTo>
                  <a:pt x="144" y="416"/>
                  <a:pt x="149" y="411"/>
                  <a:pt x="149" y="405"/>
                </a:cubicBezTo>
                <a:cubicBezTo>
                  <a:pt x="149" y="309"/>
                  <a:pt x="149" y="309"/>
                  <a:pt x="149" y="309"/>
                </a:cubicBezTo>
                <a:cubicBezTo>
                  <a:pt x="149" y="285"/>
                  <a:pt x="168" y="266"/>
                  <a:pt x="192" y="266"/>
                </a:cubicBezTo>
                <a:cubicBezTo>
                  <a:pt x="320" y="266"/>
                  <a:pt x="320" y="266"/>
                  <a:pt x="320" y="266"/>
                </a:cubicBezTo>
                <a:cubicBezTo>
                  <a:pt x="343" y="266"/>
                  <a:pt x="362" y="285"/>
                  <a:pt x="362" y="309"/>
                </a:cubicBezTo>
                <a:cubicBezTo>
                  <a:pt x="362" y="405"/>
                  <a:pt x="362" y="405"/>
                  <a:pt x="362" y="405"/>
                </a:cubicBezTo>
                <a:cubicBezTo>
                  <a:pt x="362" y="411"/>
                  <a:pt x="367" y="416"/>
                  <a:pt x="373" y="416"/>
                </a:cubicBezTo>
                <a:cubicBezTo>
                  <a:pt x="379" y="416"/>
                  <a:pt x="384" y="411"/>
                  <a:pt x="384" y="405"/>
                </a:cubicBezTo>
                <a:lnTo>
                  <a:pt x="384" y="30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AA818E-C52F-484E-BE67-E34004B0853F}"/>
              </a:ext>
            </a:extLst>
          </p:cNvPr>
          <p:cNvSpPr txBox="1"/>
          <p:nvPr/>
        </p:nvSpPr>
        <p:spPr>
          <a:xfrm>
            <a:off x="10976202" y="4000835"/>
            <a:ext cx="97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2554CB7-2E49-4222-BA5E-2B3A5FCD61AD}"/>
              </a:ext>
            </a:extLst>
          </p:cNvPr>
          <p:cNvSpPr/>
          <p:nvPr/>
        </p:nvSpPr>
        <p:spPr>
          <a:xfrm>
            <a:off x="10124388" y="3727457"/>
            <a:ext cx="669303" cy="546755"/>
          </a:xfrm>
          <a:prstGeom prst="rightArrow">
            <a:avLst/>
          </a:prstGeom>
          <a:solidFill>
            <a:srgbClr val="9DC3E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35D2B0F-4D24-4BBD-BF4D-4FD701DE8A0B}"/>
              </a:ext>
            </a:extLst>
          </p:cNvPr>
          <p:cNvSpPr/>
          <p:nvPr/>
        </p:nvSpPr>
        <p:spPr>
          <a:xfrm rot="10800000">
            <a:off x="10124387" y="2727749"/>
            <a:ext cx="669303" cy="546755"/>
          </a:xfrm>
          <a:prstGeom prst="rightArrow">
            <a:avLst/>
          </a:prstGeom>
          <a:solidFill>
            <a:srgbClr val="9DC3E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7C236F-1B65-40C5-B8EB-14EE50783783}"/>
              </a:ext>
            </a:extLst>
          </p:cNvPr>
          <p:cNvSpPr txBox="1"/>
          <p:nvPr/>
        </p:nvSpPr>
        <p:spPr>
          <a:xfrm>
            <a:off x="9911630" y="2399122"/>
            <a:ext cx="126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(XLSX)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DE643F-7F83-4EC5-ABE6-04BC60998632}"/>
              </a:ext>
            </a:extLst>
          </p:cNvPr>
          <p:cNvSpPr txBox="1"/>
          <p:nvPr/>
        </p:nvSpPr>
        <p:spPr>
          <a:xfrm>
            <a:off x="9743274" y="4274212"/>
            <a:ext cx="1442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Graphical 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4A72AC-C58E-498E-A4F2-26FB8B1BD73E}"/>
              </a:ext>
            </a:extLst>
          </p:cNvPr>
          <p:cNvSpPr/>
          <p:nvPr/>
        </p:nvSpPr>
        <p:spPr>
          <a:xfrm>
            <a:off x="544854" y="1380109"/>
            <a:ext cx="2196446" cy="1081727"/>
          </a:xfrm>
          <a:prstGeom prst="rect">
            <a:avLst/>
          </a:prstGeom>
          <a:solidFill>
            <a:srgbClr val="9DC3E6">
              <a:alpha val="38039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Cleaning script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3F2AD6-077C-4E1F-9C46-FE65B5584C7C}"/>
              </a:ext>
            </a:extLst>
          </p:cNvPr>
          <p:cNvSpPr/>
          <p:nvPr/>
        </p:nvSpPr>
        <p:spPr>
          <a:xfrm>
            <a:off x="544854" y="2911833"/>
            <a:ext cx="2196446" cy="1081727"/>
          </a:xfrm>
          <a:prstGeom prst="rect">
            <a:avLst/>
          </a:prstGeom>
          <a:solidFill>
            <a:srgbClr val="9DC3E6">
              <a:alpha val="38039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Organizing script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90BA4E-ECE8-4698-8481-EF2C37BB1563}"/>
              </a:ext>
            </a:extLst>
          </p:cNvPr>
          <p:cNvSpPr/>
          <p:nvPr/>
        </p:nvSpPr>
        <p:spPr>
          <a:xfrm>
            <a:off x="4122524" y="2083074"/>
            <a:ext cx="2196446" cy="2837469"/>
          </a:xfrm>
          <a:prstGeom prst="rect">
            <a:avLst/>
          </a:prstGeom>
          <a:solidFill>
            <a:srgbClr val="9DC3E6">
              <a:alpha val="38039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Dashboard code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A2226-947B-48E9-A2B5-0B074BBBFEA9}"/>
              </a:ext>
            </a:extLst>
          </p:cNvPr>
          <p:cNvSpPr/>
          <p:nvPr/>
        </p:nvSpPr>
        <p:spPr>
          <a:xfrm>
            <a:off x="544854" y="4372857"/>
            <a:ext cx="2196446" cy="1679152"/>
          </a:xfrm>
          <a:prstGeom prst="rect">
            <a:avLst/>
          </a:prstGeom>
          <a:solidFill>
            <a:srgbClr val="9DC3E6">
              <a:alpha val="38039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Script for analyses, etc.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5CFD341-6718-4705-84C7-5EC06919EC2F}"/>
              </a:ext>
            </a:extLst>
          </p:cNvPr>
          <p:cNvSpPr/>
          <p:nvPr/>
        </p:nvSpPr>
        <p:spPr>
          <a:xfrm rot="10800000">
            <a:off x="6622001" y="2706883"/>
            <a:ext cx="669303" cy="546755"/>
          </a:xfrm>
          <a:prstGeom prst="rightArrow">
            <a:avLst/>
          </a:prstGeom>
          <a:solidFill>
            <a:srgbClr val="9DC3E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99F65F-5B45-4080-976A-DD7C95D5B660}"/>
              </a:ext>
            </a:extLst>
          </p:cNvPr>
          <p:cNvSpPr txBox="1"/>
          <p:nvPr/>
        </p:nvSpPr>
        <p:spPr>
          <a:xfrm>
            <a:off x="6342208" y="2374213"/>
            <a:ext cx="126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Raw Data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9CE2542-B095-493C-8650-B68B80671547}"/>
              </a:ext>
            </a:extLst>
          </p:cNvPr>
          <p:cNvSpPr/>
          <p:nvPr/>
        </p:nvSpPr>
        <p:spPr>
          <a:xfrm>
            <a:off x="6655323" y="3649372"/>
            <a:ext cx="669303" cy="546755"/>
          </a:xfrm>
          <a:prstGeom prst="rightArrow">
            <a:avLst/>
          </a:prstGeom>
          <a:solidFill>
            <a:srgbClr val="9DC3E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545B1E-ADFF-4799-9926-9C3F4A7174A9}"/>
              </a:ext>
            </a:extLst>
          </p:cNvPr>
          <p:cNvSpPr txBox="1"/>
          <p:nvPr/>
        </p:nvSpPr>
        <p:spPr>
          <a:xfrm>
            <a:off x="6201006" y="4153444"/>
            <a:ext cx="1538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Visualizations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1408E9-0044-427C-8A0A-3810D7C27ECA}"/>
              </a:ext>
            </a:extLst>
          </p:cNvPr>
          <p:cNvSpPr txBox="1"/>
          <p:nvPr/>
        </p:nvSpPr>
        <p:spPr>
          <a:xfrm rot="2619355">
            <a:off x="2984817" y="2306369"/>
            <a:ext cx="126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Raw Data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9885006-81FD-47E9-9576-BD89670BC2F5}"/>
              </a:ext>
            </a:extLst>
          </p:cNvPr>
          <p:cNvCxnSpPr>
            <a:cxnSpLocks/>
          </p:cNvCxnSpPr>
          <p:nvPr/>
        </p:nvCxnSpPr>
        <p:spPr>
          <a:xfrm flipH="1" flipV="1">
            <a:off x="2758223" y="1846068"/>
            <a:ext cx="1381224" cy="158083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D073482-2EAD-48DC-8183-AFA82BB3FF0E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2741300" y="1920973"/>
            <a:ext cx="1381224" cy="158083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DB08646-FD95-429D-AEAC-78B547081E2F}"/>
              </a:ext>
            </a:extLst>
          </p:cNvPr>
          <p:cNvSpPr txBox="1"/>
          <p:nvPr/>
        </p:nvSpPr>
        <p:spPr>
          <a:xfrm rot="2619355">
            <a:off x="2699869" y="2636826"/>
            <a:ext cx="126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Dataframe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BE099EB-3DCF-4889-B516-CC53B90C88BB}"/>
              </a:ext>
            </a:extLst>
          </p:cNvPr>
          <p:cNvCxnSpPr>
            <a:cxnSpLocks/>
          </p:cNvCxnSpPr>
          <p:nvPr/>
        </p:nvCxnSpPr>
        <p:spPr>
          <a:xfrm>
            <a:off x="2741300" y="3360119"/>
            <a:ext cx="1381224" cy="49112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173B00F-855D-4319-8BBD-52FDBBE5C0D1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2754457" y="3476433"/>
            <a:ext cx="1368067" cy="2537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EB68594-89F8-42B4-B2CC-186A9C09295F}"/>
              </a:ext>
            </a:extLst>
          </p:cNvPr>
          <p:cNvSpPr txBox="1"/>
          <p:nvPr/>
        </p:nvSpPr>
        <p:spPr>
          <a:xfrm>
            <a:off x="2744983" y="3422221"/>
            <a:ext cx="126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Dataframe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B2DEBF5-0BFF-451A-B9CE-2E928C39EF3A}"/>
              </a:ext>
            </a:extLst>
          </p:cNvPr>
          <p:cNvCxnSpPr>
            <a:cxnSpLocks/>
          </p:cNvCxnSpPr>
          <p:nvPr/>
        </p:nvCxnSpPr>
        <p:spPr>
          <a:xfrm flipV="1">
            <a:off x="2741300" y="3443788"/>
            <a:ext cx="1381224" cy="1710624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B8E327B-9E7B-4FF4-98EF-5A1F6471234F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2741300" y="3570528"/>
            <a:ext cx="1364301" cy="1641905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06B7AF5-F2A2-4961-A9C2-5E65CE21A77B}"/>
              </a:ext>
            </a:extLst>
          </p:cNvPr>
          <p:cNvSpPr txBox="1"/>
          <p:nvPr/>
        </p:nvSpPr>
        <p:spPr>
          <a:xfrm rot="18588116">
            <a:off x="2945090" y="4350929"/>
            <a:ext cx="126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Dataframe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861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30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Talbott, Alex</dc:creator>
  <cp:lastModifiedBy>Talbott, Alex</cp:lastModifiedBy>
  <cp:revision>1</cp:revision>
  <dcterms:created xsi:type="dcterms:W3CDTF">2022-11-04T17:57:00Z</dcterms:created>
  <dcterms:modified xsi:type="dcterms:W3CDTF">2022-11-04T19:31:14Z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2022-11-04T17:57:00Z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87f73884-e40c-45bb-9a3a-5446e24291af</vt:lpwstr>
  </property>
  <property fmtid="{D5CDD505-2E9C-101B-9397-08002B2CF9AE}" pid="8" name="MSIP_Label_ea60d57e-af5b-4752-ac57-3e4f28ca11dc_ContentBits">
    <vt:lpwstr>0</vt:lpwstr>
  </property>
</Properties>
</file>