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954F8-43CD-49B5-AE53-6EAA1F306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797745-0C6F-4BE4-B166-8EEEADD61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8ADF8-BC2A-44B3-9E33-6101027E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3CE3-2960-4428-A8C8-4850FA91C28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4EB0B-979F-4445-8A1A-B558652E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CE56E-8856-4F18-9ED0-3F86DE84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7730-7C79-43BD-A913-57A1C8E94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0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A1D2A-BCBD-4A45-AB7A-AD67D279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A4BFB7-94A1-4B73-83F5-6CA91108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902EA-9943-417D-A758-D3562326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3CE3-2960-4428-A8C8-4850FA91C28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8275B-FF21-4035-B5B5-E3A46A25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CE6E3-F992-45E8-8CF2-FF6ADE6E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7730-7C79-43BD-A913-57A1C8E94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8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C59253-7E0F-47A9-A630-CEC27B026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E9B3A-6553-425E-96A8-D44D96F5E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34E5B-52E1-4771-A0F1-F4147ED2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3CE3-2960-4428-A8C8-4850FA91C28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1A1E2-6D53-44E8-B3BF-183EE3A6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A4231-B9A0-4628-A18C-EE7B7505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7730-7C79-43BD-A913-57A1C8E94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84D0E-5CA7-4045-B115-8F04F311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BE0AD-A780-41D9-9D60-BEDFB218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A3B2A-88BA-4FE8-B5E5-45618D72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3CE3-2960-4428-A8C8-4850FA91C28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31A5B-D8FE-4B22-B913-407A4306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3C361-0ADE-4FA6-AEA9-36CB6749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7730-7C79-43BD-A913-57A1C8E94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2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EF97F-1CC8-4182-844C-41E33A18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AAB32-A48C-40F6-9197-216B4AF5E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F743E-40A1-4DBA-8A84-BF71742D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3CE3-2960-4428-A8C8-4850FA91C28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82E88-DE98-422B-A9D3-74D16E84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D9AF6-ECCA-4441-8EAF-79E51D7C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7730-7C79-43BD-A913-57A1C8E94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7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0A571-786F-4D80-BFA2-4E8F584B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5636C-94FA-4999-9D9B-054B561E8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33C807-B692-4354-9D5B-7CFED266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3F478-ED08-44E7-9912-C29681C4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3CE3-2960-4428-A8C8-4850FA91C28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A782C-1326-4F53-AA68-6B3DBEB2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2EF71-6967-41FF-9030-60FAE411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7730-7C79-43BD-A913-57A1C8E94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6F8E3-FE36-4034-AD95-8DF7FF5C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F4A95-845D-433C-AA2B-6C88193C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05C2B6-B2EE-4F8A-842F-095F63B5B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ABBF96-348B-4003-BD8D-B268089B6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0F40C1-F9E4-404D-8D81-9CB5EE74B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DEE3F3-18CB-433C-BFEC-CC833486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3CE3-2960-4428-A8C8-4850FA91C28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BB5765-FC66-4A69-8482-8E097B39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1A7B9-7665-4D62-8382-A9A4349C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7730-7C79-43BD-A913-57A1C8E94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1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91130-C951-488C-B419-5007A405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1A730C-1FE7-4B7A-AD49-A5D76031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3CE3-2960-4428-A8C8-4850FA91C28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DF72F-C819-4C6D-8699-81049AE7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96DA18-2F25-4AF2-B250-4C952B2D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7730-7C79-43BD-A913-57A1C8E94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0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DA464A-5572-4B1D-8BAE-7845D024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3CE3-2960-4428-A8C8-4850FA91C28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FE38B4-8FB9-4717-A248-53367500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33D42-40C1-42C0-8051-FA9FF523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7730-7C79-43BD-A913-57A1C8E94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5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71A2D-4C3F-456D-8F97-1F69572A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FB451-1661-4F77-9011-18B1A3EA2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32CBF3-E72F-476A-9BE2-BE6598773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ED0A06-B077-4D09-B239-D33776D2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3CE3-2960-4428-A8C8-4850FA91C28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7380D-9C27-42AE-831E-8DEDF978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58E1A1-44F2-4F26-8FD1-59EE6D85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7730-7C79-43BD-A913-57A1C8E94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1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CBF8F-1348-48AF-87F3-58A13D5A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73713C-CA48-4744-A418-45F30F35B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2AFDF-B17E-4E4C-9313-28FF04FF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3353A-AE19-4126-9E96-593C1209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3CE3-2960-4428-A8C8-4850FA91C28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20FF4-F0BE-473F-A12D-A3666F7A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F9DFB-9181-42E2-9F1B-CE8477E9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7730-7C79-43BD-A913-57A1C8E94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5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BA5C9-2A83-477E-9A0F-EEB93E1F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413AB-3FE6-4FE7-9F16-9D11C1EF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6AD7D-E9E2-4764-974B-DEB124EEF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03CE3-2960-4428-A8C8-4850FA91C28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9A679-31A8-4D64-ADEE-EFFF90B67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65377-E33B-4812-85D3-6F0DE3536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87730-7C79-43BD-A913-57A1C8E94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2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63" Type="http://schemas.openxmlformats.org/officeDocument/2006/relationships/image" Target="../media/image62.svg"/><Relationship Id="rId68" Type="http://schemas.openxmlformats.org/officeDocument/2006/relationships/image" Target="../media/image67.png"/><Relationship Id="rId7" Type="http://schemas.openxmlformats.org/officeDocument/2006/relationships/image" Target="../media/image6.svg"/><Relationship Id="rId71" Type="http://schemas.openxmlformats.org/officeDocument/2006/relationships/image" Target="../media/image70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61" Type="http://schemas.openxmlformats.org/officeDocument/2006/relationships/image" Target="../media/image60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sv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67" Type="http://schemas.openxmlformats.org/officeDocument/2006/relationships/image" Target="../media/image66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9.png"/><Relationship Id="rId117" Type="http://schemas.openxmlformats.org/officeDocument/2006/relationships/image" Target="../media/image58.svg"/><Relationship Id="rId21" Type="http://schemas.openxmlformats.org/officeDocument/2006/relationships/image" Target="../media/image16.svg"/><Relationship Id="rId42" Type="http://schemas.openxmlformats.org/officeDocument/2006/relationships/image" Target="../media/image87.png"/><Relationship Id="rId47" Type="http://schemas.openxmlformats.org/officeDocument/2006/relationships/image" Target="../media/image90.svg"/><Relationship Id="rId63" Type="http://schemas.openxmlformats.org/officeDocument/2006/relationships/image" Target="../media/image100.svg"/><Relationship Id="rId68" Type="http://schemas.openxmlformats.org/officeDocument/2006/relationships/image" Target="../media/image103.png"/><Relationship Id="rId84" Type="http://schemas.openxmlformats.org/officeDocument/2006/relationships/image" Target="../media/image113.png"/><Relationship Id="rId89" Type="http://schemas.openxmlformats.org/officeDocument/2006/relationships/image" Target="../media/image118.svg"/><Relationship Id="rId112" Type="http://schemas.openxmlformats.org/officeDocument/2006/relationships/image" Target="../media/image55.png"/><Relationship Id="rId133" Type="http://schemas.openxmlformats.org/officeDocument/2006/relationships/image" Target="../media/image140.svg"/><Relationship Id="rId138" Type="http://schemas.openxmlformats.org/officeDocument/2006/relationships/image" Target="../media/image145.png"/><Relationship Id="rId154" Type="http://schemas.openxmlformats.org/officeDocument/2006/relationships/image" Target="../media/image157.png"/><Relationship Id="rId159" Type="http://schemas.openxmlformats.org/officeDocument/2006/relationships/image" Target="../media/image70.svg"/><Relationship Id="rId175" Type="http://schemas.openxmlformats.org/officeDocument/2006/relationships/image" Target="../media/image174.svg"/><Relationship Id="rId170" Type="http://schemas.openxmlformats.org/officeDocument/2006/relationships/image" Target="../media/image171.png"/><Relationship Id="rId191" Type="http://schemas.openxmlformats.org/officeDocument/2006/relationships/image" Target="../media/image190.svg"/><Relationship Id="rId16" Type="http://schemas.openxmlformats.org/officeDocument/2006/relationships/image" Target="../media/image75.png"/><Relationship Id="rId107" Type="http://schemas.openxmlformats.org/officeDocument/2006/relationships/image" Target="../media/image50.svg"/><Relationship Id="rId11" Type="http://schemas.openxmlformats.org/officeDocument/2006/relationships/image" Target="../media/image74.svg"/><Relationship Id="rId32" Type="http://schemas.openxmlformats.org/officeDocument/2006/relationships/image" Target="../media/image21.png"/><Relationship Id="rId37" Type="http://schemas.openxmlformats.org/officeDocument/2006/relationships/image" Target="../media/image86.svg"/><Relationship Id="rId53" Type="http://schemas.openxmlformats.org/officeDocument/2006/relationships/image" Target="../media/image32.svg"/><Relationship Id="rId58" Type="http://schemas.openxmlformats.org/officeDocument/2006/relationships/image" Target="../media/image97.png"/><Relationship Id="rId74" Type="http://schemas.openxmlformats.org/officeDocument/2006/relationships/image" Target="../media/image107.png"/><Relationship Id="rId79" Type="http://schemas.openxmlformats.org/officeDocument/2006/relationships/image" Target="../media/image42.svg"/><Relationship Id="rId102" Type="http://schemas.openxmlformats.org/officeDocument/2006/relationships/image" Target="../media/image45.png"/><Relationship Id="rId123" Type="http://schemas.openxmlformats.org/officeDocument/2006/relationships/image" Target="../media/image132.svg"/><Relationship Id="rId128" Type="http://schemas.openxmlformats.org/officeDocument/2006/relationships/image" Target="../media/image63.png"/><Relationship Id="rId144" Type="http://schemas.openxmlformats.org/officeDocument/2006/relationships/image" Target="../media/image149.png"/><Relationship Id="rId149" Type="http://schemas.openxmlformats.org/officeDocument/2006/relationships/image" Target="../media/image68.svg"/><Relationship Id="rId5" Type="http://schemas.openxmlformats.org/officeDocument/2006/relationships/image" Target="../media/image4.svg"/><Relationship Id="rId90" Type="http://schemas.openxmlformats.org/officeDocument/2006/relationships/image" Target="../media/image119.png"/><Relationship Id="rId95" Type="http://schemas.openxmlformats.org/officeDocument/2006/relationships/image" Target="../media/image124.svg"/><Relationship Id="rId160" Type="http://schemas.openxmlformats.org/officeDocument/2006/relationships/image" Target="../media/image161.png"/><Relationship Id="rId165" Type="http://schemas.openxmlformats.org/officeDocument/2006/relationships/image" Target="../media/image166.svg"/><Relationship Id="rId181" Type="http://schemas.openxmlformats.org/officeDocument/2006/relationships/image" Target="../media/image180.svg"/><Relationship Id="rId186" Type="http://schemas.openxmlformats.org/officeDocument/2006/relationships/image" Target="../media/image185.png"/><Relationship Id="rId22" Type="http://schemas.openxmlformats.org/officeDocument/2006/relationships/image" Target="../media/image77.png"/><Relationship Id="rId27" Type="http://schemas.openxmlformats.org/officeDocument/2006/relationships/image" Target="../media/image80.svg"/><Relationship Id="rId43" Type="http://schemas.openxmlformats.org/officeDocument/2006/relationships/image" Target="../media/image88.svg"/><Relationship Id="rId48" Type="http://schemas.openxmlformats.org/officeDocument/2006/relationships/image" Target="../media/image91.png"/><Relationship Id="rId64" Type="http://schemas.openxmlformats.org/officeDocument/2006/relationships/image" Target="../media/image101.png"/><Relationship Id="rId69" Type="http://schemas.openxmlformats.org/officeDocument/2006/relationships/image" Target="../media/image104.svg"/><Relationship Id="rId113" Type="http://schemas.openxmlformats.org/officeDocument/2006/relationships/image" Target="../media/image56.svg"/><Relationship Id="rId118" Type="http://schemas.openxmlformats.org/officeDocument/2006/relationships/image" Target="../media/image59.png"/><Relationship Id="rId134" Type="http://schemas.openxmlformats.org/officeDocument/2006/relationships/image" Target="../media/image141.png"/><Relationship Id="rId139" Type="http://schemas.openxmlformats.org/officeDocument/2006/relationships/image" Target="../media/image146.svg"/><Relationship Id="rId80" Type="http://schemas.openxmlformats.org/officeDocument/2006/relationships/image" Target="../media/image109.png"/><Relationship Id="rId85" Type="http://schemas.openxmlformats.org/officeDocument/2006/relationships/image" Target="../media/image114.svg"/><Relationship Id="rId150" Type="http://schemas.openxmlformats.org/officeDocument/2006/relationships/image" Target="../media/image153.png"/><Relationship Id="rId155" Type="http://schemas.openxmlformats.org/officeDocument/2006/relationships/image" Target="../media/image158.svg"/><Relationship Id="rId171" Type="http://schemas.openxmlformats.org/officeDocument/2006/relationships/image" Target="../media/image172.svg"/><Relationship Id="rId176" Type="http://schemas.openxmlformats.org/officeDocument/2006/relationships/image" Target="../media/image175.png"/><Relationship Id="rId12" Type="http://schemas.openxmlformats.org/officeDocument/2006/relationships/image" Target="../media/image9.png"/><Relationship Id="rId17" Type="http://schemas.openxmlformats.org/officeDocument/2006/relationships/image" Target="../media/image76.svg"/><Relationship Id="rId33" Type="http://schemas.openxmlformats.org/officeDocument/2006/relationships/image" Target="../media/image22.svg"/><Relationship Id="rId38" Type="http://schemas.openxmlformats.org/officeDocument/2006/relationships/image" Target="../media/image23.png"/><Relationship Id="rId59" Type="http://schemas.openxmlformats.org/officeDocument/2006/relationships/image" Target="../media/image98.svg"/><Relationship Id="rId103" Type="http://schemas.openxmlformats.org/officeDocument/2006/relationships/image" Target="../media/image46.svg"/><Relationship Id="rId108" Type="http://schemas.openxmlformats.org/officeDocument/2006/relationships/image" Target="../media/image51.png"/><Relationship Id="rId124" Type="http://schemas.openxmlformats.org/officeDocument/2006/relationships/image" Target="../media/image133.png"/><Relationship Id="rId129" Type="http://schemas.openxmlformats.org/officeDocument/2006/relationships/image" Target="../media/image64.svg"/><Relationship Id="rId54" Type="http://schemas.openxmlformats.org/officeDocument/2006/relationships/image" Target="../media/image93.png"/><Relationship Id="rId70" Type="http://schemas.openxmlformats.org/officeDocument/2006/relationships/image" Target="../media/image37.png"/><Relationship Id="rId75" Type="http://schemas.openxmlformats.org/officeDocument/2006/relationships/image" Target="../media/image108.svg"/><Relationship Id="rId91" Type="http://schemas.openxmlformats.org/officeDocument/2006/relationships/image" Target="../media/image120.svg"/><Relationship Id="rId96" Type="http://schemas.openxmlformats.org/officeDocument/2006/relationships/image" Target="../media/image125.png"/><Relationship Id="rId140" Type="http://schemas.openxmlformats.org/officeDocument/2006/relationships/image" Target="../media/image147.png"/><Relationship Id="rId145" Type="http://schemas.openxmlformats.org/officeDocument/2006/relationships/image" Target="../media/image150.svg"/><Relationship Id="rId161" Type="http://schemas.openxmlformats.org/officeDocument/2006/relationships/image" Target="../media/image162.svg"/><Relationship Id="rId166" Type="http://schemas.openxmlformats.org/officeDocument/2006/relationships/image" Target="../media/image167.png"/><Relationship Id="rId182" Type="http://schemas.openxmlformats.org/officeDocument/2006/relationships/image" Target="../media/image181.png"/><Relationship Id="rId187" Type="http://schemas.openxmlformats.org/officeDocument/2006/relationships/image" Target="../media/image18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3" Type="http://schemas.openxmlformats.org/officeDocument/2006/relationships/image" Target="../media/image78.svg"/><Relationship Id="rId28" Type="http://schemas.openxmlformats.org/officeDocument/2006/relationships/image" Target="../media/image81.png"/><Relationship Id="rId49" Type="http://schemas.openxmlformats.org/officeDocument/2006/relationships/image" Target="../media/image92.svg"/><Relationship Id="rId114" Type="http://schemas.openxmlformats.org/officeDocument/2006/relationships/image" Target="../media/image129.png"/><Relationship Id="rId119" Type="http://schemas.openxmlformats.org/officeDocument/2006/relationships/image" Target="../media/image60.svg"/><Relationship Id="rId44" Type="http://schemas.openxmlformats.org/officeDocument/2006/relationships/image" Target="../media/image27.png"/><Relationship Id="rId60" Type="http://schemas.openxmlformats.org/officeDocument/2006/relationships/image" Target="../media/image33.png"/><Relationship Id="rId65" Type="http://schemas.openxmlformats.org/officeDocument/2006/relationships/image" Target="../media/image102.svg"/><Relationship Id="rId81" Type="http://schemas.openxmlformats.org/officeDocument/2006/relationships/image" Target="../media/image110.svg"/><Relationship Id="rId86" Type="http://schemas.openxmlformats.org/officeDocument/2006/relationships/image" Target="../media/image115.png"/><Relationship Id="rId130" Type="http://schemas.openxmlformats.org/officeDocument/2006/relationships/image" Target="../media/image137.png"/><Relationship Id="rId135" Type="http://schemas.openxmlformats.org/officeDocument/2006/relationships/image" Target="../media/image142.svg"/><Relationship Id="rId151" Type="http://schemas.openxmlformats.org/officeDocument/2006/relationships/image" Target="../media/image154.svg"/><Relationship Id="rId156" Type="http://schemas.openxmlformats.org/officeDocument/2006/relationships/image" Target="../media/image159.png"/><Relationship Id="rId177" Type="http://schemas.openxmlformats.org/officeDocument/2006/relationships/image" Target="../media/image176.svg"/><Relationship Id="rId172" Type="http://schemas.openxmlformats.org/officeDocument/2006/relationships/image" Target="../media/image1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39" Type="http://schemas.openxmlformats.org/officeDocument/2006/relationships/image" Target="../media/image24.svg"/><Relationship Id="rId109" Type="http://schemas.openxmlformats.org/officeDocument/2006/relationships/image" Target="../media/image52.svg"/><Relationship Id="rId34" Type="http://schemas.openxmlformats.org/officeDocument/2006/relationships/image" Target="../media/image83.png"/><Relationship Id="rId50" Type="http://schemas.openxmlformats.org/officeDocument/2006/relationships/image" Target="../media/image29.png"/><Relationship Id="rId55" Type="http://schemas.openxmlformats.org/officeDocument/2006/relationships/image" Target="../media/image94.svg"/><Relationship Id="rId76" Type="http://schemas.openxmlformats.org/officeDocument/2006/relationships/image" Target="../media/image39.png"/><Relationship Id="rId97" Type="http://schemas.openxmlformats.org/officeDocument/2006/relationships/image" Target="../media/image126.svg"/><Relationship Id="rId104" Type="http://schemas.openxmlformats.org/officeDocument/2006/relationships/image" Target="../media/image47.png"/><Relationship Id="rId120" Type="http://schemas.openxmlformats.org/officeDocument/2006/relationships/image" Target="../media/image61.png"/><Relationship Id="rId125" Type="http://schemas.openxmlformats.org/officeDocument/2006/relationships/image" Target="../media/image134.svg"/><Relationship Id="rId141" Type="http://schemas.openxmlformats.org/officeDocument/2006/relationships/image" Target="../media/image148.svg"/><Relationship Id="rId146" Type="http://schemas.openxmlformats.org/officeDocument/2006/relationships/image" Target="../media/image151.png"/><Relationship Id="rId167" Type="http://schemas.openxmlformats.org/officeDocument/2006/relationships/image" Target="../media/image168.svg"/><Relationship Id="rId188" Type="http://schemas.openxmlformats.org/officeDocument/2006/relationships/image" Target="../media/image187.png"/><Relationship Id="rId7" Type="http://schemas.openxmlformats.org/officeDocument/2006/relationships/image" Target="../media/image6.svg"/><Relationship Id="rId71" Type="http://schemas.openxmlformats.org/officeDocument/2006/relationships/image" Target="../media/image38.svg"/><Relationship Id="rId92" Type="http://schemas.openxmlformats.org/officeDocument/2006/relationships/image" Target="../media/image121.png"/><Relationship Id="rId162" Type="http://schemas.openxmlformats.org/officeDocument/2006/relationships/image" Target="../media/image163.png"/><Relationship Id="rId183" Type="http://schemas.openxmlformats.org/officeDocument/2006/relationships/image" Target="../media/image182.svg"/><Relationship Id="rId2" Type="http://schemas.openxmlformats.org/officeDocument/2006/relationships/image" Target="../media/image71.png"/><Relationship Id="rId29" Type="http://schemas.openxmlformats.org/officeDocument/2006/relationships/image" Target="../media/image82.svg"/><Relationship Id="rId24" Type="http://schemas.openxmlformats.org/officeDocument/2006/relationships/image" Target="../media/image17.png"/><Relationship Id="rId40" Type="http://schemas.openxmlformats.org/officeDocument/2006/relationships/image" Target="../media/image25.png"/><Relationship Id="rId45" Type="http://schemas.openxmlformats.org/officeDocument/2006/relationships/image" Target="../media/image28.svg"/><Relationship Id="rId66" Type="http://schemas.openxmlformats.org/officeDocument/2006/relationships/image" Target="../media/image35.png"/><Relationship Id="rId87" Type="http://schemas.openxmlformats.org/officeDocument/2006/relationships/image" Target="../media/image116.svg"/><Relationship Id="rId110" Type="http://schemas.openxmlformats.org/officeDocument/2006/relationships/image" Target="../media/image53.png"/><Relationship Id="rId115" Type="http://schemas.openxmlformats.org/officeDocument/2006/relationships/image" Target="../media/image130.svg"/><Relationship Id="rId131" Type="http://schemas.openxmlformats.org/officeDocument/2006/relationships/image" Target="../media/image138.svg"/><Relationship Id="rId136" Type="http://schemas.openxmlformats.org/officeDocument/2006/relationships/image" Target="../media/image143.png"/><Relationship Id="rId157" Type="http://schemas.openxmlformats.org/officeDocument/2006/relationships/image" Target="../media/image160.svg"/><Relationship Id="rId178" Type="http://schemas.openxmlformats.org/officeDocument/2006/relationships/image" Target="../media/image177.png"/><Relationship Id="rId61" Type="http://schemas.openxmlformats.org/officeDocument/2006/relationships/image" Target="../media/image34.svg"/><Relationship Id="rId82" Type="http://schemas.openxmlformats.org/officeDocument/2006/relationships/image" Target="../media/image111.png"/><Relationship Id="rId152" Type="http://schemas.openxmlformats.org/officeDocument/2006/relationships/image" Target="../media/image155.png"/><Relationship Id="rId173" Type="http://schemas.openxmlformats.org/officeDocument/2006/relationships/image" Target="../media/image2.svg"/><Relationship Id="rId19" Type="http://schemas.openxmlformats.org/officeDocument/2006/relationships/image" Target="../media/image14.svg"/><Relationship Id="rId14" Type="http://schemas.openxmlformats.org/officeDocument/2006/relationships/image" Target="../media/image11.png"/><Relationship Id="rId30" Type="http://schemas.openxmlformats.org/officeDocument/2006/relationships/image" Target="../media/image19.png"/><Relationship Id="rId35" Type="http://schemas.openxmlformats.org/officeDocument/2006/relationships/image" Target="../media/image84.svg"/><Relationship Id="rId56" Type="http://schemas.openxmlformats.org/officeDocument/2006/relationships/image" Target="../media/image95.png"/><Relationship Id="rId77" Type="http://schemas.openxmlformats.org/officeDocument/2006/relationships/image" Target="../media/image40.svg"/><Relationship Id="rId100" Type="http://schemas.openxmlformats.org/officeDocument/2006/relationships/image" Target="../media/image127.png"/><Relationship Id="rId105" Type="http://schemas.openxmlformats.org/officeDocument/2006/relationships/image" Target="../media/image48.svg"/><Relationship Id="rId126" Type="http://schemas.openxmlformats.org/officeDocument/2006/relationships/image" Target="../media/image135.png"/><Relationship Id="rId147" Type="http://schemas.openxmlformats.org/officeDocument/2006/relationships/image" Target="../media/image152.svg"/><Relationship Id="rId168" Type="http://schemas.openxmlformats.org/officeDocument/2006/relationships/image" Target="../media/image169.png"/><Relationship Id="rId8" Type="http://schemas.openxmlformats.org/officeDocument/2006/relationships/image" Target="../media/image7.png"/><Relationship Id="rId51" Type="http://schemas.openxmlformats.org/officeDocument/2006/relationships/image" Target="../media/image30.svg"/><Relationship Id="rId72" Type="http://schemas.openxmlformats.org/officeDocument/2006/relationships/image" Target="../media/image105.png"/><Relationship Id="rId93" Type="http://schemas.openxmlformats.org/officeDocument/2006/relationships/image" Target="../media/image122.svg"/><Relationship Id="rId98" Type="http://schemas.openxmlformats.org/officeDocument/2006/relationships/image" Target="../media/image43.png"/><Relationship Id="rId121" Type="http://schemas.openxmlformats.org/officeDocument/2006/relationships/image" Target="../media/image62.svg"/><Relationship Id="rId142" Type="http://schemas.openxmlformats.org/officeDocument/2006/relationships/image" Target="../media/image65.png"/><Relationship Id="rId163" Type="http://schemas.openxmlformats.org/officeDocument/2006/relationships/image" Target="../media/image164.svg"/><Relationship Id="rId184" Type="http://schemas.openxmlformats.org/officeDocument/2006/relationships/image" Target="../media/image183.png"/><Relationship Id="rId189" Type="http://schemas.openxmlformats.org/officeDocument/2006/relationships/image" Target="../media/image188.svg"/><Relationship Id="rId3" Type="http://schemas.openxmlformats.org/officeDocument/2006/relationships/image" Target="../media/image72.svg"/><Relationship Id="rId25" Type="http://schemas.openxmlformats.org/officeDocument/2006/relationships/image" Target="../media/image18.svg"/><Relationship Id="rId46" Type="http://schemas.openxmlformats.org/officeDocument/2006/relationships/image" Target="../media/image89.png"/><Relationship Id="rId67" Type="http://schemas.openxmlformats.org/officeDocument/2006/relationships/image" Target="../media/image36.svg"/><Relationship Id="rId116" Type="http://schemas.openxmlformats.org/officeDocument/2006/relationships/image" Target="../media/image57.png"/><Relationship Id="rId137" Type="http://schemas.openxmlformats.org/officeDocument/2006/relationships/image" Target="../media/image144.svg"/><Relationship Id="rId158" Type="http://schemas.openxmlformats.org/officeDocument/2006/relationships/image" Target="../media/image69.png"/><Relationship Id="rId20" Type="http://schemas.openxmlformats.org/officeDocument/2006/relationships/image" Target="../media/image15.png"/><Relationship Id="rId41" Type="http://schemas.openxmlformats.org/officeDocument/2006/relationships/image" Target="../media/image26.svg"/><Relationship Id="rId62" Type="http://schemas.openxmlformats.org/officeDocument/2006/relationships/image" Target="../media/image99.png"/><Relationship Id="rId83" Type="http://schemas.openxmlformats.org/officeDocument/2006/relationships/image" Target="../media/image112.svg"/><Relationship Id="rId88" Type="http://schemas.openxmlformats.org/officeDocument/2006/relationships/image" Target="../media/image117.png"/><Relationship Id="rId111" Type="http://schemas.openxmlformats.org/officeDocument/2006/relationships/image" Target="../media/image54.svg"/><Relationship Id="rId132" Type="http://schemas.openxmlformats.org/officeDocument/2006/relationships/image" Target="../media/image139.png"/><Relationship Id="rId153" Type="http://schemas.openxmlformats.org/officeDocument/2006/relationships/image" Target="../media/image156.svg"/><Relationship Id="rId174" Type="http://schemas.openxmlformats.org/officeDocument/2006/relationships/image" Target="../media/image173.png"/><Relationship Id="rId179" Type="http://schemas.openxmlformats.org/officeDocument/2006/relationships/image" Target="../media/image178.svg"/><Relationship Id="rId190" Type="http://schemas.openxmlformats.org/officeDocument/2006/relationships/image" Target="../media/image189.png"/><Relationship Id="rId15" Type="http://schemas.openxmlformats.org/officeDocument/2006/relationships/image" Target="../media/image12.svg"/><Relationship Id="rId36" Type="http://schemas.openxmlformats.org/officeDocument/2006/relationships/image" Target="../media/image85.png"/><Relationship Id="rId57" Type="http://schemas.openxmlformats.org/officeDocument/2006/relationships/image" Target="../media/image96.svg"/><Relationship Id="rId106" Type="http://schemas.openxmlformats.org/officeDocument/2006/relationships/image" Target="../media/image49.png"/><Relationship Id="rId127" Type="http://schemas.openxmlformats.org/officeDocument/2006/relationships/image" Target="../media/image136.svg"/><Relationship Id="rId10" Type="http://schemas.openxmlformats.org/officeDocument/2006/relationships/image" Target="../media/image73.png"/><Relationship Id="rId31" Type="http://schemas.openxmlformats.org/officeDocument/2006/relationships/image" Target="../media/image20.svg"/><Relationship Id="rId52" Type="http://schemas.openxmlformats.org/officeDocument/2006/relationships/image" Target="../media/image31.png"/><Relationship Id="rId73" Type="http://schemas.openxmlformats.org/officeDocument/2006/relationships/image" Target="../media/image106.svg"/><Relationship Id="rId78" Type="http://schemas.openxmlformats.org/officeDocument/2006/relationships/image" Target="../media/image41.png"/><Relationship Id="rId94" Type="http://schemas.openxmlformats.org/officeDocument/2006/relationships/image" Target="../media/image123.png"/><Relationship Id="rId99" Type="http://schemas.openxmlformats.org/officeDocument/2006/relationships/image" Target="../media/image44.svg"/><Relationship Id="rId101" Type="http://schemas.openxmlformats.org/officeDocument/2006/relationships/image" Target="../media/image128.svg"/><Relationship Id="rId122" Type="http://schemas.openxmlformats.org/officeDocument/2006/relationships/image" Target="../media/image131.png"/><Relationship Id="rId143" Type="http://schemas.openxmlformats.org/officeDocument/2006/relationships/image" Target="../media/image66.svg"/><Relationship Id="rId148" Type="http://schemas.openxmlformats.org/officeDocument/2006/relationships/image" Target="../media/image67.png"/><Relationship Id="rId164" Type="http://schemas.openxmlformats.org/officeDocument/2006/relationships/image" Target="../media/image165.png"/><Relationship Id="rId169" Type="http://schemas.openxmlformats.org/officeDocument/2006/relationships/image" Target="../media/image170.svg"/><Relationship Id="rId185" Type="http://schemas.openxmlformats.org/officeDocument/2006/relationships/image" Target="../media/image18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80" Type="http://schemas.openxmlformats.org/officeDocument/2006/relationships/image" Target="../media/image1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C803F-68A6-4B72-BBD6-4CCEF1A08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互联网技术图标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9E702B-2F40-422E-8685-4FD462CDE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原图</a:t>
            </a:r>
            <a:r>
              <a:rPr lang="en-US" altLang="zh-CN" dirty="0" err="1"/>
              <a:t>svg</a:t>
            </a:r>
            <a:r>
              <a:rPr lang="zh-CN" altLang="en-US" dirty="0"/>
              <a:t>格式</a:t>
            </a:r>
            <a:r>
              <a:rPr lang="en-US" altLang="zh-CN" dirty="0"/>
              <a:t>,</a:t>
            </a:r>
            <a:r>
              <a:rPr lang="zh-CN" altLang="en-US" dirty="0"/>
              <a:t>放大不失真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By  xiongdahu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65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图形 217">
            <a:extLst>
              <a:ext uri="{FF2B5EF4-FFF2-40B4-BE49-F238E27FC236}">
                <a16:creationId xmlns:a16="http://schemas.microsoft.com/office/drawing/2014/main" id="{647D3D97-4A11-4112-A14D-A68DD8AC1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7631" y="1696915"/>
            <a:ext cx="360000" cy="360000"/>
          </a:xfrm>
          <a:prstGeom prst="rect">
            <a:avLst/>
          </a:prstGeom>
        </p:spPr>
      </p:pic>
      <p:pic>
        <p:nvPicPr>
          <p:cNvPr id="220" name="图形 219">
            <a:extLst>
              <a:ext uri="{FF2B5EF4-FFF2-40B4-BE49-F238E27FC236}">
                <a16:creationId xmlns:a16="http://schemas.microsoft.com/office/drawing/2014/main" id="{DCF6A078-3AC4-47EB-A7BA-BF37C6192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7631" y="1696915"/>
            <a:ext cx="360000" cy="360000"/>
          </a:xfrm>
          <a:prstGeom prst="rect">
            <a:avLst/>
          </a:prstGeom>
        </p:spPr>
      </p:pic>
      <p:pic>
        <p:nvPicPr>
          <p:cNvPr id="222" name="图形 221">
            <a:extLst>
              <a:ext uri="{FF2B5EF4-FFF2-40B4-BE49-F238E27FC236}">
                <a16:creationId xmlns:a16="http://schemas.microsoft.com/office/drawing/2014/main" id="{DAA76452-E7E3-4324-9265-4EFA50DFD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7631" y="1696915"/>
            <a:ext cx="360000" cy="360000"/>
          </a:xfrm>
          <a:prstGeom prst="rect">
            <a:avLst/>
          </a:prstGeom>
        </p:spPr>
      </p:pic>
      <p:pic>
        <p:nvPicPr>
          <p:cNvPr id="224" name="图形 223">
            <a:extLst>
              <a:ext uri="{FF2B5EF4-FFF2-40B4-BE49-F238E27FC236}">
                <a16:creationId xmlns:a16="http://schemas.microsoft.com/office/drawing/2014/main" id="{F9987E0F-F9C2-47CB-93DC-7DB857825B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7631" y="1696915"/>
            <a:ext cx="360000" cy="360000"/>
          </a:xfrm>
          <a:prstGeom prst="rect">
            <a:avLst/>
          </a:prstGeom>
        </p:spPr>
      </p:pic>
      <p:pic>
        <p:nvPicPr>
          <p:cNvPr id="226" name="图形 225">
            <a:extLst>
              <a:ext uri="{FF2B5EF4-FFF2-40B4-BE49-F238E27FC236}">
                <a16:creationId xmlns:a16="http://schemas.microsoft.com/office/drawing/2014/main" id="{3B51731C-EE24-4F96-AB70-014409E3AD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97631" y="1696915"/>
            <a:ext cx="360000" cy="360000"/>
          </a:xfrm>
          <a:prstGeom prst="rect">
            <a:avLst/>
          </a:prstGeom>
        </p:spPr>
      </p:pic>
      <p:pic>
        <p:nvPicPr>
          <p:cNvPr id="228" name="图形 227">
            <a:extLst>
              <a:ext uri="{FF2B5EF4-FFF2-40B4-BE49-F238E27FC236}">
                <a16:creationId xmlns:a16="http://schemas.microsoft.com/office/drawing/2014/main" id="{7C2DF3C6-B419-4ED3-B605-0123D00D56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17631" y="1696915"/>
            <a:ext cx="360000" cy="360000"/>
          </a:xfrm>
          <a:prstGeom prst="rect">
            <a:avLst/>
          </a:prstGeom>
        </p:spPr>
      </p:pic>
      <p:pic>
        <p:nvPicPr>
          <p:cNvPr id="230" name="图形 229">
            <a:extLst>
              <a:ext uri="{FF2B5EF4-FFF2-40B4-BE49-F238E27FC236}">
                <a16:creationId xmlns:a16="http://schemas.microsoft.com/office/drawing/2014/main" id="{3BC752FC-23EF-40EE-B57C-C6018F3B67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37631" y="1696915"/>
            <a:ext cx="360000" cy="360000"/>
          </a:xfrm>
          <a:prstGeom prst="rect">
            <a:avLst/>
          </a:prstGeom>
        </p:spPr>
      </p:pic>
      <p:pic>
        <p:nvPicPr>
          <p:cNvPr id="232" name="图形 231">
            <a:extLst>
              <a:ext uri="{FF2B5EF4-FFF2-40B4-BE49-F238E27FC236}">
                <a16:creationId xmlns:a16="http://schemas.microsoft.com/office/drawing/2014/main" id="{7E16E583-C8DE-4D98-AC4C-1AE468C90C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57631" y="1696915"/>
            <a:ext cx="360000" cy="360000"/>
          </a:xfrm>
          <a:prstGeom prst="rect">
            <a:avLst/>
          </a:prstGeom>
        </p:spPr>
      </p:pic>
      <p:pic>
        <p:nvPicPr>
          <p:cNvPr id="234" name="图形 233">
            <a:extLst>
              <a:ext uri="{FF2B5EF4-FFF2-40B4-BE49-F238E27FC236}">
                <a16:creationId xmlns:a16="http://schemas.microsoft.com/office/drawing/2014/main" id="{7B14BFCA-FBB6-49CE-BE28-4B98F52D6C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17631" y="2416915"/>
            <a:ext cx="360000" cy="360000"/>
          </a:xfrm>
          <a:prstGeom prst="rect">
            <a:avLst/>
          </a:prstGeom>
        </p:spPr>
      </p:pic>
      <p:pic>
        <p:nvPicPr>
          <p:cNvPr id="236" name="图形 235">
            <a:extLst>
              <a:ext uri="{FF2B5EF4-FFF2-40B4-BE49-F238E27FC236}">
                <a16:creationId xmlns:a16="http://schemas.microsoft.com/office/drawing/2014/main" id="{E5210D07-D8B6-4D2E-AD02-77B97E466E7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37631" y="2416915"/>
            <a:ext cx="360000" cy="360000"/>
          </a:xfrm>
          <a:prstGeom prst="rect">
            <a:avLst/>
          </a:prstGeom>
        </p:spPr>
      </p:pic>
      <p:pic>
        <p:nvPicPr>
          <p:cNvPr id="238" name="图形 237">
            <a:extLst>
              <a:ext uri="{FF2B5EF4-FFF2-40B4-BE49-F238E27FC236}">
                <a16:creationId xmlns:a16="http://schemas.microsoft.com/office/drawing/2014/main" id="{9ADA5072-EB00-4D1E-AFDA-AAF3812976F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57631" y="2416915"/>
            <a:ext cx="360000" cy="360000"/>
          </a:xfrm>
          <a:prstGeom prst="rect">
            <a:avLst/>
          </a:prstGeom>
        </p:spPr>
      </p:pic>
      <p:pic>
        <p:nvPicPr>
          <p:cNvPr id="240" name="图形 239">
            <a:extLst>
              <a:ext uri="{FF2B5EF4-FFF2-40B4-BE49-F238E27FC236}">
                <a16:creationId xmlns:a16="http://schemas.microsoft.com/office/drawing/2014/main" id="{EEDF86E3-F8A9-41E5-A393-42D3ED9BEF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477631" y="2416915"/>
            <a:ext cx="360000" cy="360000"/>
          </a:xfrm>
          <a:prstGeom prst="rect">
            <a:avLst/>
          </a:prstGeom>
        </p:spPr>
      </p:pic>
      <p:pic>
        <p:nvPicPr>
          <p:cNvPr id="242" name="图形 241">
            <a:extLst>
              <a:ext uri="{FF2B5EF4-FFF2-40B4-BE49-F238E27FC236}">
                <a16:creationId xmlns:a16="http://schemas.microsoft.com/office/drawing/2014/main" id="{D8367D33-717A-4B94-BD99-35E5E66112D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97631" y="2416915"/>
            <a:ext cx="360000" cy="360000"/>
          </a:xfrm>
          <a:prstGeom prst="rect">
            <a:avLst/>
          </a:prstGeom>
        </p:spPr>
      </p:pic>
      <p:pic>
        <p:nvPicPr>
          <p:cNvPr id="244" name="图形 243">
            <a:extLst>
              <a:ext uri="{FF2B5EF4-FFF2-40B4-BE49-F238E27FC236}">
                <a16:creationId xmlns:a16="http://schemas.microsoft.com/office/drawing/2014/main" id="{1BC11324-27E6-4B31-8224-E53BE6D5730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917631" y="2416915"/>
            <a:ext cx="360000" cy="360000"/>
          </a:xfrm>
          <a:prstGeom prst="rect">
            <a:avLst/>
          </a:prstGeom>
        </p:spPr>
      </p:pic>
      <p:pic>
        <p:nvPicPr>
          <p:cNvPr id="246" name="图形 245">
            <a:extLst>
              <a:ext uri="{FF2B5EF4-FFF2-40B4-BE49-F238E27FC236}">
                <a16:creationId xmlns:a16="http://schemas.microsoft.com/office/drawing/2014/main" id="{623B39DC-5DE5-4BE6-B085-557100CCD8F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637631" y="2416915"/>
            <a:ext cx="360000" cy="360000"/>
          </a:xfrm>
          <a:prstGeom prst="rect">
            <a:avLst/>
          </a:prstGeom>
        </p:spPr>
      </p:pic>
      <p:pic>
        <p:nvPicPr>
          <p:cNvPr id="248" name="图形 247">
            <a:extLst>
              <a:ext uri="{FF2B5EF4-FFF2-40B4-BE49-F238E27FC236}">
                <a16:creationId xmlns:a16="http://schemas.microsoft.com/office/drawing/2014/main" id="{480728A6-50A3-4925-8A50-78AF24D56D7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357631" y="2416915"/>
            <a:ext cx="360000" cy="360000"/>
          </a:xfrm>
          <a:prstGeom prst="rect">
            <a:avLst/>
          </a:prstGeom>
        </p:spPr>
      </p:pic>
      <p:pic>
        <p:nvPicPr>
          <p:cNvPr id="250" name="图形 249">
            <a:extLst>
              <a:ext uri="{FF2B5EF4-FFF2-40B4-BE49-F238E27FC236}">
                <a16:creationId xmlns:a16="http://schemas.microsoft.com/office/drawing/2014/main" id="{F2D80FFE-EEE0-464C-B417-5F36CF77203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317631" y="3136915"/>
            <a:ext cx="360000" cy="360000"/>
          </a:xfrm>
          <a:prstGeom prst="rect">
            <a:avLst/>
          </a:prstGeom>
        </p:spPr>
      </p:pic>
      <p:pic>
        <p:nvPicPr>
          <p:cNvPr id="252" name="图形 251">
            <a:extLst>
              <a:ext uri="{FF2B5EF4-FFF2-40B4-BE49-F238E27FC236}">
                <a16:creationId xmlns:a16="http://schemas.microsoft.com/office/drawing/2014/main" id="{C8AFB44A-8E2D-427B-937F-8327226F029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037631" y="3136915"/>
            <a:ext cx="360000" cy="360000"/>
          </a:xfrm>
          <a:prstGeom prst="rect">
            <a:avLst/>
          </a:prstGeom>
        </p:spPr>
      </p:pic>
      <p:pic>
        <p:nvPicPr>
          <p:cNvPr id="254" name="图形 253">
            <a:extLst>
              <a:ext uri="{FF2B5EF4-FFF2-40B4-BE49-F238E27FC236}">
                <a16:creationId xmlns:a16="http://schemas.microsoft.com/office/drawing/2014/main" id="{930ACEEA-6FE9-4F41-A691-478CB94B773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757631" y="3136915"/>
            <a:ext cx="360000" cy="360000"/>
          </a:xfrm>
          <a:prstGeom prst="rect">
            <a:avLst/>
          </a:prstGeom>
        </p:spPr>
      </p:pic>
      <p:pic>
        <p:nvPicPr>
          <p:cNvPr id="256" name="图形 255">
            <a:extLst>
              <a:ext uri="{FF2B5EF4-FFF2-40B4-BE49-F238E27FC236}">
                <a16:creationId xmlns:a16="http://schemas.microsoft.com/office/drawing/2014/main" id="{BE3C503A-D311-487D-987E-61B1C8FA0A2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77631" y="3136915"/>
            <a:ext cx="360000" cy="360000"/>
          </a:xfrm>
          <a:prstGeom prst="rect">
            <a:avLst/>
          </a:prstGeom>
        </p:spPr>
      </p:pic>
      <p:pic>
        <p:nvPicPr>
          <p:cNvPr id="258" name="图形 257">
            <a:extLst>
              <a:ext uri="{FF2B5EF4-FFF2-40B4-BE49-F238E27FC236}">
                <a16:creationId xmlns:a16="http://schemas.microsoft.com/office/drawing/2014/main" id="{C30D390B-F3E4-43F5-8348-28C2381C24B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197631" y="3136915"/>
            <a:ext cx="360000" cy="360000"/>
          </a:xfrm>
          <a:prstGeom prst="rect">
            <a:avLst/>
          </a:prstGeom>
        </p:spPr>
      </p:pic>
      <p:pic>
        <p:nvPicPr>
          <p:cNvPr id="260" name="图形 259">
            <a:extLst>
              <a:ext uri="{FF2B5EF4-FFF2-40B4-BE49-F238E27FC236}">
                <a16:creationId xmlns:a16="http://schemas.microsoft.com/office/drawing/2014/main" id="{28B555C5-0357-4972-ABA6-3215856057F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917631" y="3136915"/>
            <a:ext cx="360000" cy="360000"/>
          </a:xfrm>
          <a:prstGeom prst="rect">
            <a:avLst/>
          </a:prstGeom>
        </p:spPr>
      </p:pic>
      <p:pic>
        <p:nvPicPr>
          <p:cNvPr id="262" name="图形 261">
            <a:extLst>
              <a:ext uri="{FF2B5EF4-FFF2-40B4-BE49-F238E27FC236}">
                <a16:creationId xmlns:a16="http://schemas.microsoft.com/office/drawing/2014/main" id="{C7CEEB2E-2DBD-4279-A5F8-B504C62263FF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637631" y="3136915"/>
            <a:ext cx="360000" cy="360000"/>
          </a:xfrm>
          <a:prstGeom prst="rect">
            <a:avLst/>
          </a:prstGeom>
        </p:spPr>
      </p:pic>
      <p:pic>
        <p:nvPicPr>
          <p:cNvPr id="264" name="图形 263">
            <a:extLst>
              <a:ext uri="{FF2B5EF4-FFF2-40B4-BE49-F238E27FC236}">
                <a16:creationId xmlns:a16="http://schemas.microsoft.com/office/drawing/2014/main" id="{5930DBE3-8724-4DD7-9AAA-11F4C78D74E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357631" y="3136915"/>
            <a:ext cx="360000" cy="360000"/>
          </a:xfrm>
          <a:prstGeom prst="rect">
            <a:avLst/>
          </a:prstGeom>
        </p:spPr>
      </p:pic>
      <p:pic>
        <p:nvPicPr>
          <p:cNvPr id="266" name="图形 265">
            <a:extLst>
              <a:ext uri="{FF2B5EF4-FFF2-40B4-BE49-F238E27FC236}">
                <a16:creationId xmlns:a16="http://schemas.microsoft.com/office/drawing/2014/main" id="{0E2B5DA8-4786-4427-A3C7-F6B9D47755F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317631" y="3856915"/>
            <a:ext cx="360000" cy="360000"/>
          </a:xfrm>
          <a:prstGeom prst="rect">
            <a:avLst/>
          </a:prstGeom>
        </p:spPr>
      </p:pic>
      <p:pic>
        <p:nvPicPr>
          <p:cNvPr id="268" name="图形 267">
            <a:extLst>
              <a:ext uri="{FF2B5EF4-FFF2-40B4-BE49-F238E27FC236}">
                <a16:creationId xmlns:a16="http://schemas.microsoft.com/office/drawing/2014/main" id="{85B86706-09D2-4164-BF25-D1020BB6ECF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037631" y="3856915"/>
            <a:ext cx="360000" cy="360000"/>
          </a:xfrm>
          <a:prstGeom prst="rect">
            <a:avLst/>
          </a:prstGeom>
        </p:spPr>
      </p:pic>
      <p:pic>
        <p:nvPicPr>
          <p:cNvPr id="270" name="图形 269">
            <a:extLst>
              <a:ext uri="{FF2B5EF4-FFF2-40B4-BE49-F238E27FC236}">
                <a16:creationId xmlns:a16="http://schemas.microsoft.com/office/drawing/2014/main" id="{A52906B3-ECC1-4660-AF81-58FC573FC7D3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757631" y="3856915"/>
            <a:ext cx="360000" cy="360000"/>
          </a:xfrm>
          <a:prstGeom prst="rect">
            <a:avLst/>
          </a:prstGeom>
        </p:spPr>
      </p:pic>
      <p:pic>
        <p:nvPicPr>
          <p:cNvPr id="272" name="图形 271">
            <a:extLst>
              <a:ext uri="{FF2B5EF4-FFF2-40B4-BE49-F238E27FC236}">
                <a16:creationId xmlns:a16="http://schemas.microsoft.com/office/drawing/2014/main" id="{69792A77-EBA0-4BA7-8750-F8C24043414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477631" y="3856915"/>
            <a:ext cx="360000" cy="360000"/>
          </a:xfrm>
          <a:prstGeom prst="rect">
            <a:avLst/>
          </a:prstGeom>
        </p:spPr>
      </p:pic>
      <p:pic>
        <p:nvPicPr>
          <p:cNvPr id="274" name="图形 273">
            <a:extLst>
              <a:ext uri="{FF2B5EF4-FFF2-40B4-BE49-F238E27FC236}">
                <a16:creationId xmlns:a16="http://schemas.microsoft.com/office/drawing/2014/main" id="{42D0FF28-E5F8-47A4-885B-DB0F61BB4F19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197631" y="3856915"/>
            <a:ext cx="360000" cy="360000"/>
          </a:xfrm>
          <a:prstGeom prst="rect">
            <a:avLst/>
          </a:prstGeom>
        </p:spPr>
      </p:pic>
      <p:pic>
        <p:nvPicPr>
          <p:cNvPr id="276" name="图形 275">
            <a:extLst>
              <a:ext uri="{FF2B5EF4-FFF2-40B4-BE49-F238E27FC236}">
                <a16:creationId xmlns:a16="http://schemas.microsoft.com/office/drawing/2014/main" id="{D8D04CC9-6CB5-40B1-89C6-846124D9601F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6917631" y="3856915"/>
            <a:ext cx="360000" cy="360000"/>
          </a:xfrm>
          <a:prstGeom prst="rect">
            <a:avLst/>
          </a:prstGeom>
        </p:spPr>
      </p:pic>
      <p:pic>
        <p:nvPicPr>
          <p:cNvPr id="278" name="图形 277">
            <a:extLst>
              <a:ext uri="{FF2B5EF4-FFF2-40B4-BE49-F238E27FC236}">
                <a16:creationId xmlns:a16="http://schemas.microsoft.com/office/drawing/2014/main" id="{B74CF79B-DE96-4892-8101-EAF8D530CF9C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7637631" y="3856915"/>
            <a:ext cx="360000" cy="360000"/>
          </a:xfrm>
          <a:prstGeom prst="rect">
            <a:avLst/>
          </a:prstGeom>
        </p:spPr>
      </p:pic>
      <p:pic>
        <p:nvPicPr>
          <p:cNvPr id="280" name="图形 279">
            <a:extLst>
              <a:ext uri="{FF2B5EF4-FFF2-40B4-BE49-F238E27FC236}">
                <a16:creationId xmlns:a16="http://schemas.microsoft.com/office/drawing/2014/main" id="{7B79B076-7AF1-4971-8CE3-DBB041677720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57631" y="3856915"/>
            <a:ext cx="360000" cy="360000"/>
          </a:xfrm>
          <a:prstGeom prst="rect">
            <a:avLst/>
          </a:prstGeom>
        </p:spPr>
      </p:pic>
      <p:pic>
        <p:nvPicPr>
          <p:cNvPr id="282" name="图形 281">
            <a:extLst>
              <a:ext uri="{FF2B5EF4-FFF2-40B4-BE49-F238E27FC236}">
                <a16:creationId xmlns:a16="http://schemas.microsoft.com/office/drawing/2014/main" id="{7C0A5ED8-27A7-41AA-9F99-09EA4B56F4ED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317631" y="4576915"/>
            <a:ext cx="360000" cy="360000"/>
          </a:xfrm>
          <a:prstGeom prst="rect">
            <a:avLst/>
          </a:prstGeom>
        </p:spPr>
      </p:pic>
      <p:pic>
        <p:nvPicPr>
          <p:cNvPr id="284" name="图形 283">
            <a:extLst>
              <a:ext uri="{FF2B5EF4-FFF2-40B4-BE49-F238E27FC236}">
                <a16:creationId xmlns:a16="http://schemas.microsoft.com/office/drawing/2014/main" id="{9125798D-31F6-4DAE-B159-7B78AF28406F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037631" y="4576915"/>
            <a:ext cx="360000" cy="360000"/>
          </a:xfrm>
          <a:prstGeom prst="rect">
            <a:avLst/>
          </a:prstGeom>
        </p:spPr>
      </p:pic>
      <p:pic>
        <p:nvPicPr>
          <p:cNvPr id="286" name="图形 285">
            <a:extLst>
              <a:ext uri="{FF2B5EF4-FFF2-40B4-BE49-F238E27FC236}">
                <a16:creationId xmlns:a16="http://schemas.microsoft.com/office/drawing/2014/main" id="{0A901827-C4A7-4D0C-B707-CA9BE9D479E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757631" y="457691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0703B768-A2D6-4459-B057-82D85FB35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6900" y="1327638"/>
            <a:ext cx="228600" cy="2286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B7A8F3BA-3C85-4BEB-9559-CD9C482AA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8400" y="1327638"/>
            <a:ext cx="228600" cy="2286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396E789F-DBA7-4539-A4CC-4BF78DFAB6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9900" y="1327638"/>
            <a:ext cx="228600" cy="2286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F10BEEEB-DB2D-42CC-8DC8-A9F5F23F13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1400" y="1327638"/>
            <a:ext cx="228600" cy="2286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95E02B76-19CF-4A4F-97B8-6E01C8E11E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2900" y="1327638"/>
            <a:ext cx="228600" cy="2286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8731C64A-40F8-4849-ADC1-F94F89CA96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24400" y="1327638"/>
            <a:ext cx="228600" cy="2286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AAC506E0-6BD3-4B75-BADF-7148070DA4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95900" y="1327638"/>
            <a:ext cx="228600" cy="2286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4D656DDF-366B-4825-BF7B-54AAD046CF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67400" y="1327638"/>
            <a:ext cx="228600" cy="2286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D0199A11-9FB0-4C3E-B7BB-00EBD81DF3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38900" y="1327638"/>
            <a:ext cx="228600" cy="2286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1106EA7C-861C-4DD6-9DE4-57063A73E6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10400" y="1327638"/>
            <a:ext cx="228600" cy="228600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0F275441-5C5C-4DF0-847E-1C245BB43A6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81900" y="1327638"/>
            <a:ext cx="228600" cy="228600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46A3161A-A568-4C6D-8231-58DBA18790C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153400" y="1327638"/>
            <a:ext cx="228600" cy="228600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499B6502-1A38-4ED4-A44E-5C16D480F12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724900" y="1327638"/>
            <a:ext cx="228600" cy="22860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121CA9B9-198C-4878-8E56-48489902083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296400" y="1327638"/>
            <a:ext cx="228600" cy="228600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61A3F91D-FFF4-4B89-BBC5-8D9A49F6129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867900" y="1327638"/>
            <a:ext cx="228600" cy="22860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D802971D-2E1D-45B3-B58E-BF37F983339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866900" y="1899138"/>
            <a:ext cx="228600" cy="2286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B92BD7EE-1612-4058-8DC1-37B184D4C4C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438400" y="1899138"/>
            <a:ext cx="228600" cy="2286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E4EF004C-0939-4DCC-89D2-2637440774F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009900" y="1899138"/>
            <a:ext cx="228600" cy="2286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D04CF61B-4C0E-45E3-9A8B-C1556741F08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581400" y="1899138"/>
            <a:ext cx="228600" cy="2286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3D18B923-84C7-4F78-B86B-EBB50469E89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152900" y="1899138"/>
            <a:ext cx="228600" cy="228600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ABD02AB4-8AE2-4664-9676-D58A8BF39F4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724400" y="1899138"/>
            <a:ext cx="228600" cy="2286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2C700E2C-DF69-43D4-A229-E5C9DE28667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95900" y="1899138"/>
            <a:ext cx="228600" cy="22860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2DFB05F4-11F0-479C-A249-37942ED2B58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867400" y="1899138"/>
            <a:ext cx="228600" cy="228600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27B4D360-38F5-447D-BBA3-38500B22C8F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438900" y="1899138"/>
            <a:ext cx="228600" cy="2286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58E02FA5-12D0-436E-88E5-0B1F30C7EF2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010400" y="1899138"/>
            <a:ext cx="228600" cy="2286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F89AAD95-BBAA-40DC-B540-4E83962E0A6D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581900" y="1899138"/>
            <a:ext cx="228600" cy="228600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0CC6275D-C55E-4E2F-BC30-16B53E99982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8153400" y="1899138"/>
            <a:ext cx="228600" cy="228600"/>
          </a:xfrm>
          <a:prstGeom prst="rect">
            <a:avLst/>
          </a:prstGeom>
        </p:spPr>
      </p:pic>
      <p:pic>
        <p:nvPicPr>
          <p:cNvPr id="59" name="图形 58">
            <a:extLst>
              <a:ext uri="{FF2B5EF4-FFF2-40B4-BE49-F238E27FC236}">
                <a16:creationId xmlns:a16="http://schemas.microsoft.com/office/drawing/2014/main" id="{3DFBFBE4-628F-4273-9CBA-CBB8324BC7F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8724900" y="1899138"/>
            <a:ext cx="228600" cy="228600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F18FC642-BC45-4AD3-9EF2-4CFE11EE257C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296400" y="1899138"/>
            <a:ext cx="228600" cy="228600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A318B774-E6E5-495B-911C-32973411355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867900" y="1899138"/>
            <a:ext cx="228600" cy="228600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47338ABB-3E31-4DA9-A7FB-4141B679FF61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866900" y="2470638"/>
            <a:ext cx="228600" cy="228600"/>
          </a:xfrm>
          <a:prstGeom prst="rect">
            <a:avLst/>
          </a:prstGeom>
        </p:spPr>
      </p:pic>
      <p:pic>
        <p:nvPicPr>
          <p:cNvPr id="67" name="图形 66">
            <a:extLst>
              <a:ext uri="{FF2B5EF4-FFF2-40B4-BE49-F238E27FC236}">
                <a16:creationId xmlns:a16="http://schemas.microsoft.com/office/drawing/2014/main" id="{E301106D-54CF-47DB-AD01-0586D6F97A78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438400" y="2470638"/>
            <a:ext cx="228600" cy="228600"/>
          </a:xfrm>
          <a:prstGeom prst="rect">
            <a:avLst/>
          </a:prstGeom>
        </p:spPr>
      </p:pic>
      <p:pic>
        <p:nvPicPr>
          <p:cNvPr id="69" name="图形 68">
            <a:extLst>
              <a:ext uri="{FF2B5EF4-FFF2-40B4-BE49-F238E27FC236}">
                <a16:creationId xmlns:a16="http://schemas.microsoft.com/office/drawing/2014/main" id="{AD3069F5-1C14-4360-A89B-040065B8BEED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009900" y="2470638"/>
            <a:ext cx="228600" cy="228600"/>
          </a:xfrm>
          <a:prstGeom prst="rect">
            <a:avLst/>
          </a:prstGeom>
        </p:spPr>
      </p:pic>
      <p:pic>
        <p:nvPicPr>
          <p:cNvPr id="71" name="图形 70">
            <a:extLst>
              <a:ext uri="{FF2B5EF4-FFF2-40B4-BE49-F238E27FC236}">
                <a16:creationId xmlns:a16="http://schemas.microsoft.com/office/drawing/2014/main" id="{1E7FAB9B-8E21-438A-BFFB-D477A96C6604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3581400" y="2470638"/>
            <a:ext cx="228600" cy="228600"/>
          </a:xfrm>
          <a:prstGeom prst="rect">
            <a:avLst/>
          </a:prstGeom>
        </p:spPr>
      </p:pic>
      <p:pic>
        <p:nvPicPr>
          <p:cNvPr id="73" name="图形 72">
            <a:extLst>
              <a:ext uri="{FF2B5EF4-FFF2-40B4-BE49-F238E27FC236}">
                <a16:creationId xmlns:a16="http://schemas.microsoft.com/office/drawing/2014/main" id="{13091997-8F5E-44C0-812D-8FCB49FA0559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152900" y="2470638"/>
            <a:ext cx="228600" cy="228600"/>
          </a:xfrm>
          <a:prstGeom prst="rect">
            <a:avLst/>
          </a:prstGeom>
        </p:spPr>
      </p:pic>
      <p:pic>
        <p:nvPicPr>
          <p:cNvPr id="75" name="图形 74">
            <a:extLst>
              <a:ext uri="{FF2B5EF4-FFF2-40B4-BE49-F238E27FC236}">
                <a16:creationId xmlns:a16="http://schemas.microsoft.com/office/drawing/2014/main" id="{B917918B-DD46-4629-A0BD-394455A15039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724400" y="2470638"/>
            <a:ext cx="228600" cy="228600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E1164998-48E0-4BD9-BECA-F85218927EA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295900" y="2470638"/>
            <a:ext cx="228600" cy="228600"/>
          </a:xfrm>
          <a:prstGeom prst="rect">
            <a:avLst/>
          </a:prstGeom>
        </p:spPr>
      </p:pic>
      <p:pic>
        <p:nvPicPr>
          <p:cNvPr id="79" name="图形 78">
            <a:extLst>
              <a:ext uri="{FF2B5EF4-FFF2-40B4-BE49-F238E27FC236}">
                <a16:creationId xmlns:a16="http://schemas.microsoft.com/office/drawing/2014/main" id="{7B1BE8DD-B93E-40A4-8F9A-DBDDE8B091A7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867400" y="2470638"/>
            <a:ext cx="228600" cy="228600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A4CFF2DD-A5E4-4494-B0EB-793897379545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438900" y="2470638"/>
            <a:ext cx="228600" cy="228600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559B9B96-13AD-42D0-8C10-CEA190EB1036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7010400" y="2470638"/>
            <a:ext cx="228600" cy="228600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AA4DF0C9-0165-45A3-989D-A32838BDD62C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7581900" y="2470638"/>
            <a:ext cx="228600" cy="228600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B4D42A4A-D293-4108-97E7-ADCE433341A3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8153400" y="2470638"/>
            <a:ext cx="228600" cy="228600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4A260D7B-32B7-4EF1-9F71-1F06EA3FD297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8724900" y="2470638"/>
            <a:ext cx="228600" cy="2286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E362C635-083C-4386-8BAF-CF1A901AE0B0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9296400" y="2470638"/>
            <a:ext cx="228600" cy="228600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0F466A14-7975-42F5-918E-099B03AE8BC0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9867900" y="2470638"/>
            <a:ext cx="228600" cy="228600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19815508-0432-4789-A1DA-CF01B2D6AD76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866900" y="3042138"/>
            <a:ext cx="228600" cy="228600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C224ACC7-755B-44F3-84A5-AEBA5B01BF34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2438400" y="3042138"/>
            <a:ext cx="228600" cy="228600"/>
          </a:xfrm>
          <a:prstGeom prst="rect">
            <a:avLst/>
          </a:prstGeom>
        </p:spPr>
      </p:pic>
      <p:pic>
        <p:nvPicPr>
          <p:cNvPr id="99" name="图形 98">
            <a:extLst>
              <a:ext uri="{FF2B5EF4-FFF2-40B4-BE49-F238E27FC236}">
                <a16:creationId xmlns:a16="http://schemas.microsoft.com/office/drawing/2014/main" id="{6E507311-740F-4170-912A-90110546C542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3009900" y="3042138"/>
            <a:ext cx="228600" cy="228600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E6089751-3135-4BD8-B95B-690D34DC7627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3581400" y="3042138"/>
            <a:ext cx="228600" cy="228600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26442BE6-E270-4F42-9DAA-D382037DC1AD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4152900" y="3042138"/>
            <a:ext cx="228600" cy="2286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98364F28-5271-43FD-81B6-1D175A38DD47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4724400" y="3042138"/>
            <a:ext cx="228600" cy="228600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138839C9-6C1A-4852-9895-FDCB67A187CE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295900" y="3042138"/>
            <a:ext cx="228600" cy="228600"/>
          </a:xfrm>
          <a:prstGeom prst="rect">
            <a:avLst/>
          </a:prstGeom>
        </p:spPr>
      </p:pic>
      <p:pic>
        <p:nvPicPr>
          <p:cNvPr id="109" name="图形 108">
            <a:extLst>
              <a:ext uri="{FF2B5EF4-FFF2-40B4-BE49-F238E27FC236}">
                <a16:creationId xmlns:a16="http://schemas.microsoft.com/office/drawing/2014/main" id="{816A2B84-E7E7-45CB-BD40-DA37C7709824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867400" y="3042138"/>
            <a:ext cx="228600" cy="228600"/>
          </a:xfrm>
          <a:prstGeom prst="rect">
            <a:avLst/>
          </a:prstGeom>
        </p:spPr>
      </p:pic>
      <p:pic>
        <p:nvPicPr>
          <p:cNvPr id="111" name="图形 110">
            <a:extLst>
              <a:ext uri="{FF2B5EF4-FFF2-40B4-BE49-F238E27FC236}">
                <a16:creationId xmlns:a16="http://schemas.microsoft.com/office/drawing/2014/main" id="{47A38DFE-9F69-46FD-BCAC-AF9A7608DD3F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6438900" y="3042138"/>
            <a:ext cx="228600" cy="228600"/>
          </a:xfrm>
          <a:prstGeom prst="rect">
            <a:avLst/>
          </a:prstGeom>
        </p:spPr>
      </p:pic>
      <p:pic>
        <p:nvPicPr>
          <p:cNvPr id="113" name="图形 112">
            <a:extLst>
              <a:ext uri="{FF2B5EF4-FFF2-40B4-BE49-F238E27FC236}">
                <a16:creationId xmlns:a16="http://schemas.microsoft.com/office/drawing/2014/main" id="{663BD205-A9C0-49E0-919A-347665053025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7010400" y="3042138"/>
            <a:ext cx="228600" cy="228600"/>
          </a:xfrm>
          <a:prstGeom prst="rect">
            <a:avLst/>
          </a:prstGeom>
        </p:spPr>
      </p:pic>
      <p:pic>
        <p:nvPicPr>
          <p:cNvPr id="115" name="图形 114">
            <a:extLst>
              <a:ext uri="{FF2B5EF4-FFF2-40B4-BE49-F238E27FC236}">
                <a16:creationId xmlns:a16="http://schemas.microsoft.com/office/drawing/2014/main" id="{3800E4B5-B47F-41DF-AF48-13A4BF51E88C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7581900" y="3042138"/>
            <a:ext cx="228600" cy="228600"/>
          </a:xfrm>
          <a:prstGeom prst="rect">
            <a:avLst/>
          </a:prstGeom>
        </p:spPr>
      </p:pic>
      <p:pic>
        <p:nvPicPr>
          <p:cNvPr id="117" name="图形 116">
            <a:extLst>
              <a:ext uri="{FF2B5EF4-FFF2-40B4-BE49-F238E27FC236}">
                <a16:creationId xmlns:a16="http://schemas.microsoft.com/office/drawing/2014/main" id="{C72D858F-F529-4D5B-932E-DF125DB65C3D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8153400" y="3042138"/>
            <a:ext cx="228600" cy="228600"/>
          </a:xfrm>
          <a:prstGeom prst="rect">
            <a:avLst/>
          </a:prstGeom>
        </p:spPr>
      </p:pic>
      <p:pic>
        <p:nvPicPr>
          <p:cNvPr id="119" name="图形 118">
            <a:extLst>
              <a:ext uri="{FF2B5EF4-FFF2-40B4-BE49-F238E27FC236}">
                <a16:creationId xmlns:a16="http://schemas.microsoft.com/office/drawing/2014/main" id="{C7EDCD00-BD80-438B-9B29-E8715DA1FC4E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8724900" y="3042138"/>
            <a:ext cx="228600" cy="228600"/>
          </a:xfrm>
          <a:prstGeom prst="rect">
            <a:avLst/>
          </a:prstGeom>
        </p:spPr>
      </p:pic>
      <p:pic>
        <p:nvPicPr>
          <p:cNvPr id="121" name="图形 120">
            <a:extLst>
              <a:ext uri="{FF2B5EF4-FFF2-40B4-BE49-F238E27FC236}">
                <a16:creationId xmlns:a16="http://schemas.microsoft.com/office/drawing/2014/main" id="{791A7F78-9FE7-4D77-BA87-9F0231DAE603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9296400" y="3042138"/>
            <a:ext cx="228600" cy="228600"/>
          </a:xfrm>
          <a:prstGeom prst="rect">
            <a:avLst/>
          </a:prstGeom>
        </p:spPr>
      </p:pic>
      <p:pic>
        <p:nvPicPr>
          <p:cNvPr id="123" name="图形 122">
            <a:extLst>
              <a:ext uri="{FF2B5EF4-FFF2-40B4-BE49-F238E27FC236}">
                <a16:creationId xmlns:a16="http://schemas.microsoft.com/office/drawing/2014/main" id="{BBC676D6-C3C1-453B-99FD-0C9995E317DE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9867900" y="3042138"/>
            <a:ext cx="228600" cy="228600"/>
          </a:xfrm>
          <a:prstGeom prst="rect">
            <a:avLst/>
          </a:prstGeom>
        </p:spPr>
      </p:pic>
      <p:pic>
        <p:nvPicPr>
          <p:cNvPr id="125" name="图形 124">
            <a:extLst>
              <a:ext uri="{FF2B5EF4-FFF2-40B4-BE49-F238E27FC236}">
                <a16:creationId xmlns:a16="http://schemas.microsoft.com/office/drawing/2014/main" id="{C7E2FE19-29E6-4D9F-95E9-2880845C8434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1866900" y="3613638"/>
            <a:ext cx="228600" cy="228600"/>
          </a:xfrm>
          <a:prstGeom prst="rect">
            <a:avLst/>
          </a:prstGeom>
        </p:spPr>
      </p:pic>
      <p:pic>
        <p:nvPicPr>
          <p:cNvPr id="127" name="图形 126">
            <a:extLst>
              <a:ext uri="{FF2B5EF4-FFF2-40B4-BE49-F238E27FC236}">
                <a16:creationId xmlns:a16="http://schemas.microsoft.com/office/drawing/2014/main" id="{4318B02E-9C6D-4BBC-A845-4DF75EC03467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2438400" y="3613638"/>
            <a:ext cx="228600" cy="228600"/>
          </a:xfrm>
          <a:prstGeom prst="rect">
            <a:avLst/>
          </a:prstGeom>
        </p:spPr>
      </p:pic>
      <p:pic>
        <p:nvPicPr>
          <p:cNvPr id="129" name="图形 128">
            <a:extLst>
              <a:ext uri="{FF2B5EF4-FFF2-40B4-BE49-F238E27FC236}">
                <a16:creationId xmlns:a16="http://schemas.microsoft.com/office/drawing/2014/main" id="{E1C4250C-CA55-49DC-81E8-DF1618700DD4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3009900" y="3613638"/>
            <a:ext cx="228600" cy="228600"/>
          </a:xfrm>
          <a:prstGeom prst="rect">
            <a:avLst/>
          </a:prstGeom>
        </p:spPr>
      </p:pic>
      <p:pic>
        <p:nvPicPr>
          <p:cNvPr id="131" name="图形 130">
            <a:extLst>
              <a:ext uri="{FF2B5EF4-FFF2-40B4-BE49-F238E27FC236}">
                <a16:creationId xmlns:a16="http://schemas.microsoft.com/office/drawing/2014/main" id="{B71B8EAE-02D4-4147-8AC3-8E84013A33DD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3581400" y="3613638"/>
            <a:ext cx="228600" cy="228600"/>
          </a:xfrm>
          <a:prstGeom prst="rect">
            <a:avLst/>
          </a:prstGeom>
        </p:spPr>
      </p:pic>
      <p:pic>
        <p:nvPicPr>
          <p:cNvPr id="133" name="图形 132">
            <a:extLst>
              <a:ext uri="{FF2B5EF4-FFF2-40B4-BE49-F238E27FC236}">
                <a16:creationId xmlns:a16="http://schemas.microsoft.com/office/drawing/2014/main" id="{7362F16B-7635-468F-A23E-54341BFEE6B7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4152900" y="3613638"/>
            <a:ext cx="228600" cy="228600"/>
          </a:xfrm>
          <a:prstGeom prst="rect">
            <a:avLst/>
          </a:prstGeom>
        </p:spPr>
      </p:pic>
      <p:pic>
        <p:nvPicPr>
          <p:cNvPr id="135" name="图形 134">
            <a:extLst>
              <a:ext uri="{FF2B5EF4-FFF2-40B4-BE49-F238E27FC236}">
                <a16:creationId xmlns:a16="http://schemas.microsoft.com/office/drawing/2014/main" id="{F231380E-428F-4DAF-A7BC-051B979FE669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4724400" y="3613638"/>
            <a:ext cx="228600" cy="228600"/>
          </a:xfrm>
          <a:prstGeom prst="rect">
            <a:avLst/>
          </a:prstGeom>
        </p:spPr>
      </p:pic>
      <p:pic>
        <p:nvPicPr>
          <p:cNvPr id="137" name="图形 136">
            <a:extLst>
              <a:ext uri="{FF2B5EF4-FFF2-40B4-BE49-F238E27FC236}">
                <a16:creationId xmlns:a16="http://schemas.microsoft.com/office/drawing/2014/main" id="{09663A04-693B-4091-A802-ED2744E7E367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5295900" y="3613638"/>
            <a:ext cx="228600" cy="228600"/>
          </a:xfrm>
          <a:prstGeom prst="rect">
            <a:avLst/>
          </a:prstGeom>
        </p:spPr>
      </p:pic>
      <p:pic>
        <p:nvPicPr>
          <p:cNvPr id="139" name="图形 138">
            <a:extLst>
              <a:ext uri="{FF2B5EF4-FFF2-40B4-BE49-F238E27FC236}">
                <a16:creationId xmlns:a16="http://schemas.microsoft.com/office/drawing/2014/main" id="{5B0623C6-124A-4A8A-B927-0A37F43E0F73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5867400" y="3613638"/>
            <a:ext cx="228600" cy="228600"/>
          </a:xfrm>
          <a:prstGeom prst="rect">
            <a:avLst/>
          </a:prstGeom>
        </p:spPr>
      </p:pic>
      <p:pic>
        <p:nvPicPr>
          <p:cNvPr id="141" name="图形 140">
            <a:extLst>
              <a:ext uri="{FF2B5EF4-FFF2-40B4-BE49-F238E27FC236}">
                <a16:creationId xmlns:a16="http://schemas.microsoft.com/office/drawing/2014/main" id="{40CDA44F-CB8B-4252-B882-8808476D6F23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6438900" y="3613638"/>
            <a:ext cx="228600" cy="228600"/>
          </a:xfrm>
          <a:prstGeom prst="rect">
            <a:avLst/>
          </a:prstGeom>
        </p:spPr>
      </p:pic>
      <p:pic>
        <p:nvPicPr>
          <p:cNvPr id="143" name="图形 142">
            <a:extLst>
              <a:ext uri="{FF2B5EF4-FFF2-40B4-BE49-F238E27FC236}">
                <a16:creationId xmlns:a16="http://schemas.microsoft.com/office/drawing/2014/main" id="{7F86639E-7D39-42C8-AE93-0450B6FED174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7010400" y="3613638"/>
            <a:ext cx="228600" cy="228600"/>
          </a:xfrm>
          <a:prstGeom prst="rect">
            <a:avLst/>
          </a:prstGeom>
        </p:spPr>
      </p:pic>
      <p:pic>
        <p:nvPicPr>
          <p:cNvPr id="145" name="图形 144">
            <a:extLst>
              <a:ext uri="{FF2B5EF4-FFF2-40B4-BE49-F238E27FC236}">
                <a16:creationId xmlns:a16="http://schemas.microsoft.com/office/drawing/2014/main" id="{8B34DF6E-F21E-4F7E-8F67-D5AFDEB630A6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7581900" y="3613638"/>
            <a:ext cx="228600" cy="228600"/>
          </a:xfrm>
          <a:prstGeom prst="rect">
            <a:avLst/>
          </a:prstGeom>
        </p:spPr>
      </p:pic>
      <p:pic>
        <p:nvPicPr>
          <p:cNvPr id="147" name="图形 146">
            <a:extLst>
              <a:ext uri="{FF2B5EF4-FFF2-40B4-BE49-F238E27FC236}">
                <a16:creationId xmlns:a16="http://schemas.microsoft.com/office/drawing/2014/main" id="{F8907C4C-3CB6-4DD6-85FD-13541B8EB5EF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8153400" y="3613638"/>
            <a:ext cx="228600" cy="228600"/>
          </a:xfrm>
          <a:prstGeom prst="rect">
            <a:avLst/>
          </a:prstGeom>
        </p:spPr>
      </p:pic>
      <p:pic>
        <p:nvPicPr>
          <p:cNvPr id="149" name="图形 148">
            <a:extLst>
              <a:ext uri="{FF2B5EF4-FFF2-40B4-BE49-F238E27FC236}">
                <a16:creationId xmlns:a16="http://schemas.microsoft.com/office/drawing/2014/main" id="{67E964E5-4D04-4A81-9583-0FA82BC42B57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8724900" y="3613638"/>
            <a:ext cx="228600" cy="228600"/>
          </a:xfrm>
          <a:prstGeom prst="rect">
            <a:avLst/>
          </a:prstGeom>
        </p:spPr>
      </p:pic>
      <p:pic>
        <p:nvPicPr>
          <p:cNvPr id="151" name="图形 150">
            <a:extLst>
              <a:ext uri="{FF2B5EF4-FFF2-40B4-BE49-F238E27FC236}">
                <a16:creationId xmlns:a16="http://schemas.microsoft.com/office/drawing/2014/main" id="{B6D26BE7-B413-4E02-8957-4EE63F48AFE0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9296400" y="3613638"/>
            <a:ext cx="228600" cy="228600"/>
          </a:xfrm>
          <a:prstGeom prst="rect">
            <a:avLst/>
          </a:prstGeom>
        </p:spPr>
      </p:pic>
      <p:pic>
        <p:nvPicPr>
          <p:cNvPr id="153" name="图形 152">
            <a:extLst>
              <a:ext uri="{FF2B5EF4-FFF2-40B4-BE49-F238E27FC236}">
                <a16:creationId xmlns:a16="http://schemas.microsoft.com/office/drawing/2014/main" id="{3FD19FDA-0A6C-4D38-A5BC-146B0AAE3B03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867900" y="3613638"/>
            <a:ext cx="228600" cy="228600"/>
          </a:xfrm>
          <a:prstGeom prst="rect">
            <a:avLst/>
          </a:prstGeom>
        </p:spPr>
      </p:pic>
      <p:pic>
        <p:nvPicPr>
          <p:cNvPr id="155" name="图形 154">
            <a:extLst>
              <a:ext uri="{FF2B5EF4-FFF2-40B4-BE49-F238E27FC236}">
                <a16:creationId xmlns:a16="http://schemas.microsoft.com/office/drawing/2014/main" id="{17B96C90-2FE7-49DC-9232-6FFEAE879822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866900" y="4185138"/>
            <a:ext cx="228600" cy="228600"/>
          </a:xfrm>
          <a:prstGeom prst="rect">
            <a:avLst/>
          </a:prstGeom>
        </p:spPr>
      </p:pic>
      <p:pic>
        <p:nvPicPr>
          <p:cNvPr id="157" name="图形 156">
            <a:extLst>
              <a:ext uri="{FF2B5EF4-FFF2-40B4-BE49-F238E27FC236}">
                <a16:creationId xmlns:a16="http://schemas.microsoft.com/office/drawing/2014/main" id="{3CB58807-854D-432E-B026-D55844B6BF8F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2438400" y="4185138"/>
            <a:ext cx="228600" cy="228600"/>
          </a:xfrm>
          <a:prstGeom prst="rect">
            <a:avLst/>
          </a:prstGeom>
        </p:spPr>
      </p:pic>
      <p:pic>
        <p:nvPicPr>
          <p:cNvPr id="159" name="图形 158">
            <a:extLst>
              <a:ext uri="{FF2B5EF4-FFF2-40B4-BE49-F238E27FC236}">
                <a16:creationId xmlns:a16="http://schemas.microsoft.com/office/drawing/2014/main" id="{8D729543-9A1E-4A23-8000-0C00E2E32272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3009900" y="4185138"/>
            <a:ext cx="228600" cy="228600"/>
          </a:xfrm>
          <a:prstGeom prst="rect">
            <a:avLst/>
          </a:prstGeom>
        </p:spPr>
      </p:pic>
      <p:pic>
        <p:nvPicPr>
          <p:cNvPr id="161" name="图形 160">
            <a:extLst>
              <a:ext uri="{FF2B5EF4-FFF2-40B4-BE49-F238E27FC236}">
                <a16:creationId xmlns:a16="http://schemas.microsoft.com/office/drawing/2014/main" id="{0D65BB52-9243-4A7A-9D0A-CFEF07DF0D6C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3581400" y="4185138"/>
            <a:ext cx="228600" cy="228600"/>
          </a:xfrm>
          <a:prstGeom prst="rect">
            <a:avLst/>
          </a:prstGeom>
        </p:spPr>
      </p:pic>
      <p:pic>
        <p:nvPicPr>
          <p:cNvPr id="163" name="图形 162">
            <a:extLst>
              <a:ext uri="{FF2B5EF4-FFF2-40B4-BE49-F238E27FC236}">
                <a16:creationId xmlns:a16="http://schemas.microsoft.com/office/drawing/2014/main" id="{F5E2F844-B993-4F21-BDAE-CDE219FFC059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4152900" y="4185138"/>
            <a:ext cx="228600" cy="228600"/>
          </a:xfrm>
          <a:prstGeom prst="rect">
            <a:avLst/>
          </a:prstGeom>
        </p:spPr>
      </p:pic>
      <p:pic>
        <p:nvPicPr>
          <p:cNvPr id="165" name="图形 164">
            <a:extLst>
              <a:ext uri="{FF2B5EF4-FFF2-40B4-BE49-F238E27FC236}">
                <a16:creationId xmlns:a16="http://schemas.microsoft.com/office/drawing/2014/main" id="{8D836F66-071F-47F4-B2FB-26284F0E0D54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4724400" y="4185138"/>
            <a:ext cx="228600" cy="228600"/>
          </a:xfrm>
          <a:prstGeom prst="rect">
            <a:avLst/>
          </a:prstGeom>
        </p:spPr>
      </p:pic>
      <p:pic>
        <p:nvPicPr>
          <p:cNvPr id="167" name="图形 166">
            <a:extLst>
              <a:ext uri="{FF2B5EF4-FFF2-40B4-BE49-F238E27FC236}">
                <a16:creationId xmlns:a16="http://schemas.microsoft.com/office/drawing/2014/main" id="{F8EF18E6-29DF-4D4F-A9AF-F8D6406EFB04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5295900" y="4185138"/>
            <a:ext cx="228600" cy="228600"/>
          </a:xfrm>
          <a:prstGeom prst="rect">
            <a:avLst/>
          </a:prstGeom>
        </p:spPr>
      </p:pic>
      <p:pic>
        <p:nvPicPr>
          <p:cNvPr id="169" name="图形 168">
            <a:extLst>
              <a:ext uri="{FF2B5EF4-FFF2-40B4-BE49-F238E27FC236}">
                <a16:creationId xmlns:a16="http://schemas.microsoft.com/office/drawing/2014/main" id="{02C0126D-AF94-4995-B770-F6A1D301E663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5867400" y="4185138"/>
            <a:ext cx="228600" cy="228600"/>
          </a:xfrm>
          <a:prstGeom prst="rect">
            <a:avLst/>
          </a:prstGeom>
        </p:spPr>
      </p:pic>
      <p:pic>
        <p:nvPicPr>
          <p:cNvPr id="171" name="图形 170">
            <a:extLst>
              <a:ext uri="{FF2B5EF4-FFF2-40B4-BE49-F238E27FC236}">
                <a16:creationId xmlns:a16="http://schemas.microsoft.com/office/drawing/2014/main" id="{D6EE3F2C-FAE5-4400-98E4-E1F77713593E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6438900" y="4185138"/>
            <a:ext cx="228600" cy="228600"/>
          </a:xfrm>
          <a:prstGeom prst="rect">
            <a:avLst/>
          </a:prstGeom>
        </p:spPr>
      </p:pic>
      <p:pic>
        <p:nvPicPr>
          <p:cNvPr id="173" name="图形 172">
            <a:extLst>
              <a:ext uri="{FF2B5EF4-FFF2-40B4-BE49-F238E27FC236}">
                <a16:creationId xmlns:a16="http://schemas.microsoft.com/office/drawing/2014/main" id="{A43050C9-A18A-40EC-A16F-E79FA77EB62A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010400" y="4185138"/>
            <a:ext cx="228600" cy="228600"/>
          </a:xfrm>
          <a:prstGeom prst="rect">
            <a:avLst/>
          </a:prstGeom>
        </p:spPr>
      </p:pic>
      <p:pic>
        <p:nvPicPr>
          <p:cNvPr id="175" name="图形 174">
            <a:extLst>
              <a:ext uri="{FF2B5EF4-FFF2-40B4-BE49-F238E27FC236}">
                <a16:creationId xmlns:a16="http://schemas.microsoft.com/office/drawing/2014/main" id="{B5717326-AACF-4F03-A21B-517A94ACAB2A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581900" y="4185138"/>
            <a:ext cx="228600" cy="228600"/>
          </a:xfrm>
          <a:prstGeom prst="rect">
            <a:avLst/>
          </a:prstGeom>
        </p:spPr>
      </p:pic>
      <p:pic>
        <p:nvPicPr>
          <p:cNvPr id="177" name="图形 176">
            <a:extLst>
              <a:ext uri="{FF2B5EF4-FFF2-40B4-BE49-F238E27FC236}">
                <a16:creationId xmlns:a16="http://schemas.microsoft.com/office/drawing/2014/main" id="{DD211DBD-6EDD-40F1-9C8E-2BD5CE630D34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8153400" y="4185138"/>
            <a:ext cx="228600" cy="228600"/>
          </a:xfrm>
          <a:prstGeom prst="rect">
            <a:avLst/>
          </a:prstGeom>
        </p:spPr>
      </p:pic>
      <p:pic>
        <p:nvPicPr>
          <p:cNvPr id="179" name="图形 178">
            <a:extLst>
              <a:ext uri="{FF2B5EF4-FFF2-40B4-BE49-F238E27FC236}">
                <a16:creationId xmlns:a16="http://schemas.microsoft.com/office/drawing/2014/main" id="{ED28E836-81F4-4E62-BA50-EC12572D3000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8724900" y="4185138"/>
            <a:ext cx="228600" cy="228600"/>
          </a:xfrm>
          <a:prstGeom prst="rect">
            <a:avLst/>
          </a:prstGeom>
        </p:spPr>
      </p:pic>
      <p:pic>
        <p:nvPicPr>
          <p:cNvPr id="181" name="图形 180">
            <a:extLst>
              <a:ext uri="{FF2B5EF4-FFF2-40B4-BE49-F238E27FC236}">
                <a16:creationId xmlns:a16="http://schemas.microsoft.com/office/drawing/2014/main" id="{167923B4-F20F-400F-9392-4E162B21BA22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9296400" y="4185138"/>
            <a:ext cx="228600" cy="228600"/>
          </a:xfrm>
          <a:prstGeom prst="rect">
            <a:avLst/>
          </a:prstGeom>
        </p:spPr>
      </p:pic>
      <p:pic>
        <p:nvPicPr>
          <p:cNvPr id="183" name="图形 182">
            <a:extLst>
              <a:ext uri="{FF2B5EF4-FFF2-40B4-BE49-F238E27FC236}">
                <a16:creationId xmlns:a16="http://schemas.microsoft.com/office/drawing/2014/main" id="{4C6B34F1-36D2-4BD3-B6CC-7A4212040872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1"/>
              </a:ext>
            </a:extLst>
          </a:blip>
          <a:stretch>
            <a:fillRect/>
          </a:stretch>
        </p:blipFill>
        <p:spPr>
          <a:xfrm>
            <a:off x="9867900" y="4185138"/>
            <a:ext cx="228600" cy="228600"/>
          </a:xfrm>
          <a:prstGeom prst="rect">
            <a:avLst/>
          </a:prstGeom>
        </p:spPr>
      </p:pic>
      <p:pic>
        <p:nvPicPr>
          <p:cNvPr id="185" name="图形 184">
            <a:extLst>
              <a:ext uri="{FF2B5EF4-FFF2-40B4-BE49-F238E27FC236}">
                <a16:creationId xmlns:a16="http://schemas.microsoft.com/office/drawing/2014/main" id="{8B8547C1-8953-41FE-9A06-7576A46F0D9B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3"/>
              </a:ext>
            </a:extLst>
          </a:blip>
          <a:stretch>
            <a:fillRect/>
          </a:stretch>
        </p:blipFill>
        <p:spPr>
          <a:xfrm>
            <a:off x="1866900" y="4756638"/>
            <a:ext cx="228600" cy="228600"/>
          </a:xfrm>
          <a:prstGeom prst="rect">
            <a:avLst/>
          </a:prstGeom>
        </p:spPr>
      </p:pic>
      <p:pic>
        <p:nvPicPr>
          <p:cNvPr id="187" name="图形 186">
            <a:extLst>
              <a:ext uri="{FF2B5EF4-FFF2-40B4-BE49-F238E27FC236}">
                <a16:creationId xmlns:a16="http://schemas.microsoft.com/office/drawing/2014/main" id="{198D30B5-C172-4F44-9FCB-8560840BFABC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5"/>
              </a:ext>
            </a:extLst>
          </a:blip>
          <a:stretch>
            <a:fillRect/>
          </a:stretch>
        </p:blipFill>
        <p:spPr>
          <a:xfrm>
            <a:off x="2438400" y="4756638"/>
            <a:ext cx="228600" cy="228600"/>
          </a:xfrm>
          <a:prstGeom prst="rect">
            <a:avLst/>
          </a:prstGeom>
        </p:spPr>
      </p:pic>
      <p:pic>
        <p:nvPicPr>
          <p:cNvPr id="189" name="图形 188">
            <a:extLst>
              <a:ext uri="{FF2B5EF4-FFF2-40B4-BE49-F238E27FC236}">
                <a16:creationId xmlns:a16="http://schemas.microsoft.com/office/drawing/2014/main" id="{C613E52F-25C9-4730-91E2-1FEA7F85DDEE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7"/>
              </a:ext>
            </a:extLst>
          </a:blip>
          <a:stretch>
            <a:fillRect/>
          </a:stretch>
        </p:blipFill>
        <p:spPr>
          <a:xfrm>
            <a:off x="3009900" y="4756638"/>
            <a:ext cx="228600" cy="228600"/>
          </a:xfrm>
          <a:prstGeom prst="rect">
            <a:avLst/>
          </a:prstGeom>
        </p:spPr>
      </p:pic>
      <p:pic>
        <p:nvPicPr>
          <p:cNvPr id="191" name="图形 190">
            <a:extLst>
              <a:ext uri="{FF2B5EF4-FFF2-40B4-BE49-F238E27FC236}">
                <a16:creationId xmlns:a16="http://schemas.microsoft.com/office/drawing/2014/main" id="{48D57615-C326-415F-BA3E-C4B7A9A3D116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9"/>
              </a:ext>
            </a:extLst>
          </a:blip>
          <a:stretch>
            <a:fillRect/>
          </a:stretch>
        </p:blipFill>
        <p:spPr>
          <a:xfrm>
            <a:off x="3581400" y="4756638"/>
            <a:ext cx="228600" cy="228600"/>
          </a:xfrm>
          <a:prstGeom prst="rect">
            <a:avLst/>
          </a:prstGeom>
        </p:spPr>
      </p:pic>
      <p:pic>
        <p:nvPicPr>
          <p:cNvPr id="193" name="图形 192">
            <a:extLst>
              <a:ext uri="{FF2B5EF4-FFF2-40B4-BE49-F238E27FC236}">
                <a16:creationId xmlns:a16="http://schemas.microsoft.com/office/drawing/2014/main" id="{E7FD99A5-5C33-4C38-A527-CD887BE7B071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1"/>
              </a:ext>
            </a:extLst>
          </a:blip>
          <a:stretch>
            <a:fillRect/>
          </a:stretch>
        </p:blipFill>
        <p:spPr>
          <a:xfrm>
            <a:off x="4152900" y="4756638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5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互联网技术图标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hsiung wesley</dc:creator>
  <cp:lastModifiedBy>hsiung wesley</cp:lastModifiedBy>
  <cp:revision>5</cp:revision>
  <dcterms:created xsi:type="dcterms:W3CDTF">2019-06-22T12:34:35Z</dcterms:created>
  <dcterms:modified xsi:type="dcterms:W3CDTF">2019-06-22T12:47:38Z</dcterms:modified>
</cp:coreProperties>
</file>