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90" r:id="rId4"/>
    <p:sldId id="257" r:id="rId5"/>
    <p:sldId id="259" r:id="rId6"/>
    <p:sldId id="29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99" r:id="rId18"/>
    <p:sldId id="287" r:id="rId19"/>
    <p:sldId id="288" r:id="rId20"/>
    <p:sldId id="289" r:id="rId21"/>
    <p:sldId id="293" r:id="rId22"/>
    <p:sldId id="296" r:id="rId23"/>
    <p:sldId id="258" r:id="rId24"/>
    <p:sldId id="294" r:id="rId25"/>
    <p:sldId id="295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640"/>
  </p:normalViewPr>
  <p:slideViewPr>
    <p:cSldViewPr snapToGrid="0" snapToObjects="1">
      <p:cViewPr varScale="1">
        <p:scale>
          <a:sx n="85" d="100"/>
          <a:sy n="85" d="100"/>
        </p:scale>
        <p:origin x="20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numbers did you get? Do some people have different numbers?</a:t>
            </a:r>
            <a:endParaRPr lang="en-US" dirty="0"/>
          </a:p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r>
              <a:rPr lang="en-US" baseline="0" dirty="0"/>
              <a:t>What do you make of this form of measure? What can you imagine it used for.</a:t>
            </a:r>
          </a:p>
          <a:p>
            <a:r>
              <a:rPr lang="en-US" baseline="0" dirty="0"/>
              <a:t>Can you imagine any way to make it work better? (have humans validate the results and tweak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were their reactions to digital pedagogy in the humanities?</a:t>
            </a:r>
            <a:br>
              <a:rPr lang="en-US"/>
            </a:br>
            <a:r>
              <a:rPr lang="en-US"/>
              <a:t>What did they read about there? Anything they noticed that was particular compelling?</a:t>
            </a:r>
          </a:p>
          <a:p>
            <a:r>
              <a:rPr lang="en-US"/>
              <a:t>How does this kind of teaching relate to teaching they have done?</a:t>
            </a:r>
          </a:p>
          <a:p>
            <a:r>
              <a:rPr lang="en-US"/>
              <a:t>What might some goals be that they could have when designing an assignment or workshop?</a:t>
            </a:r>
            <a:br>
              <a:rPr lang="en-US"/>
            </a:br>
            <a:r>
              <a:rPr lang="en-US"/>
              <a:t>What would some challenges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Anything feel scary?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Feel empowering?</a:t>
            </a:r>
            <a:br>
              <a:rPr lang="en-US"/>
            </a:br>
            <a:r>
              <a:rPr lang="en-US"/>
              <a:t>Let's talk about those risks!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time allows…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their research interests?</a:t>
            </a:r>
          </a:p>
          <a:p>
            <a:r>
              <a:rPr lang="en-US"/>
              <a:t>Does anyone have any first ideas?</a:t>
            </a:r>
          </a:p>
          <a:p>
            <a:r>
              <a:rPr lang="en-US"/>
              <a:t>Anyone totally stumped as to how to get started?</a:t>
            </a:r>
            <a:br>
              <a:rPr lang="en-US"/>
            </a:br>
            <a:r>
              <a:rPr lang="en-US"/>
              <a:t>Think through some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type</a:t>
            </a:r>
            <a:r>
              <a:rPr lang="en-US" baseline="0" dirty="0"/>
              <a:t> of reading. How do you tell if a text is happy or sad?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 on Workshops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4191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	-1			1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the sentiment for each of the three excerpts on your handout. </a:t>
            </a:r>
          </a:p>
          <a:p>
            <a:r>
              <a:rPr lang="en-US" dirty="0"/>
              <a:t>Which is happier? Sadder?</a:t>
            </a:r>
          </a:p>
          <a:p>
            <a:r>
              <a:rPr lang="en-US" dirty="0"/>
              <a:t>Happiest? Saddest?</a:t>
            </a:r>
          </a:p>
          <a:p>
            <a:r>
              <a:rPr lang="en-US" dirty="0"/>
              <a:t>Any problems or questions that this raises?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Negative</a:t>
            </a:r>
          </a:p>
          <a:p>
            <a:r>
              <a:rPr lang="en-US" dirty="0"/>
              <a:t>Kafka: Negative</a:t>
            </a:r>
          </a:p>
          <a:p>
            <a:r>
              <a:rPr lang="en-US" dirty="0"/>
              <a:t>Bradbury: Positive, right?</a:t>
            </a:r>
          </a:p>
        </p:txBody>
      </p:sp>
    </p:spTree>
    <p:extLst>
      <p:ext uri="{BB962C8B-B14F-4D97-AF65-F5344CB8AC3E}">
        <p14:creationId xmlns:p14="http://schemas.microsoft.com/office/powerpoint/2010/main" val="17760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Vexed</a:t>
            </a:r>
          </a:p>
          <a:p>
            <a:r>
              <a:rPr lang="en-US" dirty="0"/>
              <a:t>But intellectually interesting in itself</a:t>
            </a:r>
          </a:p>
          <a:p>
            <a:r>
              <a:rPr lang="en-US" dirty="0"/>
              <a:t>High stakes for businesses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22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Share and work through Brandon's example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Start thinking through your own workshop ideas </a:t>
            </a:r>
          </a:p>
          <a:p>
            <a:pPr marL="457200" lvl="1" indent="0">
              <a:buNone/>
            </a:pPr>
            <a:r>
              <a:rPr lang="en-US"/>
              <a:t> (probably next time)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risk of technical problems going wrong</a:t>
            </a:r>
          </a:p>
          <a:p>
            <a:r>
              <a:rPr lang="en-US"/>
              <a:t>Students don't need any programming to participate</a:t>
            </a:r>
          </a:p>
          <a:p>
            <a:r>
              <a:rPr lang="en-US"/>
              <a:t>Gets concepts across but the students arrive at them on their own</a:t>
            </a:r>
          </a:p>
          <a:p>
            <a:r>
              <a:rPr lang="en-US"/>
              <a:t>Now they'll know what the tools are doing</a:t>
            </a:r>
          </a:p>
          <a:p>
            <a:r>
              <a:rPr lang="en-US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Due Week of October 15th</a:t>
            </a:r>
          </a:p>
          <a:p>
            <a:r>
              <a:rPr lang="en-US"/>
              <a:t>Develop a low-tech, pencil and paper (ish) digital humanities workshop you could give soon based on your research interests.</a:t>
            </a:r>
          </a:p>
          <a:p>
            <a:r>
              <a:rPr lang="en-US"/>
              <a:t>Use it as an opportunity to teach to learn.</a:t>
            </a:r>
          </a:p>
          <a:p>
            <a:r>
              <a:rPr lang="en-US"/>
              <a:t>Be thinking of the Equity Atlas.</a:t>
            </a:r>
          </a:p>
          <a:p>
            <a:r>
              <a:rPr lang="en-US"/>
              <a:t>Work with others on your ideas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825-13FF-0D46-8B12-28B652F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 to Jam on Your Interests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19E9-F943-1F48-AA2A-65BAFA39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about what kind of method or concept you want as part of your profile</a:t>
            </a:r>
          </a:p>
          <a:p>
            <a:r>
              <a:rPr lang="en-US"/>
              <a:t>Think through how it might relate to your own…</a:t>
            </a:r>
          </a:p>
          <a:p>
            <a:pPr lvl="1"/>
            <a:r>
              <a:rPr lang="en-US"/>
              <a:t>Research</a:t>
            </a:r>
          </a:p>
          <a:p>
            <a:pPr lvl="1"/>
            <a:r>
              <a:rPr lang="en-US"/>
              <a:t>Workshop</a:t>
            </a:r>
          </a:p>
          <a:p>
            <a:pPr lvl="1"/>
            <a:r>
              <a:rPr lang="en-US"/>
              <a:t>Equity Atlas</a:t>
            </a:r>
          </a:p>
          <a:p>
            <a:r>
              <a:rPr lang="en-US"/>
              <a:t>Start brainstorming workshop ideas. </a:t>
            </a:r>
          </a:p>
          <a:p>
            <a:r>
              <a:rPr lang="en-US"/>
              <a:t>Please feel free to 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E232-6D60-EC46-A378-6EA2AF6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739C-40AD-984A-84B7-5CC2AA0A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ways to start your thinking…</a:t>
            </a:r>
          </a:p>
          <a:p>
            <a:r>
              <a:rPr lang="en-US"/>
              <a:t>Keep exploring </a:t>
            </a:r>
            <a:r>
              <a:rPr lang="en-US" i="1"/>
              <a:t>Digital Pedagogy in the Humanities</a:t>
            </a:r>
            <a:endParaRPr lang="en-US"/>
          </a:p>
          <a:p>
            <a:r>
              <a:rPr lang="en-US"/>
              <a:t>Pick a lesson from programminghistorian.org to work through that looks interesting</a:t>
            </a:r>
          </a:p>
          <a:p>
            <a:r>
              <a:rPr lang="en-US"/>
              <a:t>Shoot me a slack message or meet with me for five minutes!</a:t>
            </a:r>
          </a:p>
          <a:p>
            <a:endParaRPr lang="en-US"/>
          </a:p>
          <a:p>
            <a:r>
              <a:rPr lang="en-US"/>
              <a:t>Goal is to have one or two topics in mind about a dh method/concept  that might relate to interests in some way for next time.</a:t>
            </a:r>
          </a:p>
        </p:txBody>
      </p:sp>
    </p:spTree>
    <p:extLst>
      <p:ext uri="{BB962C8B-B14F-4D97-AF65-F5344CB8AC3E}">
        <p14:creationId xmlns:p14="http://schemas.microsoft.com/office/powerpoint/2010/main" val="37727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Due week of October 15th</a:t>
            </a:r>
          </a:p>
          <a:p>
            <a:r>
              <a:rPr lang="en-US"/>
              <a:t>Use it as an oppDevelop a low-tech, pencil and paper (ish) digital humanities workshop you could give soon based on your research interests.</a:t>
            </a:r>
          </a:p>
          <a:p>
            <a:r>
              <a:rPr lang="en-US"/>
              <a:t>ortunity to teach to learn.</a:t>
            </a:r>
          </a:p>
          <a:p>
            <a:r>
              <a:rPr lang="en-US"/>
              <a:t>Be thinking of the equity atlas.</a:t>
            </a:r>
          </a:p>
          <a:p>
            <a:r>
              <a:rPr lang="en-US"/>
              <a:t>Work with others to workshop your individual workshop materials.</a:t>
            </a:r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Workshop – Five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One-shot workshop that I can use for variable amounts of time</a:t>
            </a:r>
          </a:p>
          <a:p>
            <a:r>
              <a:rPr lang="en-US"/>
              <a:t>Uses basically no technology but powerpoint</a:t>
            </a:r>
          </a:p>
          <a:p>
            <a:r>
              <a:rPr lang="en-US"/>
              <a:t>Basically it's text analysis with pen and paper</a:t>
            </a:r>
          </a:p>
          <a:p>
            <a:r>
              <a:rPr lang="en-US"/>
              <a:t>In what follows, we'll move back and forth between student and teacher perspective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Slidessssss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Slides start here!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text feel?</a:t>
            </a:r>
          </a:p>
          <a:p>
            <a:r>
              <a:rPr lang="en-US" dirty="0"/>
              <a:t>Is it happy? Sad?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1222</Words>
  <Application>Microsoft Macintosh PowerPoint</Application>
  <PresentationFormat>Widescreen</PresentationFormat>
  <Paragraphs>199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Workshop on Workshops</vt:lpstr>
      <vt:lpstr>Plan</vt:lpstr>
      <vt:lpstr>Workshop Assignment</vt:lpstr>
      <vt:lpstr>Buttonology</vt:lpstr>
      <vt:lpstr>Example Workshop – Five Ways to Read a Text</vt:lpstr>
      <vt:lpstr>Slidessssss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</vt:lpstr>
      <vt:lpstr>Reflect on the Activity</vt:lpstr>
      <vt:lpstr>Reflect on the Activity</vt:lpstr>
      <vt:lpstr>Workshop Assignment</vt:lpstr>
      <vt:lpstr>Begin to Jam on Your Interests a Bit</vt:lpstr>
      <vt:lpstr>Reading / Homework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39</cp:revision>
  <dcterms:created xsi:type="dcterms:W3CDTF">2018-09-26T14:28:18Z</dcterms:created>
  <dcterms:modified xsi:type="dcterms:W3CDTF">2019-09-18T13:21:48Z</dcterms:modified>
</cp:coreProperties>
</file>