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79" r:id="rId32"/>
    <p:sldId id="276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ACF55-753A-494C-A929-A50B3618D01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6810220-D415-4409-A998-CC91508C2B17}">
      <dgm:prSet phldrT="[Texto]" custT="1"/>
      <dgm:spPr/>
      <dgm:t>
        <a:bodyPr/>
        <a:lstStyle/>
        <a:p>
          <a:r>
            <a:rPr lang="es-ES" sz="1100" dirty="0" smtClean="0"/>
            <a:t> datos simples</a:t>
          </a:r>
          <a:endParaRPr lang="es-ES" sz="1100" dirty="0"/>
        </a:p>
      </dgm:t>
    </dgm:pt>
    <dgm:pt modelId="{6A872584-1EC3-4BD8-8893-E978F5FE5729}" type="parTrans" cxnId="{5BE40BE8-67A5-4F2C-8E48-C054700A337E}">
      <dgm:prSet/>
      <dgm:spPr/>
      <dgm:t>
        <a:bodyPr/>
        <a:lstStyle/>
        <a:p>
          <a:endParaRPr lang="es-ES"/>
        </a:p>
      </dgm:t>
    </dgm:pt>
    <dgm:pt modelId="{38D7727B-7FEC-4080-AC67-7B570B9EC790}" type="sibTrans" cxnId="{5BE40BE8-67A5-4F2C-8E48-C054700A337E}">
      <dgm:prSet/>
      <dgm:spPr/>
      <dgm:t>
        <a:bodyPr/>
        <a:lstStyle/>
        <a:p>
          <a:endParaRPr lang="es-ES"/>
        </a:p>
      </dgm:t>
    </dgm:pt>
    <dgm:pt modelId="{92F07C65-8FB6-4D3B-869E-0E3225185813}">
      <dgm:prSet phldrT="[Texto]" custT="1"/>
      <dgm:spPr/>
      <dgm:t>
        <a:bodyPr/>
        <a:lstStyle/>
        <a:p>
          <a:r>
            <a:rPr lang="es-ES" sz="1100" dirty="0" smtClean="0"/>
            <a:t>Estándar</a:t>
          </a:r>
          <a:endParaRPr lang="es-ES" sz="1100" dirty="0"/>
        </a:p>
      </dgm:t>
    </dgm:pt>
    <dgm:pt modelId="{6F39FCFA-0CB7-44C7-A9C4-20F493E1A5EE}" type="parTrans" cxnId="{13CC2B9A-19A7-4DB9-B942-AFE5EC40B23E}">
      <dgm:prSet/>
      <dgm:spPr/>
      <dgm:t>
        <a:bodyPr/>
        <a:lstStyle/>
        <a:p>
          <a:endParaRPr lang="es-ES"/>
        </a:p>
      </dgm:t>
    </dgm:pt>
    <dgm:pt modelId="{1E2E729D-A6D1-46E7-8779-33659FE7989B}" type="sibTrans" cxnId="{13CC2B9A-19A7-4DB9-B942-AFE5EC40B23E}">
      <dgm:prSet/>
      <dgm:spPr/>
      <dgm:t>
        <a:bodyPr/>
        <a:lstStyle/>
        <a:p>
          <a:endParaRPr lang="es-ES"/>
        </a:p>
      </dgm:t>
    </dgm:pt>
    <dgm:pt modelId="{9600BD25-89AC-4A93-8A33-B5628D57D331}">
      <dgm:prSet phldrT="[Texto]" custT="1"/>
      <dgm:spPr/>
      <dgm:t>
        <a:bodyPr/>
        <a:lstStyle/>
        <a:p>
          <a:r>
            <a:rPr lang="es-ES" sz="1100" dirty="0" smtClean="0"/>
            <a:t>definido por el programador </a:t>
          </a:r>
          <a:r>
            <a:rPr lang="es-ES" sz="1100" dirty="0" err="1" smtClean="0"/>
            <a:t>subrango</a:t>
          </a:r>
          <a:r>
            <a:rPr lang="es-ES" sz="1100" dirty="0" smtClean="0"/>
            <a:t> (no </a:t>
          </a:r>
          <a:r>
            <a:rPr lang="es-ES" sz="1100" i="1" dirty="0" smtClean="0"/>
            <a:t>estándar)</a:t>
          </a:r>
          <a:endParaRPr lang="es-ES" sz="1100" dirty="0"/>
        </a:p>
      </dgm:t>
    </dgm:pt>
    <dgm:pt modelId="{CB973553-2EEF-48F2-A689-4F855CF1FC31}" type="parTrans" cxnId="{6BCFC8CB-17EB-46EB-941C-8A8863FE972C}">
      <dgm:prSet/>
      <dgm:spPr/>
      <dgm:t>
        <a:bodyPr/>
        <a:lstStyle/>
        <a:p>
          <a:endParaRPr lang="es-ES"/>
        </a:p>
      </dgm:t>
    </dgm:pt>
    <dgm:pt modelId="{A21295B6-7723-44C8-886B-2E5EEDA48EC7}" type="sibTrans" cxnId="{6BCFC8CB-17EB-46EB-941C-8A8863FE972C}">
      <dgm:prSet/>
      <dgm:spPr/>
      <dgm:t>
        <a:bodyPr/>
        <a:lstStyle/>
        <a:p>
          <a:endParaRPr lang="es-ES"/>
        </a:p>
      </dgm:t>
    </dgm:pt>
    <dgm:pt modelId="{743AE3BC-AA69-4323-B5D6-E8A966BE4F5E}">
      <dgm:prSet phldrT="[Texto]" custT="1"/>
      <dgm:spPr/>
      <dgm:t>
        <a:bodyPr/>
        <a:lstStyle/>
        <a:p>
          <a:r>
            <a:rPr lang="es-ES" sz="1100" dirty="0" smtClean="0"/>
            <a:t>Entero</a:t>
          </a:r>
          <a:endParaRPr lang="es-ES" sz="1100" dirty="0"/>
        </a:p>
      </dgm:t>
    </dgm:pt>
    <dgm:pt modelId="{16962D2C-7C50-426A-9201-CA03889847C5}" type="parTrans" cxnId="{A8BF4750-0346-4657-A7AF-794C4AD94D6A}">
      <dgm:prSet/>
      <dgm:spPr/>
      <dgm:t>
        <a:bodyPr/>
        <a:lstStyle/>
        <a:p>
          <a:endParaRPr lang="es-ES"/>
        </a:p>
      </dgm:t>
    </dgm:pt>
    <dgm:pt modelId="{EED61348-E969-4BCA-AF1E-69850698E1B1}" type="sibTrans" cxnId="{A8BF4750-0346-4657-A7AF-794C4AD94D6A}">
      <dgm:prSet/>
      <dgm:spPr/>
      <dgm:t>
        <a:bodyPr/>
        <a:lstStyle/>
        <a:p>
          <a:endParaRPr lang="es-ES"/>
        </a:p>
      </dgm:t>
    </dgm:pt>
    <dgm:pt modelId="{AB55B7E5-9770-4820-947A-C4795A756847}">
      <dgm:prSet phldrT="[Texto]" custT="1"/>
      <dgm:spPr/>
      <dgm:t>
        <a:bodyPr/>
        <a:lstStyle/>
        <a:p>
          <a:r>
            <a:rPr lang="es-ES" sz="1100" dirty="0" smtClean="0"/>
            <a:t>Real</a:t>
          </a:r>
          <a:endParaRPr lang="es-ES" sz="1100" dirty="0"/>
        </a:p>
      </dgm:t>
    </dgm:pt>
    <dgm:pt modelId="{16536EA4-5AFA-4EBB-8780-D16CF120F2C6}" type="parTrans" cxnId="{A73F7254-B550-405F-9A96-AC4953D47CD6}">
      <dgm:prSet/>
      <dgm:spPr/>
      <dgm:t>
        <a:bodyPr/>
        <a:lstStyle/>
        <a:p>
          <a:endParaRPr lang="es-ES"/>
        </a:p>
      </dgm:t>
    </dgm:pt>
    <dgm:pt modelId="{A33965DC-D9B5-465D-BBF9-5937753CC77F}" type="sibTrans" cxnId="{A73F7254-B550-405F-9A96-AC4953D47CD6}">
      <dgm:prSet/>
      <dgm:spPr/>
      <dgm:t>
        <a:bodyPr/>
        <a:lstStyle/>
        <a:p>
          <a:endParaRPr lang="es-ES"/>
        </a:p>
      </dgm:t>
    </dgm:pt>
    <dgm:pt modelId="{C459A1D8-9FEF-4A6F-8F2A-67CDCE1FC765}">
      <dgm:prSet phldrT="[Texto]" custT="1"/>
      <dgm:spPr/>
      <dgm:t>
        <a:bodyPr/>
        <a:lstStyle/>
        <a:p>
          <a:r>
            <a:rPr lang="es-ES" sz="1100" dirty="0" smtClean="0"/>
            <a:t>Lógico</a:t>
          </a:r>
          <a:endParaRPr lang="es-ES" sz="1100" dirty="0"/>
        </a:p>
      </dgm:t>
    </dgm:pt>
    <dgm:pt modelId="{03314E42-D8C7-440B-A97E-5A1AAB9AAD03}" type="parTrans" cxnId="{A59C8ECB-F36A-4843-830A-F95894218A6A}">
      <dgm:prSet/>
      <dgm:spPr/>
      <dgm:t>
        <a:bodyPr/>
        <a:lstStyle/>
        <a:p>
          <a:endParaRPr lang="es-ES"/>
        </a:p>
      </dgm:t>
    </dgm:pt>
    <dgm:pt modelId="{39504B8D-240A-4C61-83E6-54E29E929068}" type="sibTrans" cxnId="{A59C8ECB-F36A-4843-830A-F95894218A6A}">
      <dgm:prSet/>
      <dgm:spPr/>
      <dgm:t>
        <a:bodyPr/>
        <a:lstStyle/>
        <a:p>
          <a:endParaRPr lang="es-ES"/>
        </a:p>
      </dgm:t>
    </dgm:pt>
    <dgm:pt modelId="{D350C025-42FD-45F6-AAF4-69936FE43C9E}">
      <dgm:prSet phldrT="[Texto]" custT="1"/>
      <dgm:spPr/>
      <dgm:t>
        <a:bodyPr/>
        <a:lstStyle/>
        <a:p>
          <a:r>
            <a:rPr lang="es-ES" sz="1100" dirty="0" smtClean="0"/>
            <a:t>Carácter</a:t>
          </a:r>
          <a:endParaRPr lang="es-ES" sz="1100" dirty="0"/>
        </a:p>
      </dgm:t>
    </dgm:pt>
    <dgm:pt modelId="{49DF3F56-08E7-42A7-87A5-1A661F3AE513}" type="parTrans" cxnId="{1050EB9D-CB64-4F89-9B76-F92DFAD4D56E}">
      <dgm:prSet/>
      <dgm:spPr/>
      <dgm:t>
        <a:bodyPr/>
        <a:lstStyle/>
        <a:p>
          <a:endParaRPr lang="es-ES"/>
        </a:p>
      </dgm:t>
    </dgm:pt>
    <dgm:pt modelId="{425B24D1-5451-43A7-9ADB-C3D66DCB5D46}" type="sibTrans" cxnId="{1050EB9D-CB64-4F89-9B76-F92DFAD4D56E}">
      <dgm:prSet/>
      <dgm:spPr/>
      <dgm:t>
        <a:bodyPr/>
        <a:lstStyle/>
        <a:p>
          <a:endParaRPr lang="es-ES"/>
        </a:p>
      </dgm:t>
    </dgm:pt>
    <dgm:pt modelId="{D0D31127-52A1-47FC-B358-84E825ED1139}">
      <dgm:prSet phldrT="[Texto]" custT="1"/>
      <dgm:spPr/>
      <dgm:t>
        <a:bodyPr/>
        <a:lstStyle/>
        <a:p>
          <a:r>
            <a:rPr lang="es-ES" sz="1100" dirty="0" err="1" smtClean="0"/>
            <a:t>Subrango</a:t>
          </a:r>
          <a:endParaRPr lang="es-ES" sz="1100" dirty="0"/>
        </a:p>
      </dgm:t>
    </dgm:pt>
    <dgm:pt modelId="{7B920BCD-4448-44E0-BC0D-173E98CAFE1C}" type="parTrans" cxnId="{7DCB6C54-C77F-4BB3-95F1-9393839502DC}">
      <dgm:prSet/>
      <dgm:spPr/>
      <dgm:t>
        <a:bodyPr/>
        <a:lstStyle/>
        <a:p>
          <a:endParaRPr lang="es-ES"/>
        </a:p>
      </dgm:t>
    </dgm:pt>
    <dgm:pt modelId="{2F2465AA-33EF-42F5-B231-0C973BD4F938}" type="sibTrans" cxnId="{7DCB6C54-C77F-4BB3-95F1-9393839502DC}">
      <dgm:prSet/>
      <dgm:spPr/>
      <dgm:t>
        <a:bodyPr/>
        <a:lstStyle/>
        <a:p>
          <a:endParaRPr lang="es-ES"/>
        </a:p>
      </dgm:t>
    </dgm:pt>
    <dgm:pt modelId="{FF9441F7-B61D-4748-A6EF-822477929CBA}">
      <dgm:prSet phldrT="[Texto]" custT="1"/>
      <dgm:spPr/>
      <dgm:t>
        <a:bodyPr/>
        <a:lstStyle/>
        <a:p>
          <a:r>
            <a:rPr lang="es-ES" sz="1100" dirty="0" smtClean="0"/>
            <a:t>Enumeración</a:t>
          </a:r>
          <a:endParaRPr lang="es-ES" sz="1100" dirty="0"/>
        </a:p>
      </dgm:t>
    </dgm:pt>
    <dgm:pt modelId="{FF1F70F5-652C-40DF-AEFA-AB1DC68E130E}" type="parTrans" cxnId="{808BABE6-3496-4795-81EB-E96C0C91C1DC}">
      <dgm:prSet/>
      <dgm:spPr/>
      <dgm:t>
        <a:bodyPr/>
        <a:lstStyle/>
        <a:p>
          <a:endParaRPr lang="es-ES"/>
        </a:p>
      </dgm:t>
    </dgm:pt>
    <dgm:pt modelId="{81A24DC4-0076-4773-A733-2768268E2B8F}" type="sibTrans" cxnId="{808BABE6-3496-4795-81EB-E96C0C91C1DC}">
      <dgm:prSet/>
      <dgm:spPr/>
      <dgm:t>
        <a:bodyPr/>
        <a:lstStyle/>
        <a:p>
          <a:endParaRPr lang="es-ES"/>
        </a:p>
      </dgm:t>
    </dgm:pt>
    <dgm:pt modelId="{156E31EB-507B-4C5D-8A06-3DE479CF3353}" type="pres">
      <dgm:prSet presAssocID="{D6FACF55-753A-494C-A929-A50B3618D0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F8E3457-9BEA-4CDD-95C7-1421ECB0A758}" type="pres">
      <dgm:prSet presAssocID="{A6810220-D415-4409-A998-CC91508C2B17}" presName="hierRoot1" presStyleCnt="0">
        <dgm:presLayoutVars>
          <dgm:hierBranch val="init"/>
        </dgm:presLayoutVars>
      </dgm:prSet>
      <dgm:spPr/>
    </dgm:pt>
    <dgm:pt modelId="{EFD62B2F-F346-477F-B23A-2B9C9B8A2539}" type="pres">
      <dgm:prSet presAssocID="{A6810220-D415-4409-A998-CC91508C2B17}" presName="rootComposite1" presStyleCnt="0"/>
      <dgm:spPr/>
    </dgm:pt>
    <dgm:pt modelId="{935EB336-E64F-4686-BF67-31893B8F37F3}" type="pres">
      <dgm:prSet presAssocID="{A6810220-D415-4409-A998-CC91508C2B17}" presName="rootText1" presStyleLbl="node0" presStyleIdx="0" presStyleCnt="1" custLinFactNeighborX="-667" custLinFactNeighborY="-738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C5FC6E-8B40-40F4-9E17-3EFF99BB8644}" type="pres">
      <dgm:prSet presAssocID="{A6810220-D415-4409-A998-CC91508C2B1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9072A0E-82ED-4D69-A728-0384E99ABC30}" type="pres">
      <dgm:prSet presAssocID="{A6810220-D415-4409-A998-CC91508C2B17}" presName="hierChild2" presStyleCnt="0"/>
      <dgm:spPr/>
    </dgm:pt>
    <dgm:pt modelId="{5765C432-6A5A-4E48-A605-96CE42868032}" type="pres">
      <dgm:prSet presAssocID="{6F39FCFA-0CB7-44C7-A9C4-20F493E1A5EE}" presName="Name64" presStyleLbl="parChTrans1D2" presStyleIdx="0" presStyleCnt="2"/>
      <dgm:spPr/>
      <dgm:t>
        <a:bodyPr/>
        <a:lstStyle/>
        <a:p>
          <a:endParaRPr lang="es-ES"/>
        </a:p>
      </dgm:t>
    </dgm:pt>
    <dgm:pt modelId="{8D71BDA6-07F2-4684-91C0-E5C24834A815}" type="pres">
      <dgm:prSet presAssocID="{92F07C65-8FB6-4D3B-869E-0E3225185813}" presName="hierRoot2" presStyleCnt="0">
        <dgm:presLayoutVars>
          <dgm:hierBranch val="init"/>
        </dgm:presLayoutVars>
      </dgm:prSet>
      <dgm:spPr/>
    </dgm:pt>
    <dgm:pt modelId="{698B513D-F7CD-4E8A-B9AE-A71B01F93431}" type="pres">
      <dgm:prSet presAssocID="{92F07C65-8FB6-4D3B-869E-0E3225185813}" presName="rootComposite" presStyleCnt="0"/>
      <dgm:spPr/>
    </dgm:pt>
    <dgm:pt modelId="{F3B6526C-827A-44D7-95A8-39BC41A82AEE}" type="pres">
      <dgm:prSet presAssocID="{92F07C65-8FB6-4D3B-869E-0E322518581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8A46E8-B531-458A-A428-480FC86123A9}" type="pres">
      <dgm:prSet presAssocID="{92F07C65-8FB6-4D3B-869E-0E3225185813}" presName="rootConnector" presStyleLbl="node2" presStyleIdx="0" presStyleCnt="2"/>
      <dgm:spPr/>
      <dgm:t>
        <a:bodyPr/>
        <a:lstStyle/>
        <a:p>
          <a:endParaRPr lang="es-ES"/>
        </a:p>
      </dgm:t>
    </dgm:pt>
    <dgm:pt modelId="{F8551D5C-B572-4862-A880-A0EEEF4EF1D0}" type="pres">
      <dgm:prSet presAssocID="{92F07C65-8FB6-4D3B-869E-0E3225185813}" presName="hierChild4" presStyleCnt="0"/>
      <dgm:spPr/>
    </dgm:pt>
    <dgm:pt modelId="{18ECD7E4-F569-4AA8-ADAE-699ACA8CB7F1}" type="pres">
      <dgm:prSet presAssocID="{16962D2C-7C50-426A-9201-CA03889847C5}" presName="Name64" presStyleLbl="parChTrans1D3" presStyleIdx="0" presStyleCnt="6"/>
      <dgm:spPr/>
      <dgm:t>
        <a:bodyPr/>
        <a:lstStyle/>
        <a:p>
          <a:endParaRPr lang="es-ES"/>
        </a:p>
      </dgm:t>
    </dgm:pt>
    <dgm:pt modelId="{E353FFCE-5A30-448C-9D92-F38B7CA285B0}" type="pres">
      <dgm:prSet presAssocID="{743AE3BC-AA69-4323-B5D6-E8A966BE4F5E}" presName="hierRoot2" presStyleCnt="0">
        <dgm:presLayoutVars>
          <dgm:hierBranch val="init"/>
        </dgm:presLayoutVars>
      </dgm:prSet>
      <dgm:spPr/>
    </dgm:pt>
    <dgm:pt modelId="{BFEDFCBA-96CC-4DFE-A3B6-8B6CDF08DDBA}" type="pres">
      <dgm:prSet presAssocID="{743AE3BC-AA69-4323-B5D6-E8A966BE4F5E}" presName="rootComposite" presStyleCnt="0"/>
      <dgm:spPr/>
    </dgm:pt>
    <dgm:pt modelId="{3B6965CF-48B7-4140-9650-7A922AD86BD6}" type="pres">
      <dgm:prSet presAssocID="{743AE3BC-AA69-4323-B5D6-E8A966BE4F5E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FE013C-5FDC-4915-BD86-27965CCCE1AD}" type="pres">
      <dgm:prSet presAssocID="{743AE3BC-AA69-4323-B5D6-E8A966BE4F5E}" presName="rootConnector" presStyleLbl="node3" presStyleIdx="0" presStyleCnt="6"/>
      <dgm:spPr/>
      <dgm:t>
        <a:bodyPr/>
        <a:lstStyle/>
        <a:p>
          <a:endParaRPr lang="es-ES"/>
        </a:p>
      </dgm:t>
    </dgm:pt>
    <dgm:pt modelId="{9EE97C21-AD8A-4617-BB85-EDD43C971FC8}" type="pres">
      <dgm:prSet presAssocID="{743AE3BC-AA69-4323-B5D6-E8A966BE4F5E}" presName="hierChild4" presStyleCnt="0"/>
      <dgm:spPr/>
    </dgm:pt>
    <dgm:pt modelId="{3F0EA726-B34A-42F0-80D1-E55F9678CEFA}" type="pres">
      <dgm:prSet presAssocID="{743AE3BC-AA69-4323-B5D6-E8A966BE4F5E}" presName="hierChild5" presStyleCnt="0"/>
      <dgm:spPr/>
    </dgm:pt>
    <dgm:pt modelId="{F04A9DE6-A735-4A1F-82A6-CCF21189C745}" type="pres">
      <dgm:prSet presAssocID="{16536EA4-5AFA-4EBB-8780-D16CF120F2C6}" presName="Name64" presStyleLbl="parChTrans1D3" presStyleIdx="1" presStyleCnt="6"/>
      <dgm:spPr/>
      <dgm:t>
        <a:bodyPr/>
        <a:lstStyle/>
        <a:p>
          <a:endParaRPr lang="es-ES"/>
        </a:p>
      </dgm:t>
    </dgm:pt>
    <dgm:pt modelId="{F27342F9-D3E8-4ABF-A5C4-F98665BF5644}" type="pres">
      <dgm:prSet presAssocID="{AB55B7E5-9770-4820-947A-C4795A756847}" presName="hierRoot2" presStyleCnt="0">
        <dgm:presLayoutVars>
          <dgm:hierBranch val="init"/>
        </dgm:presLayoutVars>
      </dgm:prSet>
      <dgm:spPr/>
    </dgm:pt>
    <dgm:pt modelId="{00D51FDC-7A0B-4442-AB3D-68D2632AD524}" type="pres">
      <dgm:prSet presAssocID="{AB55B7E5-9770-4820-947A-C4795A756847}" presName="rootComposite" presStyleCnt="0"/>
      <dgm:spPr/>
    </dgm:pt>
    <dgm:pt modelId="{AABAA06F-E96A-4E85-9368-9BC8EAE6195D}" type="pres">
      <dgm:prSet presAssocID="{AB55B7E5-9770-4820-947A-C4795A756847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CCD149-7831-421C-B9AF-A588F9CA6375}" type="pres">
      <dgm:prSet presAssocID="{AB55B7E5-9770-4820-947A-C4795A756847}" presName="rootConnector" presStyleLbl="node3" presStyleIdx="1" presStyleCnt="6"/>
      <dgm:spPr/>
      <dgm:t>
        <a:bodyPr/>
        <a:lstStyle/>
        <a:p>
          <a:endParaRPr lang="es-ES"/>
        </a:p>
      </dgm:t>
    </dgm:pt>
    <dgm:pt modelId="{5DECC1D7-D605-4AAE-9842-1F97B1BC057F}" type="pres">
      <dgm:prSet presAssocID="{AB55B7E5-9770-4820-947A-C4795A756847}" presName="hierChild4" presStyleCnt="0"/>
      <dgm:spPr/>
    </dgm:pt>
    <dgm:pt modelId="{F3035C1E-82A4-4546-8F10-48B9F2DD22C2}" type="pres">
      <dgm:prSet presAssocID="{AB55B7E5-9770-4820-947A-C4795A756847}" presName="hierChild5" presStyleCnt="0"/>
      <dgm:spPr/>
    </dgm:pt>
    <dgm:pt modelId="{B33187C5-6836-4554-87BA-7BC0AEBB347C}" type="pres">
      <dgm:prSet presAssocID="{03314E42-D8C7-440B-A97E-5A1AAB9AAD03}" presName="Name64" presStyleLbl="parChTrans1D3" presStyleIdx="2" presStyleCnt="6"/>
      <dgm:spPr/>
      <dgm:t>
        <a:bodyPr/>
        <a:lstStyle/>
        <a:p>
          <a:endParaRPr lang="es-ES"/>
        </a:p>
      </dgm:t>
    </dgm:pt>
    <dgm:pt modelId="{CB965BD6-C4BF-4654-AD19-4C921A28764E}" type="pres">
      <dgm:prSet presAssocID="{C459A1D8-9FEF-4A6F-8F2A-67CDCE1FC765}" presName="hierRoot2" presStyleCnt="0">
        <dgm:presLayoutVars>
          <dgm:hierBranch val="init"/>
        </dgm:presLayoutVars>
      </dgm:prSet>
      <dgm:spPr/>
    </dgm:pt>
    <dgm:pt modelId="{12B65914-A2DF-4A9D-B74E-FE17AF2B73AA}" type="pres">
      <dgm:prSet presAssocID="{C459A1D8-9FEF-4A6F-8F2A-67CDCE1FC765}" presName="rootComposite" presStyleCnt="0"/>
      <dgm:spPr/>
    </dgm:pt>
    <dgm:pt modelId="{FC3D5E3E-59C6-4799-B35B-F89BE4D0D4A4}" type="pres">
      <dgm:prSet presAssocID="{C459A1D8-9FEF-4A6F-8F2A-67CDCE1FC765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06219E-CE7B-44A8-91A7-C74FD7E46EF5}" type="pres">
      <dgm:prSet presAssocID="{C459A1D8-9FEF-4A6F-8F2A-67CDCE1FC765}" presName="rootConnector" presStyleLbl="node3" presStyleIdx="2" presStyleCnt="6"/>
      <dgm:spPr/>
      <dgm:t>
        <a:bodyPr/>
        <a:lstStyle/>
        <a:p>
          <a:endParaRPr lang="es-ES"/>
        </a:p>
      </dgm:t>
    </dgm:pt>
    <dgm:pt modelId="{E0F38145-2D20-48B7-AEFF-7821A7D87F80}" type="pres">
      <dgm:prSet presAssocID="{C459A1D8-9FEF-4A6F-8F2A-67CDCE1FC765}" presName="hierChild4" presStyleCnt="0"/>
      <dgm:spPr/>
    </dgm:pt>
    <dgm:pt modelId="{F002B13A-B3D5-40D1-A55F-E28942F2EDB1}" type="pres">
      <dgm:prSet presAssocID="{C459A1D8-9FEF-4A6F-8F2A-67CDCE1FC765}" presName="hierChild5" presStyleCnt="0"/>
      <dgm:spPr/>
    </dgm:pt>
    <dgm:pt modelId="{EE42DD37-A867-42E3-A0D8-BE8D71CFC4C1}" type="pres">
      <dgm:prSet presAssocID="{49DF3F56-08E7-42A7-87A5-1A661F3AE513}" presName="Name64" presStyleLbl="parChTrans1D3" presStyleIdx="3" presStyleCnt="6"/>
      <dgm:spPr/>
      <dgm:t>
        <a:bodyPr/>
        <a:lstStyle/>
        <a:p>
          <a:endParaRPr lang="es-ES"/>
        </a:p>
      </dgm:t>
    </dgm:pt>
    <dgm:pt modelId="{694FDB4A-B6E9-461A-BBE9-5630566BFCD6}" type="pres">
      <dgm:prSet presAssocID="{D350C025-42FD-45F6-AAF4-69936FE43C9E}" presName="hierRoot2" presStyleCnt="0">
        <dgm:presLayoutVars>
          <dgm:hierBranch val="init"/>
        </dgm:presLayoutVars>
      </dgm:prSet>
      <dgm:spPr/>
    </dgm:pt>
    <dgm:pt modelId="{E9D0EA89-802C-4BB8-9B7F-DAB1DD8BCBE4}" type="pres">
      <dgm:prSet presAssocID="{D350C025-42FD-45F6-AAF4-69936FE43C9E}" presName="rootComposite" presStyleCnt="0"/>
      <dgm:spPr/>
    </dgm:pt>
    <dgm:pt modelId="{CA106FD0-92EF-4400-83B0-1CFEDE671C21}" type="pres">
      <dgm:prSet presAssocID="{D350C025-42FD-45F6-AAF4-69936FE43C9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0FEE97-C618-444A-8521-A300A2728442}" type="pres">
      <dgm:prSet presAssocID="{D350C025-42FD-45F6-AAF4-69936FE43C9E}" presName="rootConnector" presStyleLbl="node3" presStyleIdx="3" presStyleCnt="6"/>
      <dgm:spPr/>
      <dgm:t>
        <a:bodyPr/>
        <a:lstStyle/>
        <a:p>
          <a:endParaRPr lang="es-ES"/>
        </a:p>
      </dgm:t>
    </dgm:pt>
    <dgm:pt modelId="{A08F2456-85FA-4F0B-8C60-356313C24940}" type="pres">
      <dgm:prSet presAssocID="{D350C025-42FD-45F6-AAF4-69936FE43C9E}" presName="hierChild4" presStyleCnt="0"/>
      <dgm:spPr/>
    </dgm:pt>
    <dgm:pt modelId="{C3D4E846-F4CB-48CF-B24F-16ED132395A9}" type="pres">
      <dgm:prSet presAssocID="{D350C025-42FD-45F6-AAF4-69936FE43C9E}" presName="hierChild5" presStyleCnt="0"/>
      <dgm:spPr/>
    </dgm:pt>
    <dgm:pt modelId="{C9FFFD41-E871-4D1B-A453-ED9D5FD00F62}" type="pres">
      <dgm:prSet presAssocID="{92F07C65-8FB6-4D3B-869E-0E3225185813}" presName="hierChild5" presStyleCnt="0"/>
      <dgm:spPr/>
    </dgm:pt>
    <dgm:pt modelId="{6E399A25-1D2F-456A-A185-F975D26119BC}" type="pres">
      <dgm:prSet presAssocID="{CB973553-2EEF-48F2-A689-4F855CF1FC31}" presName="Name64" presStyleLbl="parChTrans1D2" presStyleIdx="1" presStyleCnt="2"/>
      <dgm:spPr/>
      <dgm:t>
        <a:bodyPr/>
        <a:lstStyle/>
        <a:p>
          <a:endParaRPr lang="es-ES"/>
        </a:p>
      </dgm:t>
    </dgm:pt>
    <dgm:pt modelId="{FD065B93-893B-4E57-94AB-46034BD9138C}" type="pres">
      <dgm:prSet presAssocID="{9600BD25-89AC-4A93-8A33-B5628D57D331}" presName="hierRoot2" presStyleCnt="0">
        <dgm:presLayoutVars>
          <dgm:hierBranch val="init"/>
        </dgm:presLayoutVars>
      </dgm:prSet>
      <dgm:spPr/>
    </dgm:pt>
    <dgm:pt modelId="{F6273DBD-7740-4317-A320-1FE6C5D02062}" type="pres">
      <dgm:prSet presAssocID="{9600BD25-89AC-4A93-8A33-B5628D57D331}" presName="rootComposite" presStyleCnt="0"/>
      <dgm:spPr/>
    </dgm:pt>
    <dgm:pt modelId="{1766DC5B-26EF-415D-949D-FA7A84B34B4A}" type="pres">
      <dgm:prSet presAssocID="{9600BD25-89AC-4A93-8A33-B5628D57D3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2F21BA-317C-47BB-AD6D-B24BDE8D84C7}" type="pres">
      <dgm:prSet presAssocID="{9600BD25-89AC-4A93-8A33-B5628D57D331}" presName="rootConnector" presStyleLbl="node2" presStyleIdx="1" presStyleCnt="2"/>
      <dgm:spPr/>
      <dgm:t>
        <a:bodyPr/>
        <a:lstStyle/>
        <a:p>
          <a:endParaRPr lang="es-ES"/>
        </a:p>
      </dgm:t>
    </dgm:pt>
    <dgm:pt modelId="{73371C0B-1ED2-435B-85E8-563489064717}" type="pres">
      <dgm:prSet presAssocID="{9600BD25-89AC-4A93-8A33-B5628D57D331}" presName="hierChild4" presStyleCnt="0"/>
      <dgm:spPr/>
    </dgm:pt>
    <dgm:pt modelId="{631BDFBD-81CA-42FA-AD07-4BA9F2B0473B}" type="pres">
      <dgm:prSet presAssocID="{7B920BCD-4448-44E0-BC0D-173E98CAFE1C}" presName="Name64" presStyleLbl="parChTrans1D3" presStyleIdx="4" presStyleCnt="6"/>
      <dgm:spPr/>
      <dgm:t>
        <a:bodyPr/>
        <a:lstStyle/>
        <a:p>
          <a:endParaRPr lang="es-ES"/>
        </a:p>
      </dgm:t>
    </dgm:pt>
    <dgm:pt modelId="{6CD78B27-818F-46A9-BCF9-B4939210F23F}" type="pres">
      <dgm:prSet presAssocID="{D0D31127-52A1-47FC-B358-84E825ED1139}" presName="hierRoot2" presStyleCnt="0">
        <dgm:presLayoutVars>
          <dgm:hierBranch val="init"/>
        </dgm:presLayoutVars>
      </dgm:prSet>
      <dgm:spPr/>
    </dgm:pt>
    <dgm:pt modelId="{84701F24-6695-4639-82F6-0218E22AC9DB}" type="pres">
      <dgm:prSet presAssocID="{D0D31127-52A1-47FC-B358-84E825ED1139}" presName="rootComposite" presStyleCnt="0"/>
      <dgm:spPr/>
    </dgm:pt>
    <dgm:pt modelId="{66400CC0-20E7-4243-8993-18125512944C}" type="pres">
      <dgm:prSet presAssocID="{D0D31127-52A1-47FC-B358-84E825ED113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71248B-92AE-4270-952B-1AA3895A26D2}" type="pres">
      <dgm:prSet presAssocID="{D0D31127-52A1-47FC-B358-84E825ED1139}" presName="rootConnector" presStyleLbl="node3" presStyleIdx="4" presStyleCnt="6"/>
      <dgm:spPr/>
      <dgm:t>
        <a:bodyPr/>
        <a:lstStyle/>
        <a:p>
          <a:endParaRPr lang="es-ES"/>
        </a:p>
      </dgm:t>
    </dgm:pt>
    <dgm:pt modelId="{E2307C80-1DA8-4318-ACAD-254CA48200F9}" type="pres">
      <dgm:prSet presAssocID="{D0D31127-52A1-47FC-B358-84E825ED1139}" presName="hierChild4" presStyleCnt="0"/>
      <dgm:spPr/>
    </dgm:pt>
    <dgm:pt modelId="{CEDDBB2E-AA6A-459F-AF36-4CF7E80E3E8B}" type="pres">
      <dgm:prSet presAssocID="{D0D31127-52A1-47FC-B358-84E825ED1139}" presName="hierChild5" presStyleCnt="0"/>
      <dgm:spPr/>
    </dgm:pt>
    <dgm:pt modelId="{35BBFAEC-3655-473A-9501-74780F0F1DDD}" type="pres">
      <dgm:prSet presAssocID="{FF1F70F5-652C-40DF-AEFA-AB1DC68E130E}" presName="Name64" presStyleLbl="parChTrans1D3" presStyleIdx="5" presStyleCnt="6"/>
      <dgm:spPr/>
      <dgm:t>
        <a:bodyPr/>
        <a:lstStyle/>
        <a:p>
          <a:endParaRPr lang="es-ES"/>
        </a:p>
      </dgm:t>
    </dgm:pt>
    <dgm:pt modelId="{90EA9187-CDBB-4B79-A999-6DAF56B37FEC}" type="pres">
      <dgm:prSet presAssocID="{FF9441F7-B61D-4748-A6EF-822477929CBA}" presName="hierRoot2" presStyleCnt="0">
        <dgm:presLayoutVars>
          <dgm:hierBranch val="init"/>
        </dgm:presLayoutVars>
      </dgm:prSet>
      <dgm:spPr/>
    </dgm:pt>
    <dgm:pt modelId="{A2AB5794-0930-46D3-BBA3-1774BE331054}" type="pres">
      <dgm:prSet presAssocID="{FF9441F7-B61D-4748-A6EF-822477929CBA}" presName="rootComposite" presStyleCnt="0"/>
      <dgm:spPr/>
    </dgm:pt>
    <dgm:pt modelId="{29F6133E-2303-49F6-9787-7FF1CF09E0C3}" type="pres">
      <dgm:prSet presAssocID="{FF9441F7-B61D-4748-A6EF-822477929CB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29D10EB-F1FB-418D-8F36-25BA7C3C2F3F}" type="pres">
      <dgm:prSet presAssocID="{FF9441F7-B61D-4748-A6EF-822477929CBA}" presName="rootConnector" presStyleLbl="node3" presStyleIdx="5" presStyleCnt="6"/>
      <dgm:spPr/>
      <dgm:t>
        <a:bodyPr/>
        <a:lstStyle/>
        <a:p>
          <a:endParaRPr lang="es-ES"/>
        </a:p>
      </dgm:t>
    </dgm:pt>
    <dgm:pt modelId="{0C1D2DAD-0E38-49C7-BBAB-B7126B2D5C49}" type="pres">
      <dgm:prSet presAssocID="{FF9441F7-B61D-4748-A6EF-822477929CBA}" presName="hierChild4" presStyleCnt="0"/>
      <dgm:spPr/>
    </dgm:pt>
    <dgm:pt modelId="{AAF7B079-DCCE-4573-AAC3-AA41B696E015}" type="pres">
      <dgm:prSet presAssocID="{FF9441F7-B61D-4748-A6EF-822477929CBA}" presName="hierChild5" presStyleCnt="0"/>
      <dgm:spPr/>
    </dgm:pt>
    <dgm:pt modelId="{E6775911-5FA0-4F0C-9F2F-9B0F8FDF9BE7}" type="pres">
      <dgm:prSet presAssocID="{9600BD25-89AC-4A93-8A33-B5628D57D331}" presName="hierChild5" presStyleCnt="0"/>
      <dgm:spPr/>
    </dgm:pt>
    <dgm:pt modelId="{7FD27A6F-7E16-4904-9E3A-4A254A23B084}" type="pres">
      <dgm:prSet presAssocID="{A6810220-D415-4409-A998-CC91508C2B17}" presName="hierChild3" presStyleCnt="0"/>
      <dgm:spPr/>
    </dgm:pt>
  </dgm:ptLst>
  <dgm:cxnLst>
    <dgm:cxn modelId="{6BCFC8CB-17EB-46EB-941C-8A8863FE972C}" srcId="{A6810220-D415-4409-A998-CC91508C2B17}" destId="{9600BD25-89AC-4A93-8A33-B5628D57D331}" srcOrd="1" destOrd="0" parTransId="{CB973553-2EEF-48F2-A689-4F855CF1FC31}" sibTransId="{A21295B6-7723-44C8-886B-2E5EEDA48EC7}"/>
    <dgm:cxn modelId="{78B7B474-F9E3-407B-B0B7-BFA2454E7BEB}" type="presOf" srcId="{A6810220-D415-4409-A998-CC91508C2B17}" destId="{935EB336-E64F-4686-BF67-31893B8F37F3}" srcOrd="0" destOrd="0" presId="urn:microsoft.com/office/officeart/2009/3/layout/HorizontalOrganizationChart"/>
    <dgm:cxn modelId="{2027DC3D-744A-4415-96F9-9388079B9A1A}" type="presOf" srcId="{92F07C65-8FB6-4D3B-869E-0E3225185813}" destId="{F3B6526C-827A-44D7-95A8-39BC41A82AEE}" srcOrd="0" destOrd="0" presId="urn:microsoft.com/office/officeart/2009/3/layout/HorizontalOrganizationChart"/>
    <dgm:cxn modelId="{9A322277-3646-4056-85AE-48E5201CFC97}" type="presOf" srcId="{D0D31127-52A1-47FC-B358-84E825ED1139}" destId="{8C71248B-92AE-4270-952B-1AA3895A26D2}" srcOrd="1" destOrd="0" presId="urn:microsoft.com/office/officeart/2009/3/layout/HorizontalOrganizationChart"/>
    <dgm:cxn modelId="{4F53B015-85F2-4C90-AE9B-E725D2E2961A}" type="presOf" srcId="{9600BD25-89AC-4A93-8A33-B5628D57D331}" destId="{1766DC5B-26EF-415D-949D-FA7A84B34B4A}" srcOrd="0" destOrd="0" presId="urn:microsoft.com/office/officeart/2009/3/layout/HorizontalOrganizationChart"/>
    <dgm:cxn modelId="{51FC0C47-52FA-4D38-B6E1-633E52102DE7}" type="presOf" srcId="{6F39FCFA-0CB7-44C7-A9C4-20F493E1A5EE}" destId="{5765C432-6A5A-4E48-A605-96CE42868032}" srcOrd="0" destOrd="0" presId="urn:microsoft.com/office/officeart/2009/3/layout/HorizontalOrganizationChart"/>
    <dgm:cxn modelId="{1050EB9D-CB64-4F89-9B76-F92DFAD4D56E}" srcId="{92F07C65-8FB6-4D3B-869E-0E3225185813}" destId="{D350C025-42FD-45F6-AAF4-69936FE43C9E}" srcOrd="3" destOrd="0" parTransId="{49DF3F56-08E7-42A7-87A5-1A661F3AE513}" sibTransId="{425B24D1-5451-43A7-9ADB-C3D66DCB5D46}"/>
    <dgm:cxn modelId="{ED2149DA-3ABE-4FF9-87FA-5A131D32E6DB}" type="presOf" srcId="{FF1F70F5-652C-40DF-AEFA-AB1DC68E130E}" destId="{35BBFAEC-3655-473A-9501-74780F0F1DDD}" srcOrd="0" destOrd="0" presId="urn:microsoft.com/office/officeart/2009/3/layout/HorizontalOrganizationChart"/>
    <dgm:cxn modelId="{7DCB6C54-C77F-4BB3-95F1-9393839502DC}" srcId="{9600BD25-89AC-4A93-8A33-B5628D57D331}" destId="{D0D31127-52A1-47FC-B358-84E825ED1139}" srcOrd="0" destOrd="0" parTransId="{7B920BCD-4448-44E0-BC0D-173E98CAFE1C}" sibTransId="{2F2465AA-33EF-42F5-B231-0C973BD4F938}"/>
    <dgm:cxn modelId="{13CC2B9A-19A7-4DB9-B942-AFE5EC40B23E}" srcId="{A6810220-D415-4409-A998-CC91508C2B17}" destId="{92F07C65-8FB6-4D3B-869E-0E3225185813}" srcOrd="0" destOrd="0" parTransId="{6F39FCFA-0CB7-44C7-A9C4-20F493E1A5EE}" sibTransId="{1E2E729D-A6D1-46E7-8779-33659FE7989B}"/>
    <dgm:cxn modelId="{055535E3-0379-4B14-B6DE-2856FE7626D6}" type="presOf" srcId="{743AE3BC-AA69-4323-B5D6-E8A966BE4F5E}" destId="{60FE013C-5FDC-4915-BD86-27965CCCE1AD}" srcOrd="1" destOrd="0" presId="urn:microsoft.com/office/officeart/2009/3/layout/HorizontalOrganizationChart"/>
    <dgm:cxn modelId="{A59C8ECB-F36A-4843-830A-F95894218A6A}" srcId="{92F07C65-8FB6-4D3B-869E-0E3225185813}" destId="{C459A1D8-9FEF-4A6F-8F2A-67CDCE1FC765}" srcOrd="2" destOrd="0" parTransId="{03314E42-D8C7-440B-A97E-5A1AAB9AAD03}" sibTransId="{39504B8D-240A-4C61-83E6-54E29E929068}"/>
    <dgm:cxn modelId="{2A9F6794-AD0B-4D9B-928F-D7FDAE046018}" type="presOf" srcId="{7B920BCD-4448-44E0-BC0D-173E98CAFE1C}" destId="{631BDFBD-81CA-42FA-AD07-4BA9F2B0473B}" srcOrd="0" destOrd="0" presId="urn:microsoft.com/office/officeart/2009/3/layout/HorizontalOrganizationChart"/>
    <dgm:cxn modelId="{D3223C37-6E05-4E4B-8049-8107B3FAE613}" type="presOf" srcId="{AB55B7E5-9770-4820-947A-C4795A756847}" destId="{D8CCD149-7831-421C-B9AF-A588F9CA6375}" srcOrd="1" destOrd="0" presId="urn:microsoft.com/office/officeart/2009/3/layout/HorizontalOrganizationChart"/>
    <dgm:cxn modelId="{BAD23AE3-5482-4E51-9F58-30B6844374E2}" type="presOf" srcId="{D6FACF55-753A-494C-A929-A50B3618D014}" destId="{156E31EB-507B-4C5D-8A06-3DE479CF3353}" srcOrd="0" destOrd="0" presId="urn:microsoft.com/office/officeart/2009/3/layout/HorizontalOrganizationChart"/>
    <dgm:cxn modelId="{808BABE6-3496-4795-81EB-E96C0C91C1DC}" srcId="{9600BD25-89AC-4A93-8A33-B5628D57D331}" destId="{FF9441F7-B61D-4748-A6EF-822477929CBA}" srcOrd="1" destOrd="0" parTransId="{FF1F70F5-652C-40DF-AEFA-AB1DC68E130E}" sibTransId="{81A24DC4-0076-4773-A733-2768268E2B8F}"/>
    <dgm:cxn modelId="{C20A73BA-5C4E-4A72-A303-27C7943DEF78}" type="presOf" srcId="{D350C025-42FD-45F6-AAF4-69936FE43C9E}" destId="{5C0FEE97-C618-444A-8521-A300A2728442}" srcOrd="1" destOrd="0" presId="urn:microsoft.com/office/officeart/2009/3/layout/HorizontalOrganizationChart"/>
    <dgm:cxn modelId="{731BD676-55E1-4972-B1F3-1977B16CD95B}" type="presOf" srcId="{16536EA4-5AFA-4EBB-8780-D16CF120F2C6}" destId="{F04A9DE6-A735-4A1F-82A6-CCF21189C745}" srcOrd="0" destOrd="0" presId="urn:microsoft.com/office/officeart/2009/3/layout/HorizontalOrganizationChart"/>
    <dgm:cxn modelId="{A8BF4750-0346-4657-A7AF-794C4AD94D6A}" srcId="{92F07C65-8FB6-4D3B-869E-0E3225185813}" destId="{743AE3BC-AA69-4323-B5D6-E8A966BE4F5E}" srcOrd="0" destOrd="0" parTransId="{16962D2C-7C50-426A-9201-CA03889847C5}" sibTransId="{EED61348-E969-4BCA-AF1E-69850698E1B1}"/>
    <dgm:cxn modelId="{DB5F407E-DE7D-4FB0-ADA8-8917944283FD}" type="presOf" srcId="{03314E42-D8C7-440B-A97E-5A1AAB9AAD03}" destId="{B33187C5-6836-4554-87BA-7BC0AEBB347C}" srcOrd="0" destOrd="0" presId="urn:microsoft.com/office/officeart/2009/3/layout/HorizontalOrganizationChart"/>
    <dgm:cxn modelId="{1CC7BE5F-0A83-4BB8-AA5C-C4C41BB7B2B2}" type="presOf" srcId="{49DF3F56-08E7-42A7-87A5-1A661F3AE513}" destId="{EE42DD37-A867-42E3-A0D8-BE8D71CFC4C1}" srcOrd="0" destOrd="0" presId="urn:microsoft.com/office/officeart/2009/3/layout/HorizontalOrganizationChart"/>
    <dgm:cxn modelId="{2D6B8A6E-737F-4D32-9868-6AE2593577E3}" type="presOf" srcId="{9600BD25-89AC-4A93-8A33-B5628D57D331}" destId="{D72F21BA-317C-47BB-AD6D-B24BDE8D84C7}" srcOrd="1" destOrd="0" presId="urn:microsoft.com/office/officeart/2009/3/layout/HorizontalOrganizationChart"/>
    <dgm:cxn modelId="{5BE40BE8-67A5-4F2C-8E48-C054700A337E}" srcId="{D6FACF55-753A-494C-A929-A50B3618D014}" destId="{A6810220-D415-4409-A998-CC91508C2B17}" srcOrd="0" destOrd="0" parTransId="{6A872584-1EC3-4BD8-8893-E978F5FE5729}" sibTransId="{38D7727B-7FEC-4080-AC67-7B570B9EC790}"/>
    <dgm:cxn modelId="{05EA6B6A-9F97-40EE-90BC-7B96546BE61E}" type="presOf" srcId="{FF9441F7-B61D-4748-A6EF-822477929CBA}" destId="{29F6133E-2303-49F6-9787-7FF1CF09E0C3}" srcOrd="0" destOrd="0" presId="urn:microsoft.com/office/officeart/2009/3/layout/HorizontalOrganizationChart"/>
    <dgm:cxn modelId="{CFD7A9C5-6895-4E2E-8803-24CAB27AD9EB}" type="presOf" srcId="{FF9441F7-B61D-4748-A6EF-822477929CBA}" destId="{A29D10EB-F1FB-418D-8F36-25BA7C3C2F3F}" srcOrd="1" destOrd="0" presId="urn:microsoft.com/office/officeart/2009/3/layout/HorizontalOrganizationChart"/>
    <dgm:cxn modelId="{8196A3C8-9680-4554-9896-2E5A609CD909}" type="presOf" srcId="{AB55B7E5-9770-4820-947A-C4795A756847}" destId="{AABAA06F-E96A-4E85-9368-9BC8EAE6195D}" srcOrd="0" destOrd="0" presId="urn:microsoft.com/office/officeart/2009/3/layout/HorizontalOrganizationChart"/>
    <dgm:cxn modelId="{382A0742-752F-4D51-B925-B2E353F03542}" type="presOf" srcId="{743AE3BC-AA69-4323-B5D6-E8A966BE4F5E}" destId="{3B6965CF-48B7-4140-9650-7A922AD86BD6}" srcOrd="0" destOrd="0" presId="urn:microsoft.com/office/officeart/2009/3/layout/HorizontalOrganizationChart"/>
    <dgm:cxn modelId="{5619B0ED-679A-4203-95D3-445D374EC0F7}" type="presOf" srcId="{C459A1D8-9FEF-4A6F-8F2A-67CDCE1FC765}" destId="{FC3D5E3E-59C6-4799-B35B-F89BE4D0D4A4}" srcOrd="0" destOrd="0" presId="urn:microsoft.com/office/officeart/2009/3/layout/HorizontalOrganizationChart"/>
    <dgm:cxn modelId="{A73F7254-B550-405F-9A96-AC4953D47CD6}" srcId="{92F07C65-8FB6-4D3B-869E-0E3225185813}" destId="{AB55B7E5-9770-4820-947A-C4795A756847}" srcOrd="1" destOrd="0" parTransId="{16536EA4-5AFA-4EBB-8780-D16CF120F2C6}" sibTransId="{A33965DC-D9B5-465D-BBF9-5937753CC77F}"/>
    <dgm:cxn modelId="{CC68F5EE-421B-4C3D-B922-5084DB364E60}" type="presOf" srcId="{D0D31127-52A1-47FC-B358-84E825ED1139}" destId="{66400CC0-20E7-4243-8993-18125512944C}" srcOrd="0" destOrd="0" presId="urn:microsoft.com/office/officeart/2009/3/layout/HorizontalOrganizationChart"/>
    <dgm:cxn modelId="{14C25CEC-943E-430C-AB1A-CAB793C5F812}" type="presOf" srcId="{D350C025-42FD-45F6-AAF4-69936FE43C9E}" destId="{CA106FD0-92EF-4400-83B0-1CFEDE671C21}" srcOrd="0" destOrd="0" presId="urn:microsoft.com/office/officeart/2009/3/layout/HorizontalOrganizationChart"/>
    <dgm:cxn modelId="{3A6BB3BA-6656-4839-B7CB-5835E3DD82D7}" type="presOf" srcId="{92F07C65-8FB6-4D3B-869E-0E3225185813}" destId="{E38A46E8-B531-458A-A428-480FC86123A9}" srcOrd="1" destOrd="0" presId="urn:microsoft.com/office/officeart/2009/3/layout/HorizontalOrganizationChart"/>
    <dgm:cxn modelId="{EB1C0838-B571-409F-8F05-A72B48CC60E3}" type="presOf" srcId="{A6810220-D415-4409-A998-CC91508C2B17}" destId="{B0C5FC6E-8B40-40F4-9E17-3EFF99BB8644}" srcOrd="1" destOrd="0" presId="urn:microsoft.com/office/officeart/2009/3/layout/HorizontalOrganizationChart"/>
    <dgm:cxn modelId="{52A701B1-325F-492F-8DE8-8C23B1187F8B}" type="presOf" srcId="{C459A1D8-9FEF-4A6F-8F2A-67CDCE1FC765}" destId="{4706219E-CE7B-44A8-91A7-C74FD7E46EF5}" srcOrd="1" destOrd="0" presId="urn:microsoft.com/office/officeart/2009/3/layout/HorizontalOrganizationChart"/>
    <dgm:cxn modelId="{516EF8C5-0280-416D-863F-FAA4F3BBF7F8}" type="presOf" srcId="{CB973553-2EEF-48F2-A689-4F855CF1FC31}" destId="{6E399A25-1D2F-456A-A185-F975D26119BC}" srcOrd="0" destOrd="0" presId="urn:microsoft.com/office/officeart/2009/3/layout/HorizontalOrganizationChart"/>
    <dgm:cxn modelId="{44D127E6-AA95-4B73-8276-1E696ACB55BB}" type="presOf" srcId="{16962D2C-7C50-426A-9201-CA03889847C5}" destId="{18ECD7E4-F569-4AA8-ADAE-699ACA8CB7F1}" srcOrd="0" destOrd="0" presId="urn:microsoft.com/office/officeart/2009/3/layout/HorizontalOrganizationChart"/>
    <dgm:cxn modelId="{A9E7B18B-730C-4626-8AD4-7D6AF1DE1C92}" type="presParOf" srcId="{156E31EB-507B-4C5D-8A06-3DE479CF3353}" destId="{5F8E3457-9BEA-4CDD-95C7-1421ECB0A758}" srcOrd="0" destOrd="0" presId="urn:microsoft.com/office/officeart/2009/3/layout/HorizontalOrganizationChart"/>
    <dgm:cxn modelId="{487F6F17-723B-4FA7-B9AD-A934CD3FDE24}" type="presParOf" srcId="{5F8E3457-9BEA-4CDD-95C7-1421ECB0A758}" destId="{EFD62B2F-F346-477F-B23A-2B9C9B8A2539}" srcOrd="0" destOrd="0" presId="urn:microsoft.com/office/officeart/2009/3/layout/HorizontalOrganizationChart"/>
    <dgm:cxn modelId="{BCC83B89-C66C-4FCD-A72E-2B6505ECBC8A}" type="presParOf" srcId="{EFD62B2F-F346-477F-B23A-2B9C9B8A2539}" destId="{935EB336-E64F-4686-BF67-31893B8F37F3}" srcOrd="0" destOrd="0" presId="urn:microsoft.com/office/officeart/2009/3/layout/HorizontalOrganizationChart"/>
    <dgm:cxn modelId="{3846B87A-1633-4814-BC30-AFD498B1C633}" type="presParOf" srcId="{EFD62B2F-F346-477F-B23A-2B9C9B8A2539}" destId="{B0C5FC6E-8B40-40F4-9E17-3EFF99BB8644}" srcOrd="1" destOrd="0" presId="urn:microsoft.com/office/officeart/2009/3/layout/HorizontalOrganizationChart"/>
    <dgm:cxn modelId="{A449AE2D-4616-463E-A104-78BB2AE37A0E}" type="presParOf" srcId="{5F8E3457-9BEA-4CDD-95C7-1421ECB0A758}" destId="{79072A0E-82ED-4D69-A728-0384E99ABC30}" srcOrd="1" destOrd="0" presId="urn:microsoft.com/office/officeart/2009/3/layout/HorizontalOrganizationChart"/>
    <dgm:cxn modelId="{AE4DAF52-7EFF-485C-8686-5A02CE75D34A}" type="presParOf" srcId="{79072A0E-82ED-4D69-A728-0384E99ABC30}" destId="{5765C432-6A5A-4E48-A605-96CE42868032}" srcOrd="0" destOrd="0" presId="urn:microsoft.com/office/officeart/2009/3/layout/HorizontalOrganizationChart"/>
    <dgm:cxn modelId="{F23B26B6-DE71-4293-8460-36EAD668DB96}" type="presParOf" srcId="{79072A0E-82ED-4D69-A728-0384E99ABC30}" destId="{8D71BDA6-07F2-4684-91C0-E5C24834A815}" srcOrd="1" destOrd="0" presId="urn:microsoft.com/office/officeart/2009/3/layout/HorizontalOrganizationChart"/>
    <dgm:cxn modelId="{1F6CAF76-0A1C-4C8B-91B4-1928BD2778BE}" type="presParOf" srcId="{8D71BDA6-07F2-4684-91C0-E5C24834A815}" destId="{698B513D-F7CD-4E8A-B9AE-A71B01F93431}" srcOrd="0" destOrd="0" presId="urn:microsoft.com/office/officeart/2009/3/layout/HorizontalOrganizationChart"/>
    <dgm:cxn modelId="{99C69879-E39C-4F04-B1C3-1057EEF14CE3}" type="presParOf" srcId="{698B513D-F7CD-4E8A-B9AE-A71B01F93431}" destId="{F3B6526C-827A-44D7-95A8-39BC41A82AEE}" srcOrd="0" destOrd="0" presId="urn:microsoft.com/office/officeart/2009/3/layout/HorizontalOrganizationChart"/>
    <dgm:cxn modelId="{4C03D5CC-54D2-4C01-B94E-88940CFEB607}" type="presParOf" srcId="{698B513D-F7CD-4E8A-B9AE-A71B01F93431}" destId="{E38A46E8-B531-458A-A428-480FC86123A9}" srcOrd="1" destOrd="0" presId="urn:microsoft.com/office/officeart/2009/3/layout/HorizontalOrganizationChart"/>
    <dgm:cxn modelId="{D9E9A82C-09F4-4829-8F35-B59D4A2D054A}" type="presParOf" srcId="{8D71BDA6-07F2-4684-91C0-E5C24834A815}" destId="{F8551D5C-B572-4862-A880-A0EEEF4EF1D0}" srcOrd="1" destOrd="0" presId="urn:microsoft.com/office/officeart/2009/3/layout/HorizontalOrganizationChart"/>
    <dgm:cxn modelId="{890BB6EA-E4E4-46C4-8A19-31AA066DC151}" type="presParOf" srcId="{F8551D5C-B572-4862-A880-A0EEEF4EF1D0}" destId="{18ECD7E4-F569-4AA8-ADAE-699ACA8CB7F1}" srcOrd="0" destOrd="0" presId="urn:microsoft.com/office/officeart/2009/3/layout/HorizontalOrganizationChart"/>
    <dgm:cxn modelId="{433DCC7B-BFC1-4AEE-BC15-26BB9B719620}" type="presParOf" srcId="{F8551D5C-B572-4862-A880-A0EEEF4EF1D0}" destId="{E353FFCE-5A30-448C-9D92-F38B7CA285B0}" srcOrd="1" destOrd="0" presId="urn:microsoft.com/office/officeart/2009/3/layout/HorizontalOrganizationChart"/>
    <dgm:cxn modelId="{E89D3AB9-EFF6-4111-A12A-47F1ED9AACB0}" type="presParOf" srcId="{E353FFCE-5A30-448C-9D92-F38B7CA285B0}" destId="{BFEDFCBA-96CC-4DFE-A3B6-8B6CDF08DDBA}" srcOrd="0" destOrd="0" presId="urn:microsoft.com/office/officeart/2009/3/layout/HorizontalOrganizationChart"/>
    <dgm:cxn modelId="{82946075-86D5-4FB6-A539-DA5C9D88684B}" type="presParOf" srcId="{BFEDFCBA-96CC-4DFE-A3B6-8B6CDF08DDBA}" destId="{3B6965CF-48B7-4140-9650-7A922AD86BD6}" srcOrd="0" destOrd="0" presId="urn:microsoft.com/office/officeart/2009/3/layout/HorizontalOrganizationChart"/>
    <dgm:cxn modelId="{2BCB3E54-3A67-45BA-8874-4A351B679644}" type="presParOf" srcId="{BFEDFCBA-96CC-4DFE-A3B6-8B6CDF08DDBA}" destId="{60FE013C-5FDC-4915-BD86-27965CCCE1AD}" srcOrd="1" destOrd="0" presId="urn:microsoft.com/office/officeart/2009/3/layout/HorizontalOrganizationChart"/>
    <dgm:cxn modelId="{87238851-014C-4253-B440-2E13C403757B}" type="presParOf" srcId="{E353FFCE-5A30-448C-9D92-F38B7CA285B0}" destId="{9EE97C21-AD8A-4617-BB85-EDD43C971FC8}" srcOrd="1" destOrd="0" presId="urn:microsoft.com/office/officeart/2009/3/layout/HorizontalOrganizationChart"/>
    <dgm:cxn modelId="{881062E8-86ED-4BC6-AD1B-3D7895E385C8}" type="presParOf" srcId="{E353FFCE-5A30-448C-9D92-F38B7CA285B0}" destId="{3F0EA726-B34A-42F0-80D1-E55F9678CEFA}" srcOrd="2" destOrd="0" presId="urn:microsoft.com/office/officeart/2009/3/layout/HorizontalOrganizationChart"/>
    <dgm:cxn modelId="{A046F309-E955-4560-BC9F-DFFAF8AFBA67}" type="presParOf" srcId="{F8551D5C-B572-4862-A880-A0EEEF4EF1D0}" destId="{F04A9DE6-A735-4A1F-82A6-CCF21189C745}" srcOrd="2" destOrd="0" presId="urn:microsoft.com/office/officeart/2009/3/layout/HorizontalOrganizationChart"/>
    <dgm:cxn modelId="{BED68784-9E54-470E-89A6-FEEEB6AEC8B8}" type="presParOf" srcId="{F8551D5C-B572-4862-A880-A0EEEF4EF1D0}" destId="{F27342F9-D3E8-4ABF-A5C4-F98665BF5644}" srcOrd="3" destOrd="0" presId="urn:microsoft.com/office/officeart/2009/3/layout/HorizontalOrganizationChart"/>
    <dgm:cxn modelId="{5FC89253-784A-4906-B0C9-7D6A776639A6}" type="presParOf" srcId="{F27342F9-D3E8-4ABF-A5C4-F98665BF5644}" destId="{00D51FDC-7A0B-4442-AB3D-68D2632AD524}" srcOrd="0" destOrd="0" presId="urn:microsoft.com/office/officeart/2009/3/layout/HorizontalOrganizationChart"/>
    <dgm:cxn modelId="{2BA01903-55E2-439D-A0F8-FF2F3146714B}" type="presParOf" srcId="{00D51FDC-7A0B-4442-AB3D-68D2632AD524}" destId="{AABAA06F-E96A-4E85-9368-9BC8EAE6195D}" srcOrd="0" destOrd="0" presId="urn:microsoft.com/office/officeart/2009/3/layout/HorizontalOrganizationChart"/>
    <dgm:cxn modelId="{954D53DB-10F9-4BAF-8748-A420D8BD349F}" type="presParOf" srcId="{00D51FDC-7A0B-4442-AB3D-68D2632AD524}" destId="{D8CCD149-7831-421C-B9AF-A588F9CA6375}" srcOrd="1" destOrd="0" presId="urn:microsoft.com/office/officeart/2009/3/layout/HorizontalOrganizationChart"/>
    <dgm:cxn modelId="{9503AF96-2AC7-46E7-AD8C-72F56EE9F424}" type="presParOf" srcId="{F27342F9-D3E8-4ABF-A5C4-F98665BF5644}" destId="{5DECC1D7-D605-4AAE-9842-1F97B1BC057F}" srcOrd="1" destOrd="0" presId="urn:microsoft.com/office/officeart/2009/3/layout/HorizontalOrganizationChart"/>
    <dgm:cxn modelId="{2D123E5C-D039-416D-BAC1-84007AAEBC4C}" type="presParOf" srcId="{F27342F9-D3E8-4ABF-A5C4-F98665BF5644}" destId="{F3035C1E-82A4-4546-8F10-48B9F2DD22C2}" srcOrd="2" destOrd="0" presId="urn:microsoft.com/office/officeart/2009/3/layout/HorizontalOrganizationChart"/>
    <dgm:cxn modelId="{05BD1304-E23E-4840-B00D-20D5ED9E69C8}" type="presParOf" srcId="{F8551D5C-B572-4862-A880-A0EEEF4EF1D0}" destId="{B33187C5-6836-4554-87BA-7BC0AEBB347C}" srcOrd="4" destOrd="0" presId="urn:microsoft.com/office/officeart/2009/3/layout/HorizontalOrganizationChart"/>
    <dgm:cxn modelId="{628FB7A5-66EF-4756-B0E2-B05576A33506}" type="presParOf" srcId="{F8551D5C-B572-4862-A880-A0EEEF4EF1D0}" destId="{CB965BD6-C4BF-4654-AD19-4C921A28764E}" srcOrd="5" destOrd="0" presId="urn:microsoft.com/office/officeart/2009/3/layout/HorizontalOrganizationChart"/>
    <dgm:cxn modelId="{3BF74558-774D-447F-9C57-0A31642B61FB}" type="presParOf" srcId="{CB965BD6-C4BF-4654-AD19-4C921A28764E}" destId="{12B65914-A2DF-4A9D-B74E-FE17AF2B73AA}" srcOrd="0" destOrd="0" presId="urn:microsoft.com/office/officeart/2009/3/layout/HorizontalOrganizationChart"/>
    <dgm:cxn modelId="{4F5CC744-11FE-4475-9F14-CCDC08BEC4D7}" type="presParOf" srcId="{12B65914-A2DF-4A9D-B74E-FE17AF2B73AA}" destId="{FC3D5E3E-59C6-4799-B35B-F89BE4D0D4A4}" srcOrd="0" destOrd="0" presId="urn:microsoft.com/office/officeart/2009/3/layout/HorizontalOrganizationChart"/>
    <dgm:cxn modelId="{8894A7AC-2150-4A30-8838-7205DCFFA445}" type="presParOf" srcId="{12B65914-A2DF-4A9D-B74E-FE17AF2B73AA}" destId="{4706219E-CE7B-44A8-91A7-C74FD7E46EF5}" srcOrd="1" destOrd="0" presId="urn:microsoft.com/office/officeart/2009/3/layout/HorizontalOrganizationChart"/>
    <dgm:cxn modelId="{7662A0F9-400E-47D9-B970-89BD926EAB6C}" type="presParOf" srcId="{CB965BD6-C4BF-4654-AD19-4C921A28764E}" destId="{E0F38145-2D20-48B7-AEFF-7821A7D87F80}" srcOrd="1" destOrd="0" presId="urn:microsoft.com/office/officeart/2009/3/layout/HorizontalOrganizationChart"/>
    <dgm:cxn modelId="{DC68A7ED-DBB8-47E5-8281-0EAF523C5417}" type="presParOf" srcId="{CB965BD6-C4BF-4654-AD19-4C921A28764E}" destId="{F002B13A-B3D5-40D1-A55F-E28942F2EDB1}" srcOrd="2" destOrd="0" presId="urn:microsoft.com/office/officeart/2009/3/layout/HorizontalOrganizationChart"/>
    <dgm:cxn modelId="{1BD2BF1C-CE07-4C80-A65C-96CEA8C1A9F4}" type="presParOf" srcId="{F8551D5C-B572-4862-A880-A0EEEF4EF1D0}" destId="{EE42DD37-A867-42E3-A0D8-BE8D71CFC4C1}" srcOrd="6" destOrd="0" presId="urn:microsoft.com/office/officeart/2009/3/layout/HorizontalOrganizationChart"/>
    <dgm:cxn modelId="{2BDD5AC1-04AD-48A9-9568-73FB688BE974}" type="presParOf" srcId="{F8551D5C-B572-4862-A880-A0EEEF4EF1D0}" destId="{694FDB4A-B6E9-461A-BBE9-5630566BFCD6}" srcOrd="7" destOrd="0" presId="urn:microsoft.com/office/officeart/2009/3/layout/HorizontalOrganizationChart"/>
    <dgm:cxn modelId="{E5EBDA41-C980-43A8-88A5-097ED73FF07D}" type="presParOf" srcId="{694FDB4A-B6E9-461A-BBE9-5630566BFCD6}" destId="{E9D0EA89-802C-4BB8-9B7F-DAB1DD8BCBE4}" srcOrd="0" destOrd="0" presId="urn:microsoft.com/office/officeart/2009/3/layout/HorizontalOrganizationChart"/>
    <dgm:cxn modelId="{A9AE0E81-1001-4378-8208-A3ABE7778253}" type="presParOf" srcId="{E9D0EA89-802C-4BB8-9B7F-DAB1DD8BCBE4}" destId="{CA106FD0-92EF-4400-83B0-1CFEDE671C21}" srcOrd="0" destOrd="0" presId="urn:microsoft.com/office/officeart/2009/3/layout/HorizontalOrganizationChart"/>
    <dgm:cxn modelId="{25FBBBA2-7263-41E0-9521-8059F928BC86}" type="presParOf" srcId="{E9D0EA89-802C-4BB8-9B7F-DAB1DD8BCBE4}" destId="{5C0FEE97-C618-444A-8521-A300A2728442}" srcOrd="1" destOrd="0" presId="urn:microsoft.com/office/officeart/2009/3/layout/HorizontalOrganizationChart"/>
    <dgm:cxn modelId="{AD445744-DBBB-4BB3-B849-ECC0B24EBD60}" type="presParOf" srcId="{694FDB4A-B6E9-461A-BBE9-5630566BFCD6}" destId="{A08F2456-85FA-4F0B-8C60-356313C24940}" srcOrd="1" destOrd="0" presId="urn:microsoft.com/office/officeart/2009/3/layout/HorizontalOrganizationChart"/>
    <dgm:cxn modelId="{D65BE378-3696-47A6-85BA-C175C4F68759}" type="presParOf" srcId="{694FDB4A-B6E9-461A-BBE9-5630566BFCD6}" destId="{C3D4E846-F4CB-48CF-B24F-16ED132395A9}" srcOrd="2" destOrd="0" presId="urn:microsoft.com/office/officeart/2009/3/layout/HorizontalOrganizationChart"/>
    <dgm:cxn modelId="{16AC6984-E348-48C1-86E9-3AA034BEDA92}" type="presParOf" srcId="{8D71BDA6-07F2-4684-91C0-E5C24834A815}" destId="{C9FFFD41-E871-4D1B-A453-ED9D5FD00F62}" srcOrd="2" destOrd="0" presId="urn:microsoft.com/office/officeart/2009/3/layout/HorizontalOrganizationChart"/>
    <dgm:cxn modelId="{926E72CF-F4B1-4FCF-9148-0B8EC1D10AAE}" type="presParOf" srcId="{79072A0E-82ED-4D69-A728-0384E99ABC30}" destId="{6E399A25-1D2F-456A-A185-F975D26119BC}" srcOrd="2" destOrd="0" presId="urn:microsoft.com/office/officeart/2009/3/layout/HorizontalOrganizationChart"/>
    <dgm:cxn modelId="{D3270239-155C-4D97-873F-B2636CACCB4B}" type="presParOf" srcId="{79072A0E-82ED-4D69-A728-0384E99ABC30}" destId="{FD065B93-893B-4E57-94AB-46034BD9138C}" srcOrd="3" destOrd="0" presId="urn:microsoft.com/office/officeart/2009/3/layout/HorizontalOrganizationChart"/>
    <dgm:cxn modelId="{5A124D11-B370-46D2-B71A-44EF8D800A27}" type="presParOf" srcId="{FD065B93-893B-4E57-94AB-46034BD9138C}" destId="{F6273DBD-7740-4317-A320-1FE6C5D02062}" srcOrd="0" destOrd="0" presId="urn:microsoft.com/office/officeart/2009/3/layout/HorizontalOrganizationChart"/>
    <dgm:cxn modelId="{03595CD2-387F-4BBD-B0FE-089643D391A9}" type="presParOf" srcId="{F6273DBD-7740-4317-A320-1FE6C5D02062}" destId="{1766DC5B-26EF-415D-949D-FA7A84B34B4A}" srcOrd="0" destOrd="0" presId="urn:microsoft.com/office/officeart/2009/3/layout/HorizontalOrganizationChart"/>
    <dgm:cxn modelId="{B49DCD60-9C01-4DB1-89CE-FAE965FE0968}" type="presParOf" srcId="{F6273DBD-7740-4317-A320-1FE6C5D02062}" destId="{D72F21BA-317C-47BB-AD6D-B24BDE8D84C7}" srcOrd="1" destOrd="0" presId="urn:microsoft.com/office/officeart/2009/3/layout/HorizontalOrganizationChart"/>
    <dgm:cxn modelId="{D4C944B0-F9E8-4E8E-81E8-5FEB2D224D80}" type="presParOf" srcId="{FD065B93-893B-4E57-94AB-46034BD9138C}" destId="{73371C0B-1ED2-435B-85E8-563489064717}" srcOrd="1" destOrd="0" presId="urn:microsoft.com/office/officeart/2009/3/layout/HorizontalOrganizationChart"/>
    <dgm:cxn modelId="{CC45CB9F-ED03-4887-BCC7-DF40A2F60B93}" type="presParOf" srcId="{73371C0B-1ED2-435B-85E8-563489064717}" destId="{631BDFBD-81CA-42FA-AD07-4BA9F2B0473B}" srcOrd="0" destOrd="0" presId="urn:microsoft.com/office/officeart/2009/3/layout/HorizontalOrganizationChart"/>
    <dgm:cxn modelId="{63DC03FE-0C88-4E87-BD16-8F3CB2E58354}" type="presParOf" srcId="{73371C0B-1ED2-435B-85E8-563489064717}" destId="{6CD78B27-818F-46A9-BCF9-B4939210F23F}" srcOrd="1" destOrd="0" presId="urn:microsoft.com/office/officeart/2009/3/layout/HorizontalOrganizationChart"/>
    <dgm:cxn modelId="{47189E59-643A-4686-BDE5-24E74EF597E6}" type="presParOf" srcId="{6CD78B27-818F-46A9-BCF9-B4939210F23F}" destId="{84701F24-6695-4639-82F6-0218E22AC9DB}" srcOrd="0" destOrd="0" presId="urn:microsoft.com/office/officeart/2009/3/layout/HorizontalOrganizationChart"/>
    <dgm:cxn modelId="{76FBC41A-500F-4389-9B9B-9C1E11EEDD8D}" type="presParOf" srcId="{84701F24-6695-4639-82F6-0218E22AC9DB}" destId="{66400CC0-20E7-4243-8993-18125512944C}" srcOrd="0" destOrd="0" presId="urn:microsoft.com/office/officeart/2009/3/layout/HorizontalOrganizationChart"/>
    <dgm:cxn modelId="{0B54611D-B7C2-420D-9F78-0CC8BFC82CE2}" type="presParOf" srcId="{84701F24-6695-4639-82F6-0218E22AC9DB}" destId="{8C71248B-92AE-4270-952B-1AA3895A26D2}" srcOrd="1" destOrd="0" presId="urn:microsoft.com/office/officeart/2009/3/layout/HorizontalOrganizationChart"/>
    <dgm:cxn modelId="{E20ECFB8-7D08-4D81-A898-DC18863CA77A}" type="presParOf" srcId="{6CD78B27-818F-46A9-BCF9-B4939210F23F}" destId="{E2307C80-1DA8-4318-ACAD-254CA48200F9}" srcOrd="1" destOrd="0" presId="urn:microsoft.com/office/officeart/2009/3/layout/HorizontalOrganizationChart"/>
    <dgm:cxn modelId="{E705A4A7-7B50-4B70-8036-CDA5DCF57B2D}" type="presParOf" srcId="{6CD78B27-818F-46A9-BCF9-B4939210F23F}" destId="{CEDDBB2E-AA6A-459F-AF36-4CF7E80E3E8B}" srcOrd="2" destOrd="0" presId="urn:microsoft.com/office/officeart/2009/3/layout/HorizontalOrganizationChart"/>
    <dgm:cxn modelId="{84D8C536-A66E-4FDF-9B77-BE75173A6132}" type="presParOf" srcId="{73371C0B-1ED2-435B-85E8-563489064717}" destId="{35BBFAEC-3655-473A-9501-74780F0F1DDD}" srcOrd="2" destOrd="0" presId="urn:microsoft.com/office/officeart/2009/3/layout/HorizontalOrganizationChart"/>
    <dgm:cxn modelId="{1F7FF9EC-9D3F-4274-AC2F-6344F500AC46}" type="presParOf" srcId="{73371C0B-1ED2-435B-85E8-563489064717}" destId="{90EA9187-CDBB-4B79-A999-6DAF56B37FEC}" srcOrd="3" destOrd="0" presId="urn:microsoft.com/office/officeart/2009/3/layout/HorizontalOrganizationChart"/>
    <dgm:cxn modelId="{365D6ADD-6929-4D29-9D95-393301E70DBB}" type="presParOf" srcId="{90EA9187-CDBB-4B79-A999-6DAF56B37FEC}" destId="{A2AB5794-0930-46D3-BBA3-1774BE331054}" srcOrd="0" destOrd="0" presId="urn:microsoft.com/office/officeart/2009/3/layout/HorizontalOrganizationChart"/>
    <dgm:cxn modelId="{5948DAF3-F552-4C42-95F3-7A267302474A}" type="presParOf" srcId="{A2AB5794-0930-46D3-BBA3-1774BE331054}" destId="{29F6133E-2303-49F6-9787-7FF1CF09E0C3}" srcOrd="0" destOrd="0" presId="urn:microsoft.com/office/officeart/2009/3/layout/HorizontalOrganizationChart"/>
    <dgm:cxn modelId="{BD5C53F3-BCF8-4380-9B23-C4D819D9A539}" type="presParOf" srcId="{A2AB5794-0930-46D3-BBA3-1774BE331054}" destId="{A29D10EB-F1FB-418D-8F36-25BA7C3C2F3F}" srcOrd="1" destOrd="0" presId="urn:microsoft.com/office/officeart/2009/3/layout/HorizontalOrganizationChart"/>
    <dgm:cxn modelId="{6F1B5A5B-8C61-425E-AF83-216CF00C46E0}" type="presParOf" srcId="{90EA9187-CDBB-4B79-A999-6DAF56B37FEC}" destId="{0C1D2DAD-0E38-49C7-BBAB-B7126B2D5C49}" srcOrd="1" destOrd="0" presId="urn:microsoft.com/office/officeart/2009/3/layout/HorizontalOrganizationChart"/>
    <dgm:cxn modelId="{A43258AF-4390-41FE-9B78-43D2CD093383}" type="presParOf" srcId="{90EA9187-CDBB-4B79-A999-6DAF56B37FEC}" destId="{AAF7B079-DCCE-4573-AAC3-AA41B696E015}" srcOrd="2" destOrd="0" presId="urn:microsoft.com/office/officeart/2009/3/layout/HorizontalOrganizationChart"/>
    <dgm:cxn modelId="{D03468C1-8460-474A-A9AE-FE62EE9CB6D2}" type="presParOf" srcId="{FD065B93-893B-4E57-94AB-46034BD9138C}" destId="{E6775911-5FA0-4F0C-9F2F-9B0F8FDF9BE7}" srcOrd="2" destOrd="0" presId="urn:microsoft.com/office/officeart/2009/3/layout/HorizontalOrganizationChart"/>
    <dgm:cxn modelId="{FE10299E-0E55-4D20-AB07-7F550F576943}" type="presParOf" srcId="{5F8E3457-9BEA-4CDD-95C7-1421ECB0A758}" destId="{7FD27A6F-7E16-4904-9E3A-4A254A23B0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CF55-753A-494C-A929-A50B3618D01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ED919B-0261-4A50-935E-DC3F71D5A1FB}">
      <dgm:prSet phldrT="[Texto]" custT="1"/>
      <dgm:spPr/>
      <dgm:t>
        <a:bodyPr/>
        <a:lstStyle/>
        <a:p>
          <a:r>
            <a:rPr lang="es-ES" sz="1100" dirty="0" smtClean="0"/>
            <a:t>Datos estructurados</a:t>
          </a:r>
          <a:endParaRPr lang="es-ES" sz="1100" dirty="0"/>
        </a:p>
      </dgm:t>
    </dgm:pt>
    <dgm:pt modelId="{77635518-30C6-4DFC-91BB-8E8559E4A252}" type="parTrans" cxnId="{237C97FA-C498-4B46-A0BC-ACDA1A58F4EE}">
      <dgm:prSet/>
      <dgm:spPr/>
      <dgm:t>
        <a:bodyPr/>
        <a:lstStyle/>
        <a:p>
          <a:endParaRPr lang="es-ES"/>
        </a:p>
      </dgm:t>
    </dgm:pt>
    <dgm:pt modelId="{CEF73014-8D70-45B7-AF91-B422011F7A69}" type="sibTrans" cxnId="{237C97FA-C498-4B46-A0BC-ACDA1A58F4EE}">
      <dgm:prSet/>
      <dgm:spPr/>
      <dgm:t>
        <a:bodyPr/>
        <a:lstStyle/>
        <a:p>
          <a:endParaRPr lang="es-ES"/>
        </a:p>
      </dgm:t>
    </dgm:pt>
    <dgm:pt modelId="{D307FA77-CA31-4814-9382-873D3A2E66DE}">
      <dgm:prSet phldrT="[Texto]" custT="1"/>
      <dgm:spPr/>
      <dgm:t>
        <a:bodyPr/>
        <a:lstStyle/>
        <a:p>
          <a:r>
            <a:rPr lang="es-ES" sz="1100" dirty="0" smtClean="0"/>
            <a:t>Estáticos</a:t>
          </a:r>
          <a:endParaRPr lang="es-ES" sz="1100" dirty="0"/>
        </a:p>
      </dgm:t>
    </dgm:pt>
    <dgm:pt modelId="{E96D67AC-B371-41F2-ABE9-0F0F726CA1AD}" type="parTrans" cxnId="{B8C1A35B-3263-466A-9238-A2327840978A}">
      <dgm:prSet/>
      <dgm:spPr/>
      <dgm:t>
        <a:bodyPr/>
        <a:lstStyle/>
        <a:p>
          <a:endParaRPr lang="es-ES"/>
        </a:p>
      </dgm:t>
    </dgm:pt>
    <dgm:pt modelId="{8B56A6C8-26B8-4C28-B2F4-454EFCFD9468}" type="sibTrans" cxnId="{B8C1A35B-3263-466A-9238-A2327840978A}">
      <dgm:prSet/>
      <dgm:spPr/>
      <dgm:t>
        <a:bodyPr/>
        <a:lstStyle/>
        <a:p>
          <a:endParaRPr lang="es-ES"/>
        </a:p>
      </dgm:t>
    </dgm:pt>
    <dgm:pt modelId="{F4B28DE9-F90F-4063-88AB-DCA23AA83FC9}">
      <dgm:prSet phldrT="[Texto]" custT="1"/>
      <dgm:spPr/>
      <dgm:t>
        <a:bodyPr/>
        <a:lstStyle/>
        <a:p>
          <a:r>
            <a:rPr lang="es-ES" sz="1100" dirty="0" smtClean="0"/>
            <a:t>Dinámicos</a:t>
          </a:r>
          <a:endParaRPr lang="es-ES" sz="1100" dirty="0"/>
        </a:p>
      </dgm:t>
    </dgm:pt>
    <dgm:pt modelId="{3024B9CB-4EEF-4705-8A1F-6CAA967AFD62}" type="parTrans" cxnId="{451B4D6E-3875-4580-9082-879F22F0B3D5}">
      <dgm:prSet/>
      <dgm:spPr/>
      <dgm:t>
        <a:bodyPr/>
        <a:lstStyle/>
        <a:p>
          <a:endParaRPr lang="es-ES"/>
        </a:p>
      </dgm:t>
    </dgm:pt>
    <dgm:pt modelId="{2224F619-B132-4D4B-B9C8-07645C36E610}" type="sibTrans" cxnId="{451B4D6E-3875-4580-9082-879F22F0B3D5}">
      <dgm:prSet/>
      <dgm:spPr/>
      <dgm:t>
        <a:bodyPr/>
        <a:lstStyle/>
        <a:p>
          <a:endParaRPr lang="es-ES"/>
        </a:p>
      </dgm:t>
    </dgm:pt>
    <dgm:pt modelId="{9AA86007-1151-4D96-85D7-71374E681726}">
      <dgm:prSet phldrT="[Texto]" custT="1"/>
      <dgm:spPr/>
      <dgm:t>
        <a:bodyPr/>
        <a:lstStyle/>
        <a:p>
          <a:r>
            <a:rPr lang="es-ES" sz="1100" dirty="0" err="1" smtClean="0"/>
            <a:t>Arrays</a:t>
          </a:r>
          <a:endParaRPr lang="es-ES" sz="1100" dirty="0"/>
        </a:p>
      </dgm:t>
    </dgm:pt>
    <dgm:pt modelId="{C496E130-0EE3-40AF-B3A5-DF470B0F3A18}" type="parTrans" cxnId="{6171C44B-4E0C-494B-8123-E5F6BC7E34F3}">
      <dgm:prSet/>
      <dgm:spPr/>
      <dgm:t>
        <a:bodyPr/>
        <a:lstStyle/>
        <a:p>
          <a:endParaRPr lang="es-ES"/>
        </a:p>
      </dgm:t>
    </dgm:pt>
    <dgm:pt modelId="{AEC2F26A-5684-48EF-B51C-FFAD3AD8CA89}" type="sibTrans" cxnId="{6171C44B-4E0C-494B-8123-E5F6BC7E34F3}">
      <dgm:prSet/>
      <dgm:spPr/>
      <dgm:t>
        <a:bodyPr/>
        <a:lstStyle/>
        <a:p>
          <a:endParaRPr lang="es-ES"/>
        </a:p>
      </dgm:t>
    </dgm:pt>
    <dgm:pt modelId="{4928B3EA-8E0B-4241-8D7A-4565642B0B0E}">
      <dgm:prSet phldrT="[Texto]" custT="1"/>
      <dgm:spPr/>
      <dgm:t>
        <a:bodyPr/>
        <a:lstStyle/>
        <a:p>
          <a:r>
            <a:rPr lang="es-ES" sz="1100" dirty="0" smtClean="0"/>
            <a:t>Registros</a:t>
          </a:r>
          <a:endParaRPr lang="es-ES" sz="1100" dirty="0"/>
        </a:p>
      </dgm:t>
    </dgm:pt>
    <dgm:pt modelId="{93ECC40A-F7A9-4439-84CD-9BDF4B38AE05}" type="parTrans" cxnId="{AC61DF23-746D-44C8-A34D-20FEB90C3FB4}">
      <dgm:prSet/>
      <dgm:spPr/>
      <dgm:t>
        <a:bodyPr/>
        <a:lstStyle/>
        <a:p>
          <a:endParaRPr lang="es-ES"/>
        </a:p>
      </dgm:t>
    </dgm:pt>
    <dgm:pt modelId="{4912E8BD-50B3-4F67-9390-E76D27D5EDBF}" type="sibTrans" cxnId="{AC61DF23-746D-44C8-A34D-20FEB90C3FB4}">
      <dgm:prSet/>
      <dgm:spPr/>
      <dgm:t>
        <a:bodyPr/>
        <a:lstStyle/>
        <a:p>
          <a:endParaRPr lang="es-ES"/>
        </a:p>
      </dgm:t>
    </dgm:pt>
    <dgm:pt modelId="{A75D56B2-6F74-410A-94EA-776489D9404E}">
      <dgm:prSet phldrT="[Texto]" custT="1"/>
      <dgm:spPr/>
      <dgm:t>
        <a:bodyPr/>
        <a:lstStyle/>
        <a:p>
          <a:r>
            <a:rPr lang="es-ES" sz="1100" dirty="0" smtClean="0"/>
            <a:t>Ficheros</a:t>
          </a:r>
          <a:endParaRPr lang="es-ES" sz="1100" dirty="0"/>
        </a:p>
      </dgm:t>
    </dgm:pt>
    <dgm:pt modelId="{7BF9D80B-C560-48B5-8913-3640A14C0E36}" type="parTrans" cxnId="{FA51B1EE-2545-4020-BEFE-962C3B438A71}">
      <dgm:prSet/>
      <dgm:spPr/>
      <dgm:t>
        <a:bodyPr/>
        <a:lstStyle/>
        <a:p>
          <a:endParaRPr lang="es-ES"/>
        </a:p>
      </dgm:t>
    </dgm:pt>
    <dgm:pt modelId="{F35FDFA1-D4FF-445D-AF21-5B964A0C5AA8}" type="sibTrans" cxnId="{FA51B1EE-2545-4020-BEFE-962C3B438A71}">
      <dgm:prSet/>
      <dgm:spPr/>
      <dgm:t>
        <a:bodyPr/>
        <a:lstStyle/>
        <a:p>
          <a:endParaRPr lang="es-ES"/>
        </a:p>
      </dgm:t>
    </dgm:pt>
    <dgm:pt modelId="{80DF7B27-83AA-4383-9020-2A39E8214158}">
      <dgm:prSet phldrT="[Texto]" custT="1"/>
      <dgm:spPr/>
      <dgm:t>
        <a:bodyPr/>
        <a:lstStyle/>
        <a:p>
          <a:r>
            <a:rPr lang="es-ES" sz="1100" dirty="0" smtClean="0"/>
            <a:t>Cadenas</a:t>
          </a:r>
          <a:endParaRPr lang="es-ES" sz="1100" dirty="0"/>
        </a:p>
      </dgm:t>
    </dgm:pt>
    <dgm:pt modelId="{37C15A9F-8C5E-46FE-BE0A-ABFDA72DBECC}" type="parTrans" cxnId="{54E95297-2D76-4554-9135-F7D2BC83C104}">
      <dgm:prSet/>
      <dgm:spPr/>
      <dgm:t>
        <a:bodyPr/>
        <a:lstStyle/>
        <a:p>
          <a:endParaRPr lang="es-ES"/>
        </a:p>
      </dgm:t>
    </dgm:pt>
    <dgm:pt modelId="{CCF595F1-5776-4DA3-AB55-91180943F930}" type="sibTrans" cxnId="{54E95297-2D76-4554-9135-F7D2BC83C104}">
      <dgm:prSet/>
      <dgm:spPr/>
      <dgm:t>
        <a:bodyPr/>
        <a:lstStyle/>
        <a:p>
          <a:endParaRPr lang="es-ES"/>
        </a:p>
      </dgm:t>
    </dgm:pt>
    <dgm:pt modelId="{CE45B97D-28F5-423E-99A5-F27D5AD8C705}">
      <dgm:prSet phldrT="[Texto]" custT="1"/>
      <dgm:spPr/>
      <dgm:t>
        <a:bodyPr/>
        <a:lstStyle/>
        <a:p>
          <a:r>
            <a:rPr lang="es-ES" sz="1100" dirty="0" smtClean="0"/>
            <a:t>Conjuntos</a:t>
          </a:r>
          <a:endParaRPr lang="es-ES" sz="1100" dirty="0"/>
        </a:p>
      </dgm:t>
    </dgm:pt>
    <dgm:pt modelId="{3EA27552-B322-4992-9D57-E1264B20E1E5}" type="parTrans" cxnId="{FDCB7360-680F-4F8A-80F7-EB0A70F7AAF4}">
      <dgm:prSet/>
      <dgm:spPr/>
      <dgm:t>
        <a:bodyPr/>
        <a:lstStyle/>
        <a:p>
          <a:endParaRPr lang="es-ES"/>
        </a:p>
      </dgm:t>
    </dgm:pt>
    <dgm:pt modelId="{1BDA83AB-E69C-41C0-A6A7-535F0A3CE0F4}" type="sibTrans" cxnId="{FDCB7360-680F-4F8A-80F7-EB0A70F7AAF4}">
      <dgm:prSet/>
      <dgm:spPr/>
      <dgm:t>
        <a:bodyPr/>
        <a:lstStyle/>
        <a:p>
          <a:endParaRPr lang="es-ES"/>
        </a:p>
      </dgm:t>
    </dgm:pt>
    <dgm:pt modelId="{B46A1E01-6BDE-4922-A349-0DB0BEFF4B5F}">
      <dgm:prSet phldrT="[Texto]" custT="1"/>
      <dgm:spPr/>
      <dgm:t>
        <a:bodyPr/>
        <a:lstStyle/>
        <a:p>
          <a:r>
            <a:rPr lang="es-ES" sz="1100" dirty="0" smtClean="0"/>
            <a:t>Listas (pilas/colas)</a:t>
          </a:r>
          <a:endParaRPr lang="es-ES" sz="1100" dirty="0"/>
        </a:p>
      </dgm:t>
    </dgm:pt>
    <dgm:pt modelId="{AFFE3E1F-A5CB-4676-A580-0E34747D78C1}" type="parTrans" cxnId="{9314F6BA-08BD-441A-9CED-FADC1020D2CA}">
      <dgm:prSet/>
      <dgm:spPr/>
      <dgm:t>
        <a:bodyPr/>
        <a:lstStyle/>
        <a:p>
          <a:endParaRPr lang="es-ES"/>
        </a:p>
      </dgm:t>
    </dgm:pt>
    <dgm:pt modelId="{860B400B-7AE2-4F6E-A7AC-0CFFCFACDE37}" type="sibTrans" cxnId="{9314F6BA-08BD-441A-9CED-FADC1020D2CA}">
      <dgm:prSet/>
      <dgm:spPr/>
      <dgm:t>
        <a:bodyPr/>
        <a:lstStyle/>
        <a:p>
          <a:endParaRPr lang="es-ES"/>
        </a:p>
      </dgm:t>
    </dgm:pt>
    <dgm:pt modelId="{888D72E9-7A4E-4701-A08D-0C4DA5406E23}">
      <dgm:prSet phldrT="[Texto]" custT="1"/>
      <dgm:spPr/>
      <dgm:t>
        <a:bodyPr/>
        <a:lstStyle/>
        <a:p>
          <a:r>
            <a:rPr lang="es-ES" sz="1100" dirty="0" smtClean="0"/>
            <a:t>Listas enlazadas</a:t>
          </a:r>
          <a:endParaRPr lang="es-ES" sz="1100" dirty="0"/>
        </a:p>
      </dgm:t>
    </dgm:pt>
    <dgm:pt modelId="{A61A6BDE-C91C-4708-8939-E556DA1B3551}" type="parTrans" cxnId="{A201F407-A67D-4A0F-817D-DC6BACBD6696}">
      <dgm:prSet/>
      <dgm:spPr/>
      <dgm:t>
        <a:bodyPr/>
        <a:lstStyle/>
        <a:p>
          <a:endParaRPr lang="es-ES"/>
        </a:p>
      </dgm:t>
    </dgm:pt>
    <dgm:pt modelId="{C7367DC7-70F5-4BCA-A72E-13B87BF54AF6}" type="sibTrans" cxnId="{A201F407-A67D-4A0F-817D-DC6BACBD6696}">
      <dgm:prSet/>
      <dgm:spPr/>
      <dgm:t>
        <a:bodyPr/>
        <a:lstStyle/>
        <a:p>
          <a:endParaRPr lang="es-ES"/>
        </a:p>
      </dgm:t>
    </dgm:pt>
    <dgm:pt modelId="{AC8A5DCA-3835-4609-8F5A-FC56F1A7C9DA}">
      <dgm:prSet phldrT="[Texto]" custT="1"/>
      <dgm:spPr/>
      <dgm:t>
        <a:bodyPr/>
        <a:lstStyle/>
        <a:p>
          <a:r>
            <a:rPr lang="es-ES" sz="1100" dirty="0" smtClean="0"/>
            <a:t>Arboles</a:t>
          </a:r>
          <a:endParaRPr lang="es-ES" sz="1100" dirty="0"/>
        </a:p>
      </dgm:t>
    </dgm:pt>
    <dgm:pt modelId="{08197B42-A0CA-4A04-9F15-A36699A6E9B8}" type="parTrans" cxnId="{9BEAB45E-A4DC-4655-BE3E-A9854F72B57E}">
      <dgm:prSet/>
      <dgm:spPr/>
      <dgm:t>
        <a:bodyPr/>
        <a:lstStyle/>
        <a:p>
          <a:endParaRPr lang="es-ES"/>
        </a:p>
      </dgm:t>
    </dgm:pt>
    <dgm:pt modelId="{7B70CF54-BDCF-479B-8433-9DA88A8EE141}" type="sibTrans" cxnId="{9BEAB45E-A4DC-4655-BE3E-A9854F72B57E}">
      <dgm:prSet/>
      <dgm:spPr/>
      <dgm:t>
        <a:bodyPr/>
        <a:lstStyle/>
        <a:p>
          <a:endParaRPr lang="es-ES"/>
        </a:p>
      </dgm:t>
    </dgm:pt>
    <dgm:pt modelId="{36A7BE1A-D25E-4E62-A0CC-72DE1E9AF0D0}">
      <dgm:prSet phldrT="[Texto]" custT="1"/>
      <dgm:spPr/>
      <dgm:t>
        <a:bodyPr/>
        <a:lstStyle/>
        <a:p>
          <a:r>
            <a:rPr lang="es-ES" sz="1100" dirty="0" smtClean="0"/>
            <a:t>Grafos</a:t>
          </a:r>
          <a:endParaRPr lang="es-ES" sz="1100" dirty="0"/>
        </a:p>
      </dgm:t>
    </dgm:pt>
    <dgm:pt modelId="{07FBDB6B-A0E1-4463-AFCA-B22F922EF6BB}" type="parTrans" cxnId="{B79ED128-D0B7-49CA-BEBF-C1C142F1371F}">
      <dgm:prSet/>
      <dgm:spPr/>
      <dgm:t>
        <a:bodyPr/>
        <a:lstStyle/>
        <a:p>
          <a:endParaRPr lang="es-ES"/>
        </a:p>
      </dgm:t>
    </dgm:pt>
    <dgm:pt modelId="{C88D2D8F-1FD9-455D-A3E9-FDA0F298CE6C}" type="sibTrans" cxnId="{B79ED128-D0B7-49CA-BEBF-C1C142F1371F}">
      <dgm:prSet/>
      <dgm:spPr/>
      <dgm:t>
        <a:bodyPr/>
        <a:lstStyle/>
        <a:p>
          <a:endParaRPr lang="es-ES"/>
        </a:p>
      </dgm:t>
    </dgm:pt>
    <dgm:pt modelId="{156E31EB-507B-4C5D-8A06-3DE479CF3353}" type="pres">
      <dgm:prSet presAssocID="{D6FACF55-753A-494C-A929-A50B3618D0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FBA08D2-B360-44AB-872B-7A5B88E2BD01}" type="pres">
      <dgm:prSet presAssocID="{8BED919B-0261-4A50-935E-DC3F71D5A1FB}" presName="hierRoot1" presStyleCnt="0">
        <dgm:presLayoutVars>
          <dgm:hierBranch val="init"/>
        </dgm:presLayoutVars>
      </dgm:prSet>
      <dgm:spPr/>
    </dgm:pt>
    <dgm:pt modelId="{89ED084D-233C-43E7-8FB6-0A863F41FFBE}" type="pres">
      <dgm:prSet presAssocID="{8BED919B-0261-4A50-935E-DC3F71D5A1FB}" presName="rootComposite1" presStyleCnt="0"/>
      <dgm:spPr/>
    </dgm:pt>
    <dgm:pt modelId="{C4A87ECE-C7AC-4B21-BAF0-A1C3E56DEF02}" type="pres">
      <dgm:prSet presAssocID="{8BED919B-0261-4A50-935E-DC3F71D5A1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19BF2C6-755D-4827-97AD-0F7F241C1A2E}" type="pres">
      <dgm:prSet presAssocID="{8BED919B-0261-4A50-935E-DC3F71D5A1FB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9A30515-47B7-490D-A555-531986BE58BC}" type="pres">
      <dgm:prSet presAssocID="{8BED919B-0261-4A50-935E-DC3F71D5A1FB}" presName="hierChild2" presStyleCnt="0"/>
      <dgm:spPr/>
    </dgm:pt>
    <dgm:pt modelId="{E9C8A2FD-088B-4B36-B138-035B53AFA2E2}" type="pres">
      <dgm:prSet presAssocID="{E96D67AC-B371-41F2-ABE9-0F0F726CA1AD}" presName="Name64" presStyleLbl="parChTrans1D2" presStyleIdx="0" presStyleCnt="2"/>
      <dgm:spPr/>
      <dgm:t>
        <a:bodyPr/>
        <a:lstStyle/>
        <a:p>
          <a:endParaRPr lang="es-ES"/>
        </a:p>
      </dgm:t>
    </dgm:pt>
    <dgm:pt modelId="{DFEE0A71-D651-4F38-ACEF-858D6EF3B05E}" type="pres">
      <dgm:prSet presAssocID="{D307FA77-CA31-4814-9382-873D3A2E66DE}" presName="hierRoot2" presStyleCnt="0">
        <dgm:presLayoutVars>
          <dgm:hierBranch val="init"/>
        </dgm:presLayoutVars>
      </dgm:prSet>
      <dgm:spPr/>
    </dgm:pt>
    <dgm:pt modelId="{9929BFE5-B0C6-4474-ABA2-E52634871361}" type="pres">
      <dgm:prSet presAssocID="{D307FA77-CA31-4814-9382-873D3A2E66DE}" presName="rootComposite" presStyleCnt="0"/>
      <dgm:spPr/>
    </dgm:pt>
    <dgm:pt modelId="{82A52545-9AF1-4EE1-9D72-1D7432878643}" type="pres">
      <dgm:prSet presAssocID="{D307FA77-CA31-4814-9382-873D3A2E66D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31E1C9-AC90-402F-84FD-34E7C6A281D3}" type="pres">
      <dgm:prSet presAssocID="{D307FA77-CA31-4814-9382-873D3A2E66DE}" presName="rootConnector" presStyleLbl="node2" presStyleIdx="0" presStyleCnt="2"/>
      <dgm:spPr/>
      <dgm:t>
        <a:bodyPr/>
        <a:lstStyle/>
        <a:p>
          <a:endParaRPr lang="es-ES"/>
        </a:p>
      </dgm:t>
    </dgm:pt>
    <dgm:pt modelId="{F58B200E-2044-4256-B180-70C4176BB873}" type="pres">
      <dgm:prSet presAssocID="{D307FA77-CA31-4814-9382-873D3A2E66DE}" presName="hierChild4" presStyleCnt="0"/>
      <dgm:spPr/>
    </dgm:pt>
    <dgm:pt modelId="{47471257-A2A6-4C9E-93AD-1B232D8632C5}" type="pres">
      <dgm:prSet presAssocID="{C496E130-0EE3-40AF-B3A5-DF470B0F3A18}" presName="Name64" presStyleLbl="parChTrans1D3" presStyleIdx="0" presStyleCnt="9"/>
      <dgm:spPr/>
      <dgm:t>
        <a:bodyPr/>
        <a:lstStyle/>
        <a:p>
          <a:endParaRPr lang="es-ES"/>
        </a:p>
      </dgm:t>
    </dgm:pt>
    <dgm:pt modelId="{307A6FE3-A35A-44C2-B4C3-F53D4C34AB63}" type="pres">
      <dgm:prSet presAssocID="{9AA86007-1151-4D96-85D7-71374E681726}" presName="hierRoot2" presStyleCnt="0">
        <dgm:presLayoutVars>
          <dgm:hierBranch val="init"/>
        </dgm:presLayoutVars>
      </dgm:prSet>
      <dgm:spPr/>
    </dgm:pt>
    <dgm:pt modelId="{51AB7E73-7F4D-4321-BA39-C9E3A306FAD9}" type="pres">
      <dgm:prSet presAssocID="{9AA86007-1151-4D96-85D7-71374E681726}" presName="rootComposite" presStyleCnt="0"/>
      <dgm:spPr/>
    </dgm:pt>
    <dgm:pt modelId="{5C2A3301-F059-46A4-A464-997180AE072D}" type="pres">
      <dgm:prSet presAssocID="{9AA86007-1151-4D96-85D7-71374E68172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F4EA5A-0BF9-412D-91E7-9C6485588362}" type="pres">
      <dgm:prSet presAssocID="{9AA86007-1151-4D96-85D7-71374E681726}" presName="rootConnector" presStyleLbl="node3" presStyleIdx="0" presStyleCnt="9"/>
      <dgm:spPr/>
      <dgm:t>
        <a:bodyPr/>
        <a:lstStyle/>
        <a:p>
          <a:endParaRPr lang="es-ES"/>
        </a:p>
      </dgm:t>
    </dgm:pt>
    <dgm:pt modelId="{9EA5D371-94BC-4774-AA74-974C3BC71AAB}" type="pres">
      <dgm:prSet presAssocID="{9AA86007-1151-4D96-85D7-71374E681726}" presName="hierChild4" presStyleCnt="0"/>
      <dgm:spPr/>
    </dgm:pt>
    <dgm:pt modelId="{6DCF28D7-AE85-46B5-8C44-FC6E3327C693}" type="pres">
      <dgm:prSet presAssocID="{9AA86007-1151-4D96-85D7-71374E681726}" presName="hierChild5" presStyleCnt="0"/>
      <dgm:spPr/>
    </dgm:pt>
    <dgm:pt modelId="{58E7F879-5FFE-4340-8664-B7CBBEE1CE13}" type="pres">
      <dgm:prSet presAssocID="{93ECC40A-F7A9-4439-84CD-9BDF4B38AE05}" presName="Name64" presStyleLbl="parChTrans1D3" presStyleIdx="1" presStyleCnt="9"/>
      <dgm:spPr/>
      <dgm:t>
        <a:bodyPr/>
        <a:lstStyle/>
        <a:p>
          <a:endParaRPr lang="es-ES"/>
        </a:p>
      </dgm:t>
    </dgm:pt>
    <dgm:pt modelId="{FF05F6FD-67A6-47D1-90ED-67B05F4E216C}" type="pres">
      <dgm:prSet presAssocID="{4928B3EA-8E0B-4241-8D7A-4565642B0B0E}" presName="hierRoot2" presStyleCnt="0">
        <dgm:presLayoutVars>
          <dgm:hierBranch val="init"/>
        </dgm:presLayoutVars>
      </dgm:prSet>
      <dgm:spPr/>
    </dgm:pt>
    <dgm:pt modelId="{B92051F6-ECC1-4F04-BD1E-25F5B778A3EF}" type="pres">
      <dgm:prSet presAssocID="{4928B3EA-8E0B-4241-8D7A-4565642B0B0E}" presName="rootComposite" presStyleCnt="0"/>
      <dgm:spPr/>
    </dgm:pt>
    <dgm:pt modelId="{3864A316-3723-4210-B81A-1D6754196CFC}" type="pres">
      <dgm:prSet presAssocID="{4928B3EA-8E0B-4241-8D7A-4565642B0B0E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71AA2E-92F0-4401-BBF0-8212BEBA6F85}" type="pres">
      <dgm:prSet presAssocID="{4928B3EA-8E0B-4241-8D7A-4565642B0B0E}" presName="rootConnector" presStyleLbl="node3" presStyleIdx="1" presStyleCnt="9"/>
      <dgm:spPr/>
      <dgm:t>
        <a:bodyPr/>
        <a:lstStyle/>
        <a:p>
          <a:endParaRPr lang="es-ES"/>
        </a:p>
      </dgm:t>
    </dgm:pt>
    <dgm:pt modelId="{8980CD54-003C-4863-9B3A-409EA4E73768}" type="pres">
      <dgm:prSet presAssocID="{4928B3EA-8E0B-4241-8D7A-4565642B0B0E}" presName="hierChild4" presStyleCnt="0"/>
      <dgm:spPr/>
    </dgm:pt>
    <dgm:pt modelId="{31EACE91-BB0F-4E40-B52F-84153696BB42}" type="pres">
      <dgm:prSet presAssocID="{4928B3EA-8E0B-4241-8D7A-4565642B0B0E}" presName="hierChild5" presStyleCnt="0"/>
      <dgm:spPr/>
    </dgm:pt>
    <dgm:pt modelId="{B64EAC45-49E7-4241-9050-C705DF73B435}" type="pres">
      <dgm:prSet presAssocID="{7BF9D80B-C560-48B5-8913-3640A14C0E36}" presName="Name64" presStyleLbl="parChTrans1D3" presStyleIdx="2" presStyleCnt="9"/>
      <dgm:spPr/>
      <dgm:t>
        <a:bodyPr/>
        <a:lstStyle/>
        <a:p>
          <a:endParaRPr lang="es-ES"/>
        </a:p>
      </dgm:t>
    </dgm:pt>
    <dgm:pt modelId="{7FA17DA7-7150-4CE8-B90E-2896D15815B0}" type="pres">
      <dgm:prSet presAssocID="{A75D56B2-6F74-410A-94EA-776489D9404E}" presName="hierRoot2" presStyleCnt="0">
        <dgm:presLayoutVars>
          <dgm:hierBranch val="init"/>
        </dgm:presLayoutVars>
      </dgm:prSet>
      <dgm:spPr/>
    </dgm:pt>
    <dgm:pt modelId="{CBA36427-04DE-4335-B142-7A37C0FF3593}" type="pres">
      <dgm:prSet presAssocID="{A75D56B2-6F74-410A-94EA-776489D9404E}" presName="rootComposite" presStyleCnt="0"/>
      <dgm:spPr/>
    </dgm:pt>
    <dgm:pt modelId="{6FE5521F-62E2-4BDA-B1B6-4941C952B633}" type="pres">
      <dgm:prSet presAssocID="{A75D56B2-6F74-410A-94EA-776489D9404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E14678-70AC-469E-96FE-E46422BA3652}" type="pres">
      <dgm:prSet presAssocID="{A75D56B2-6F74-410A-94EA-776489D9404E}" presName="rootConnector" presStyleLbl="node3" presStyleIdx="2" presStyleCnt="9"/>
      <dgm:spPr/>
      <dgm:t>
        <a:bodyPr/>
        <a:lstStyle/>
        <a:p>
          <a:endParaRPr lang="es-ES"/>
        </a:p>
      </dgm:t>
    </dgm:pt>
    <dgm:pt modelId="{BBAC03A9-BD92-4DB0-9E49-96A6690CCDB6}" type="pres">
      <dgm:prSet presAssocID="{A75D56B2-6F74-410A-94EA-776489D9404E}" presName="hierChild4" presStyleCnt="0"/>
      <dgm:spPr/>
    </dgm:pt>
    <dgm:pt modelId="{81D8CDA7-71CA-4AC8-BDC2-CCE687A74CB1}" type="pres">
      <dgm:prSet presAssocID="{A75D56B2-6F74-410A-94EA-776489D9404E}" presName="hierChild5" presStyleCnt="0"/>
      <dgm:spPr/>
    </dgm:pt>
    <dgm:pt modelId="{34C66E75-62F4-4316-AFAB-7194D2F2127F}" type="pres">
      <dgm:prSet presAssocID="{37C15A9F-8C5E-46FE-BE0A-ABFDA72DBECC}" presName="Name64" presStyleLbl="parChTrans1D3" presStyleIdx="3" presStyleCnt="9"/>
      <dgm:spPr/>
      <dgm:t>
        <a:bodyPr/>
        <a:lstStyle/>
        <a:p>
          <a:endParaRPr lang="es-ES"/>
        </a:p>
      </dgm:t>
    </dgm:pt>
    <dgm:pt modelId="{6C63ED73-BD6B-4AC1-98CF-0B49E5811727}" type="pres">
      <dgm:prSet presAssocID="{80DF7B27-83AA-4383-9020-2A39E8214158}" presName="hierRoot2" presStyleCnt="0">
        <dgm:presLayoutVars>
          <dgm:hierBranch val="init"/>
        </dgm:presLayoutVars>
      </dgm:prSet>
      <dgm:spPr/>
    </dgm:pt>
    <dgm:pt modelId="{D0646439-5CE5-4DDB-8CFB-4E47931F7928}" type="pres">
      <dgm:prSet presAssocID="{80DF7B27-83AA-4383-9020-2A39E8214158}" presName="rootComposite" presStyleCnt="0"/>
      <dgm:spPr/>
    </dgm:pt>
    <dgm:pt modelId="{21DA13E2-EFEA-4F8B-953A-810F4AA11381}" type="pres">
      <dgm:prSet presAssocID="{80DF7B27-83AA-4383-9020-2A39E8214158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62B93C-8B60-4022-A4AF-15F5E9AF5414}" type="pres">
      <dgm:prSet presAssocID="{80DF7B27-83AA-4383-9020-2A39E8214158}" presName="rootConnector" presStyleLbl="node3" presStyleIdx="3" presStyleCnt="9"/>
      <dgm:spPr/>
      <dgm:t>
        <a:bodyPr/>
        <a:lstStyle/>
        <a:p>
          <a:endParaRPr lang="es-ES"/>
        </a:p>
      </dgm:t>
    </dgm:pt>
    <dgm:pt modelId="{AFA4483A-B04D-44D1-876E-B5E41929512E}" type="pres">
      <dgm:prSet presAssocID="{80DF7B27-83AA-4383-9020-2A39E8214158}" presName="hierChild4" presStyleCnt="0"/>
      <dgm:spPr/>
    </dgm:pt>
    <dgm:pt modelId="{E92287D8-D1AA-49E4-A456-FAB59AD5BDEE}" type="pres">
      <dgm:prSet presAssocID="{80DF7B27-83AA-4383-9020-2A39E8214158}" presName="hierChild5" presStyleCnt="0"/>
      <dgm:spPr/>
    </dgm:pt>
    <dgm:pt modelId="{D460B2BD-F690-4D37-8905-DB7C58B16FB0}" type="pres">
      <dgm:prSet presAssocID="{3EA27552-B322-4992-9D57-E1264B20E1E5}" presName="Name64" presStyleLbl="parChTrans1D3" presStyleIdx="4" presStyleCnt="9"/>
      <dgm:spPr/>
      <dgm:t>
        <a:bodyPr/>
        <a:lstStyle/>
        <a:p>
          <a:endParaRPr lang="es-ES"/>
        </a:p>
      </dgm:t>
    </dgm:pt>
    <dgm:pt modelId="{5BBF36A3-1EFD-4C8A-BA7D-307A236EEDA6}" type="pres">
      <dgm:prSet presAssocID="{CE45B97D-28F5-423E-99A5-F27D5AD8C705}" presName="hierRoot2" presStyleCnt="0">
        <dgm:presLayoutVars>
          <dgm:hierBranch val="init"/>
        </dgm:presLayoutVars>
      </dgm:prSet>
      <dgm:spPr/>
    </dgm:pt>
    <dgm:pt modelId="{240FAE83-B2EF-4BB3-8D5D-2BAE3954806B}" type="pres">
      <dgm:prSet presAssocID="{CE45B97D-28F5-423E-99A5-F27D5AD8C705}" presName="rootComposite" presStyleCnt="0"/>
      <dgm:spPr/>
    </dgm:pt>
    <dgm:pt modelId="{458F7A9F-1AF9-455C-BC2A-28D358CCC353}" type="pres">
      <dgm:prSet presAssocID="{CE45B97D-28F5-423E-99A5-F27D5AD8C705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06FB17-7619-4A11-BF77-44683C7D7C1D}" type="pres">
      <dgm:prSet presAssocID="{CE45B97D-28F5-423E-99A5-F27D5AD8C705}" presName="rootConnector" presStyleLbl="node3" presStyleIdx="4" presStyleCnt="9"/>
      <dgm:spPr/>
      <dgm:t>
        <a:bodyPr/>
        <a:lstStyle/>
        <a:p>
          <a:endParaRPr lang="es-ES"/>
        </a:p>
      </dgm:t>
    </dgm:pt>
    <dgm:pt modelId="{BFEC483F-17AD-460D-8E3E-0BF361AF02B6}" type="pres">
      <dgm:prSet presAssocID="{CE45B97D-28F5-423E-99A5-F27D5AD8C705}" presName="hierChild4" presStyleCnt="0"/>
      <dgm:spPr/>
    </dgm:pt>
    <dgm:pt modelId="{F7EF94FA-7BD7-4AEC-94CC-3998EB699266}" type="pres">
      <dgm:prSet presAssocID="{CE45B97D-28F5-423E-99A5-F27D5AD8C705}" presName="hierChild5" presStyleCnt="0"/>
      <dgm:spPr/>
    </dgm:pt>
    <dgm:pt modelId="{03AB8C5E-2B5D-4BC1-935A-D95988AB2997}" type="pres">
      <dgm:prSet presAssocID="{D307FA77-CA31-4814-9382-873D3A2E66DE}" presName="hierChild5" presStyleCnt="0"/>
      <dgm:spPr/>
    </dgm:pt>
    <dgm:pt modelId="{BD359607-3C41-47A7-8AFC-669DF8796E73}" type="pres">
      <dgm:prSet presAssocID="{3024B9CB-4EEF-4705-8A1F-6CAA967AFD62}" presName="Name64" presStyleLbl="parChTrans1D2" presStyleIdx="1" presStyleCnt="2"/>
      <dgm:spPr/>
      <dgm:t>
        <a:bodyPr/>
        <a:lstStyle/>
        <a:p>
          <a:endParaRPr lang="es-ES"/>
        </a:p>
      </dgm:t>
    </dgm:pt>
    <dgm:pt modelId="{F23DEA15-CAF0-4B19-976D-B4555EC29AEF}" type="pres">
      <dgm:prSet presAssocID="{F4B28DE9-F90F-4063-88AB-DCA23AA83FC9}" presName="hierRoot2" presStyleCnt="0">
        <dgm:presLayoutVars>
          <dgm:hierBranch val="init"/>
        </dgm:presLayoutVars>
      </dgm:prSet>
      <dgm:spPr/>
    </dgm:pt>
    <dgm:pt modelId="{44980B8F-6726-4D8B-8516-DDC7FC2CC261}" type="pres">
      <dgm:prSet presAssocID="{F4B28DE9-F90F-4063-88AB-DCA23AA83FC9}" presName="rootComposite" presStyleCnt="0"/>
      <dgm:spPr/>
    </dgm:pt>
    <dgm:pt modelId="{B299221C-156B-4EAE-A2F7-D48C7F10699D}" type="pres">
      <dgm:prSet presAssocID="{F4B28DE9-F90F-4063-88AB-DCA23AA83F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23E6D1-AF51-45B3-8FC2-77BB503F900E}" type="pres">
      <dgm:prSet presAssocID="{F4B28DE9-F90F-4063-88AB-DCA23AA83FC9}" presName="rootConnector" presStyleLbl="node2" presStyleIdx="1" presStyleCnt="2"/>
      <dgm:spPr/>
      <dgm:t>
        <a:bodyPr/>
        <a:lstStyle/>
        <a:p>
          <a:endParaRPr lang="es-ES"/>
        </a:p>
      </dgm:t>
    </dgm:pt>
    <dgm:pt modelId="{66194376-A792-429B-ABD5-35592489A8B6}" type="pres">
      <dgm:prSet presAssocID="{F4B28DE9-F90F-4063-88AB-DCA23AA83FC9}" presName="hierChild4" presStyleCnt="0"/>
      <dgm:spPr/>
    </dgm:pt>
    <dgm:pt modelId="{7E4A574B-A4D4-462E-A6E9-62B9DBA2FA2E}" type="pres">
      <dgm:prSet presAssocID="{A61A6BDE-C91C-4708-8939-E556DA1B3551}" presName="Name64" presStyleLbl="parChTrans1D3" presStyleIdx="5" presStyleCnt="9"/>
      <dgm:spPr/>
      <dgm:t>
        <a:bodyPr/>
        <a:lstStyle/>
        <a:p>
          <a:endParaRPr lang="es-ES"/>
        </a:p>
      </dgm:t>
    </dgm:pt>
    <dgm:pt modelId="{E2004B4C-B887-41AD-8D3E-B057EFC90CB8}" type="pres">
      <dgm:prSet presAssocID="{888D72E9-7A4E-4701-A08D-0C4DA5406E23}" presName="hierRoot2" presStyleCnt="0">
        <dgm:presLayoutVars>
          <dgm:hierBranch val="init"/>
        </dgm:presLayoutVars>
      </dgm:prSet>
      <dgm:spPr/>
    </dgm:pt>
    <dgm:pt modelId="{842DFF0E-7C41-4BF8-A41B-58ABE68F0BE9}" type="pres">
      <dgm:prSet presAssocID="{888D72E9-7A4E-4701-A08D-0C4DA5406E23}" presName="rootComposite" presStyleCnt="0"/>
      <dgm:spPr/>
    </dgm:pt>
    <dgm:pt modelId="{08898658-A87A-4460-B77A-2FB3743CBC12}" type="pres">
      <dgm:prSet presAssocID="{888D72E9-7A4E-4701-A08D-0C4DA5406E23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AF0C8E9-C5F4-44EE-B732-16F6F2B8B57F}" type="pres">
      <dgm:prSet presAssocID="{888D72E9-7A4E-4701-A08D-0C4DA5406E23}" presName="rootConnector" presStyleLbl="node3" presStyleIdx="5" presStyleCnt="9"/>
      <dgm:spPr/>
      <dgm:t>
        <a:bodyPr/>
        <a:lstStyle/>
        <a:p>
          <a:endParaRPr lang="es-ES"/>
        </a:p>
      </dgm:t>
    </dgm:pt>
    <dgm:pt modelId="{DD54FDFE-A3D9-4ADE-B10C-7297513178D0}" type="pres">
      <dgm:prSet presAssocID="{888D72E9-7A4E-4701-A08D-0C4DA5406E23}" presName="hierChild4" presStyleCnt="0"/>
      <dgm:spPr/>
    </dgm:pt>
    <dgm:pt modelId="{DD1B4427-ED32-4643-B4A0-C0BE5C3EC9AD}" type="pres">
      <dgm:prSet presAssocID="{888D72E9-7A4E-4701-A08D-0C4DA5406E23}" presName="hierChild5" presStyleCnt="0"/>
      <dgm:spPr/>
    </dgm:pt>
    <dgm:pt modelId="{9F4B1A36-B0B1-48DB-B7B9-07E2708F42E7}" type="pres">
      <dgm:prSet presAssocID="{AFFE3E1F-A5CB-4676-A580-0E34747D78C1}" presName="Name64" presStyleLbl="parChTrans1D3" presStyleIdx="6" presStyleCnt="9"/>
      <dgm:spPr/>
      <dgm:t>
        <a:bodyPr/>
        <a:lstStyle/>
        <a:p>
          <a:endParaRPr lang="es-ES"/>
        </a:p>
      </dgm:t>
    </dgm:pt>
    <dgm:pt modelId="{576572C4-42C0-46F9-BC9D-F59A6863E62C}" type="pres">
      <dgm:prSet presAssocID="{B46A1E01-6BDE-4922-A349-0DB0BEFF4B5F}" presName="hierRoot2" presStyleCnt="0">
        <dgm:presLayoutVars>
          <dgm:hierBranch val="init"/>
        </dgm:presLayoutVars>
      </dgm:prSet>
      <dgm:spPr/>
    </dgm:pt>
    <dgm:pt modelId="{4F31CE85-FA5B-49C3-BD3C-8B64677B1FCB}" type="pres">
      <dgm:prSet presAssocID="{B46A1E01-6BDE-4922-A349-0DB0BEFF4B5F}" presName="rootComposite" presStyleCnt="0"/>
      <dgm:spPr/>
    </dgm:pt>
    <dgm:pt modelId="{FDC61AAF-2B9C-4395-8C53-33DA7C59732A}" type="pres">
      <dgm:prSet presAssocID="{B46A1E01-6BDE-4922-A349-0DB0BEFF4B5F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6005F58-8C3A-4C8A-BE38-27BD02BD0DFE}" type="pres">
      <dgm:prSet presAssocID="{B46A1E01-6BDE-4922-A349-0DB0BEFF4B5F}" presName="rootConnector" presStyleLbl="node3" presStyleIdx="6" presStyleCnt="9"/>
      <dgm:spPr/>
      <dgm:t>
        <a:bodyPr/>
        <a:lstStyle/>
        <a:p>
          <a:endParaRPr lang="es-ES"/>
        </a:p>
      </dgm:t>
    </dgm:pt>
    <dgm:pt modelId="{163BEBD9-867E-4847-81D0-C3D3EDDFAD46}" type="pres">
      <dgm:prSet presAssocID="{B46A1E01-6BDE-4922-A349-0DB0BEFF4B5F}" presName="hierChild4" presStyleCnt="0"/>
      <dgm:spPr/>
    </dgm:pt>
    <dgm:pt modelId="{347DCF1A-8464-421C-9135-58F6779BF13E}" type="pres">
      <dgm:prSet presAssocID="{B46A1E01-6BDE-4922-A349-0DB0BEFF4B5F}" presName="hierChild5" presStyleCnt="0"/>
      <dgm:spPr/>
    </dgm:pt>
    <dgm:pt modelId="{68F82A5D-C922-4AA1-9345-75838C0EEB3F}" type="pres">
      <dgm:prSet presAssocID="{08197B42-A0CA-4A04-9F15-A36699A6E9B8}" presName="Name64" presStyleLbl="parChTrans1D3" presStyleIdx="7" presStyleCnt="9"/>
      <dgm:spPr/>
      <dgm:t>
        <a:bodyPr/>
        <a:lstStyle/>
        <a:p>
          <a:endParaRPr lang="es-ES"/>
        </a:p>
      </dgm:t>
    </dgm:pt>
    <dgm:pt modelId="{1669DB51-768F-485F-8157-327726B2A0D6}" type="pres">
      <dgm:prSet presAssocID="{AC8A5DCA-3835-4609-8F5A-FC56F1A7C9DA}" presName="hierRoot2" presStyleCnt="0">
        <dgm:presLayoutVars>
          <dgm:hierBranch val="init"/>
        </dgm:presLayoutVars>
      </dgm:prSet>
      <dgm:spPr/>
    </dgm:pt>
    <dgm:pt modelId="{04213FCA-4A8E-4A5B-812C-CA72BA938423}" type="pres">
      <dgm:prSet presAssocID="{AC8A5DCA-3835-4609-8F5A-FC56F1A7C9DA}" presName="rootComposite" presStyleCnt="0"/>
      <dgm:spPr/>
    </dgm:pt>
    <dgm:pt modelId="{3C8F537B-8F57-4BB7-99B9-31595DE22ADE}" type="pres">
      <dgm:prSet presAssocID="{AC8A5DCA-3835-4609-8F5A-FC56F1A7C9DA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B3BDDB-DDAC-481F-A7DA-4853DD02814E}" type="pres">
      <dgm:prSet presAssocID="{AC8A5DCA-3835-4609-8F5A-FC56F1A7C9DA}" presName="rootConnector" presStyleLbl="node3" presStyleIdx="7" presStyleCnt="9"/>
      <dgm:spPr/>
      <dgm:t>
        <a:bodyPr/>
        <a:lstStyle/>
        <a:p>
          <a:endParaRPr lang="es-ES"/>
        </a:p>
      </dgm:t>
    </dgm:pt>
    <dgm:pt modelId="{8FA2CC52-2C47-460A-BD7C-F610A6638B90}" type="pres">
      <dgm:prSet presAssocID="{AC8A5DCA-3835-4609-8F5A-FC56F1A7C9DA}" presName="hierChild4" presStyleCnt="0"/>
      <dgm:spPr/>
    </dgm:pt>
    <dgm:pt modelId="{70EE0C45-8E6D-40DA-A24F-F1E1FC7E604F}" type="pres">
      <dgm:prSet presAssocID="{AC8A5DCA-3835-4609-8F5A-FC56F1A7C9DA}" presName="hierChild5" presStyleCnt="0"/>
      <dgm:spPr/>
    </dgm:pt>
    <dgm:pt modelId="{8F141F36-3FAD-4703-B881-77A99F225F53}" type="pres">
      <dgm:prSet presAssocID="{07FBDB6B-A0E1-4463-AFCA-B22F922EF6BB}" presName="Name64" presStyleLbl="parChTrans1D3" presStyleIdx="8" presStyleCnt="9"/>
      <dgm:spPr/>
      <dgm:t>
        <a:bodyPr/>
        <a:lstStyle/>
        <a:p>
          <a:endParaRPr lang="es-ES"/>
        </a:p>
      </dgm:t>
    </dgm:pt>
    <dgm:pt modelId="{6A768788-3F20-4D9B-9B27-EB6302B1CE48}" type="pres">
      <dgm:prSet presAssocID="{36A7BE1A-D25E-4E62-A0CC-72DE1E9AF0D0}" presName="hierRoot2" presStyleCnt="0">
        <dgm:presLayoutVars>
          <dgm:hierBranch val="init"/>
        </dgm:presLayoutVars>
      </dgm:prSet>
      <dgm:spPr/>
    </dgm:pt>
    <dgm:pt modelId="{2FC4FBDB-2F7E-4141-B758-4268A8EC618D}" type="pres">
      <dgm:prSet presAssocID="{36A7BE1A-D25E-4E62-A0CC-72DE1E9AF0D0}" presName="rootComposite" presStyleCnt="0"/>
      <dgm:spPr/>
    </dgm:pt>
    <dgm:pt modelId="{BEE12D44-BE2C-408A-8E8B-DABDA11F3A2B}" type="pres">
      <dgm:prSet presAssocID="{36A7BE1A-D25E-4E62-A0CC-72DE1E9AF0D0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44AC1A-C50E-4630-822A-EF5B60C003C4}" type="pres">
      <dgm:prSet presAssocID="{36A7BE1A-D25E-4E62-A0CC-72DE1E9AF0D0}" presName="rootConnector" presStyleLbl="node3" presStyleIdx="8" presStyleCnt="9"/>
      <dgm:spPr/>
      <dgm:t>
        <a:bodyPr/>
        <a:lstStyle/>
        <a:p>
          <a:endParaRPr lang="es-ES"/>
        </a:p>
      </dgm:t>
    </dgm:pt>
    <dgm:pt modelId="{9A6EEDDE-EC24-45B0-9493-FEB323384D63}" type="pres">
      <dgm:prSet presAssocID="{36A7BE1A-D25E-4E62-A0CC-72DE1E9AF0D0}" presName="hierChild4" presStyleCnt="0"/>
      <dgm:spPr/>
    </dgm:pt>
    <dgm:pt modelId="{D5C36846-8C10-4DC5-B078-91DFE2760FF9}" type="pres">
      <dgm:prSet presAssocID="{36A7BE1A-D25E-4E62-A0CC-72DE1E9AF0D0}" presName="hierChild5" presStyleCnt="0"/>
      <dgm:spPr/>
    </dgm:pt>
    <dgm:pt modelId="{0F5B496B-2D11-4EE3-8281-F7F1A2B5BDA6}" type="pres">
      <dgm:prSet presAssocID="{F4B28DE9-F90F-4063-88AB-DCA23AA83FC9}" presName="hierChild5" presStyleCnt="0"/>
      <dgm:spPr/>
    </dgm:pt>
    <dgm:pt modelId="{A2CE011B-404B-4615-A23A-4284B6EE624B}" type="pres">
      <dgm:prSet presAssocID="{8BED919B-0261-4A50-935E-DC3F71D5A1FB}" presName="hierChild3" presStyleCnt="0"/>
      <dgm:spPr/>
    </dgm:pt>
  </dgm:ptLst>
  <dgm:cxnLst>
    <dgm:cxn modelId="{A201F407-A67D-4A0F-817D-DC6BACBD6696}" srcId="{F4B28DE9-F90F-4063-88AB-DCA23AA83FC9}" destId="{888D72E9-7A4E-4701-A08D-0C4DA5406E23}" srcOrd="0" destOrd="0" parTransId="{A61A6BDE-C91C-4708-8939-E556DA1B3551}" sibTransId="{C7367DC7-70F5-4BCA-A72E-13B87BF54AF6}"/>
    <dgm:cxn modelId="{3A854010-F9F3-4539-B39B-04A8EB8BE329}" type="presOf" srcId="{3024B9CB-4EEF-4705-8A1F-6CAA967AFD62}" destId="{BD359607-3C41-47A7-8AFC-669DF8796E73}" srcOrd="0" destOrd="0" presId="urn:microsoft.com/office/officeart/2009/3/layout/HorizontalOrganizationChart"/>
    <dgm:cxn modelId="{9DB725ED-F129-41B9-86B1-44A9D2F2B7F2}" type="presOf" srcId="{D6FACF55-753A-494C-A929-A50B3618D014}" destId="{156E31EB-507B-4C5D-8A06-3DE479CF3353}" srcOrd="0" destOrd="0" presId="urn:microsoft.com/office/officeart/2009/3/layout/HorizontalOrganizationChart"/>
    <dgm:cxn modelId="{B01153D8-FF93-420D-B529-58E760DE0D0A}" type="presOf" srcId="{AC8A5DCA-3835-4609-8F5A-FC56F1A7C9DA}" destId="{0BB3BDDB-DDAC-481F-A7DA-4853DD02814E}" srcOrd="1" destOrd="0" presId="urn:microsoft.com/office/officeart/2009/3/layout/HorizontalOrganizationChart"/>
    <dgm:cxn modelId="{FDCB7360-680F-4F8A-80F7-EB0A70F7AAF4}" srcId="{D307FA77-CA31-4814-9382-873D3A2E66DE}" destId="{CE45B97D-28F5-423E-99A5-F27D5AD8C705}" srcOrd="4" destOrd="0" parTransId="{3EA27552-B322-4992-9D57-E1264B20E1E5}" sibTransId="{1BDA83AB-E69C-41C0-A6A7-535F0A3CE0F4}"/>
    <dgm:cxn modelId="{47CE851D-E1DC-4644-84E8-E956374F9E3D}" type="presOf" srcId="{A75D56B2-6F74-410A-94EA-776489D9404E}" destId="{47E14678-70AC-469E-96FE-E46422BA3652}" srcOrd="1" destOrd="0" presId="urn:microsoft.com/office/officeart/2009/3/layout/HorizontalOrganizationChart"/>
    <dgm:cxn modelId="{F6AF5F66-4B38-40D6-9868-4BCA0413C666}" type="presOf" srcId="{CE45B97D-28F5-423E-99A5-F27D5AD8C705}" destId="{0406FB17-7619-4A11-BF77-44683C7D7C1D}" srcOrd="1" destOrd="0" presId="urn:microsoft.com/office/officeart/2009/3/layout/HorizontalOrganizationChart"/>
    <dgm:cxn modelId="{B9A788A9-EBDB-44D4-87CD-25631E06CFC5}" type="presOf" srcId="{37C15A9F-8C5E-46FE-BE0A-ABFDA72DBECC}" destId="{34C66E75-62F4-4316-AFAB-7194D2F2127F}" srcOrd="0" destOrd="0" presId="urn:microsoft.com/office/officeart/2009/3/layout/HorizontalOrganizationChart"/>
    <dgm:cxn modelId="{6171C44B-4E0C-494B-8123-E5F6BC7E34F3}" srcId="{D307FA77-CA31-4814-9382-873D3A2E66DE}" destId="{9AA86007-1151-4D96-85D7-71374E681726}" srcOrd="0" destOrd="0" parTransId="{C496E130-0EE3-40AF-B3A5-DF470B0F3A18}" sibTransId="{AEC2F26A-5684-48EF-B51C-FFAD3AD8CA89}"/>
    <dgm:cxn modelId="{B79ED128-D0B7-49CA-BEBF-C1C142F1371F}" srcId="{F4B28DE9-F90F-4063-88AB-DCA23AA83FC9}" destId="{36A7BE1A-D25E-4E62-A0CC-72DE1E9AF0D0}" srcOrd="3" destOrd="0" parTransId="{07FBDB6B-A0E1-4463-AFCA-B22F922EF6BB}" sibTransId="{C88D2D8F-1FD9-455D-A3E9-FDA0F298CE6C}"/>
    <dgm:cxn modelId="{032F6CCC-CD67-428C-B233-85DCFB2EF2CE}" type="presOf" srcId="{F4B28DE9-F90F-4063-88AB-DCA23AA83FC9}" destId="{F423E6D1-AF51-45B3-8FC2-77BB503F900E}" srcOrd="1" destOrd="0" presId="urn:microsoft.com/office/officeart/2009/3/layout/HorizontalOrganizationChart"/>
    <dgm:cxn modelId="{866B5372-8B18-4CE9-AB61-D38CB2067BC1}" type="presOf" srcId="{B46A1E01-6BDE-4922-A349-0DB0BEFF4B5F}" destId="{FDC61AAF-2B9C-4395-8C53-33DA7C59732A}" srcOrd="0" destOrd="0" presId="urn:microsoft.com/office/officeart/2009/3/layout/HorizontalOrganizationChart"/>
    <dgm:cxn modelId="{42AB8279-362C-4FFA-B0B0-6AF48DE6CB84}" type="presOf" srcId="{36A7BE1A-D25E-4E62-A0CC-72DE1E9AF0D0}" destId="{BEE12D44-BE2C-408A-8E8B-DABDA11F3A2B}" srcOrd="0" destOrd="0" presId="urn:microsoft.com/office/officeart/2009/3/layout/HorizontalOrganizationChart"/>
    <dgm:cxn modelId="{F686D3FA-9DD4-4B2A-9F60-79C18F4FF8C2}" type="presOf" srcId="{D307FA77-CA31-4814-9382-873D3A2E66DE}" destId="{6D31E1C9-AC90-402F-84FD-34E7C6A281D3}" srcOrd="1" destOrd="0" presId="urn:microsoft.com/office/officeart/2009/3/layout/HorizontalOrganizationChart"/>
    <dgm:cxn modelId="{0296B7BF-CF0C-40C9-87B9-15AFEEFCDA56}" type="presOf" srcId="{D307FA77-CA31-4814-9382-873D3A2E66DE}" destId="{82A52545-9AF1-4EE1-9D72-1D7432878643}" srcOrd="0" destOrd="0" presId="urn:microsoft.com/office/officeart/2009/3/layout/HorizontalOrganizationChart"/>
    <dgm:cxn modelId="{02E1343C-111C-48E5-A2DF-3B271677C278}" type="presOf" srcId="{80DF7B27-83AA-4383-9020-2A39E8214158}" destId="{4262B93C-8B60-4022-A4AF-15F5E9AF5414}" srcOrd="1" destOrd="0" presId="urn:microsoft.com/office/officeart/2009/3/layout/HorizontalOrganizationChart"/>
    <dgm:cxn modelId="{DEFFB664-D5D4-45FE-BB10-0026FD4CD048}" type="presOf" srcId="{8BED919B-0261-4A50-935E-DC3F71D5A1FB}" destId="{A19BF2C6-755D-4827-97AD-0F7F241C1A2E}" srcOrd="1" destOrd="0" presId="urn:microsoft.com/office/officeart/2009/3/layout/HorizontalOrganizationChart"/>
    <dgm:cxn modelId="{A5D6701F-AEB8-4F30-A3BD-CE8C66C458C8}" type="presOf" srcId="{4928B3EA-8E0B-4241-8D7A-4565642B0B0E}" destId="{3864A316-3723-4210-B81A-1D6754196CFC}" srcOrd="0" destOrd="0" presId="urn:microsoft.com/office/officeart/2009/3/layout/HorizontalOrganizationChart"/>
    <dgm:cxn modelId="{C874D139-5192-415B-861F-043A5F56E8A6}" type="presOf" srcId="{8BED919B-0261-4A50-935E-DC3F71D5A1FB}" destId="{C4A87ECE-C7AC-4B21-BAF0-A1C3E56DEF02}" srcOrd="0" destOrd="0" presId="urn:microsoft.com/office/officeart/2009/3/layout/HorizontalOrganizationChart"/>
    <dgm:cxn modelId="{B8C1A35B-3263-466A-9238-A2327840978A}" srcId="{8BED919B-0261-4A50-935E-DC3F71D5A1FB}" destId="{D307FA77-CA31-4814-9382-873D3A2E66DE}" srcOrd="0" destOrd="0" parTransId="{E96D67AC-B371-41F2-ABE9-0F0F726CA1AD}" sibTransId="{8B56A6C8-26B8-4C28-B2F4-454EFCFD9468}"/>
    <dgm:cxn modelId="{3BF14F21-B7E2-40C7-B189-C3B51FF4D30D}" type="presOf" srcId="{CE45B97D-28F5-423E-99A5-F27D5AD8C705}" destId="{458F7A9F-1AF9-455C-BC2A-28D358CCC353}" srcOrd="0" destOrd="0" presId="urn:microsoft.com/office/officeart/2009/3/layout/HorizontalOrganizationChart"/>
    <dgm:cxn modelId="{872963C1-638B-4AF8-8696-C0997991DA1D}" type="presOf" srcId="{AC8A5DCA-3835-4609-8F5A-FC56F1A7C9DA}" destId="{3C8F537B-8F57-4BB7-99B9-31595DE22ADE}" srcOrd="0" destOrd="0" presId="urn:microsoft.com/office/officeart/2009/3/layout/HorizontalOrganizationChart"/>
    <dgm:cxn modelId="{FA51B1EE-2545-4020-BEFE-962C3B438A71}" srcId="{D307FA77-CA31-4814-9382-873D3A2E66DE}" destId="{A75D56B2-6F74-410A-94EA-776489D9404E}" srcOrd="2" destOrd="0" parTransId="{7BF9D80B-C560-48B5-8913-3640A14C0E36}" sibTransId="{F35FDFA1-D4FF-445D-AF21-5B964A0C5AA8}"/>
    <dgm:cxn modelId="{9BEAB45E-A4DC-4655-BE3E-A9854F72B57E}" srcId="{F4B28DE9-F90F-4063-88AB-DCA23AA83FC9}" destId="{AC8A5DCA-3835-4609-8F5A-FC56F1A7C9DA}" srcOrd="2" destOrd="0" parTransId="{08197B42-A0CA-4A04-9F15-A36699A6E9B8}" sibTransId="{7B70CF54-BDCF-479B-8433-9DA88A8EE141}"/>
    <dgm:cxn modelId="{309FADCC-A9F1-472A-942D-2450E1BE9066}" type="presOf" srcId="{AFFE3E1F-A5CB-4676-A580-0E34747D78C1}" destId="{9F4B1A36-B0B1-48DB-B7B9-07E2708F42E7}" srcOrd="0" destOrd="0" presId="urn:microsoft.com/office/officeart/2009/3/layout/HorizontalOrganizationChart"/>
    <dgm:cxn modelId="{6688F8D5-5511-4405-A664-928E66E3FC3A}" type="presOf" srcId="{08197B42-A0CA-4A04-9F15-A36699A6E9B8}" destId="{68F82A5D-C922-4AA1-9345-75838C0EEB3F}" srcOrd="0" destOrd="0" presId="urn:microsoft.com/office/officeart/2009/3/layout/HorizontalOrganizationChart"/>
    <dgm:cxn modelId="{51967E2B-0E65-4B17-BE91-38937866541F}" type="presOf" srcId="{C496E130-0EE3-40AF-B3A5-DF470B0F3A18}" destId="{47471257-A2A6-4C9E-93AD-1B232D8632C5}" srcOrd="0" destOrd="0" presId="urn:microsoft.com/office/officeart/2009/3/layout/HorizontalOrganizationChart"/>
    <dgm:cxn modelId="{E7E59275-BEFD-48E7-95C4-04BE33A5AA0D}" type="presOf" srcId="{80DF7B27-83AA-4383-9020-2A39E8214158}" destId="{21DA13E2-EFEA-4F8B-953A-810F4AA11381}" srcOrd="0" destOrd="0" presId="urn:microsoft.com/office/officeart/2009/3/layout/HorizontalOrganizationChart"/>
    <dgm:cxn modelId="{451B4D6E-3875-4580-9082-879F22F0B3D5}" srcId="{8BED919B-0261-4A50-935E-DC3F71D5A1FB}" destId="{F4B28DE9-F90F-4063-88AB-DCA23AA83FC9}" srcOrd="1" destOrd="0" parTransId="{3024B9CB-4EEF-4705-8A1F-6CAA967AFD62}" sibTransId="{2224F619-B132-4D4B-B9C8-07645C36E610}"/>
    <dgm:cxn modelId="{FF010EB7-E6CD-4FD2-B7F6-12E2EAAC6022}" type="presOf" srcId="{07FBDB6B-A0E1-4463-AFCA-B22F922EF6BB}" destId="{8F141F36-3FAD-4703-B881-77A99F225F53}" srcOrd="0" destOrd="0" presId="urn:microsoft.com/office/officeart/2009/3/layout/HorizontalOrganizationChart"/>
    <dgm:cxn modelId="{DDC4080F-EC98-4E3A-8764-55EC2E7A83BD}" type="presOf" srcId="{36A7BE1A-D25E-4E62-A0CC-72DE1E9AF0D0}" destId="{C744AC1A-C50E-4630-822A-EF5B60C003C4}" srcOrd="1" destOrd="0" presId="urn:microsoft.com/office/officeart/2009/3/layout/HorizontalOrganizationChart"/>
    <dgm:cxn modelId="{D32D52ED-B1C9-4A68-BE42-89E46E467539}" type="presOf" srcId="{E96D67AC-B371-41F2-ABE9-0F0F726CA1AD}" destId="{E9C8A2FD-088B-4B36-B138-035B53AFA2E2}" srcOrd="0" destOrd="0" presId="urn:microsoft.com/office/officeart/2009/3/layout/HorizontalOrganizationChart"/>
    <dgm:cxn modelId="{C61F06FE-37F6-405A-8AFF-7BB8D5391E17}" type="presOf" srcId="{4928B3EA-8E0B-4241-8D7A-4565642B0B0E}" destId="{7871AA2E-92F0-4401-BBF0-8212BEBA6F85}" srcOrd="1" destOrd="0" presId="urn:microsoft.com/office/officeart/2009/3/layout/HorizontalOrganizationChart"/>
    <dgm:cxn modelId="{82C93B19-5BDC-49DC-9C52-16E2807457B5}" type="presOf" srcId="{888D72E9-7A4E-4701-A08D-0C4DA5406E23}" destId="{EAF0C8E9-C5F4-44EE-B732-16F6F2B8B57F}" srcOrd="1" destOrd="0" presId="urn:microsoft.com/office/officeart/2009/3/layout/HorizontalOrganizationChart"/>
    <dgm:cxn modelId="{F6D8F65C-AC78-40C2-B4BB-E0A178783DE7}" type="presOf" srcId="{B46A1E01-6BDE-4922-A349-0DB0BEFF4B5F}" destId="{C6005F58-8C3A-4C8A-BE38-27BD02BD0DFE}" srcOrd="1" destOrd="0" presId="urn:microsoft.com/office/officeart/2009/3/layout/HorizontalOrganizationChart"/>
    <dgm:cxn modelId="{6AB14751-8F1F-4D71-BABB-C9F9E6B636DD}" type="presOf" srcId="{93ECC40A-F7A9-4439-84CD-9BDF4B38AE05}" destId="{58E7F879-5FFE-4340-8664-B7CBBEE1CE13}" srcOrd="0" destOrd="0" presId="urn:microsoft.com/office/officeart/2009/3/layout/HorizontalOrganizationChart"/>
    <dgm:cxn modelId="{AA4848BA-8BDA-4430-BC7F-29D492B55D6E}" type="presOf" srcId="{9AA86007-1151-4D96-85D7-71374E681726}" destId="{5C2A3301-F059-46A4-A464-997180AE072D}" srcOrd="0" destOrd="0" presId="urn:microsoft.com/office/officeart/2009/3/layout/HorizontalOrganizationChart"/>
    <dgm:cxn modelId="{AC61DF23-746D-44C8-A34D-20FEB90C3FB4}" srcId="{D307FA77-CA31-4814-9382-873D3A2E66DE}" destId="{4928B3EA-8E0B-4241-8D7A-4565642B0B0E}" srcOrd="1" destOrd="0" parTransId="{93ECC40A-F7A9-4439-84CD-9BDF4B38AE05}" sibTransId="{4912E8BD-50B3-4F67-9390-E76D27D5EDBF}"/>
    <dgm:cxn modelId="{E5EA9010-EEB8-4295-B36A-C05844D55A1D}" type="presOf" srcId="{7BF9D80B-C560-48B5-8913-3640A14C0E36}" destId="{B64EAC45-49E7-4241-9050-C705DF73B435}" srcOrd="0" destOrd="0" presId="urn:microsoft.com/office/officeart/2009/3/layout/HorizontalOrganizationChart"/>
    <dgm:cxn modelId="{5C64ABFA-B6F7-4500-8FFD-89A754D78151}" type="presOf" srcId="{F4B28DE9-F90F-4063-88AB-DCA23AA83FC9}" destId="{B299221C-156B-4EAE-A2F7-D48C7F10699D}" srcOrd="0" destOrd="0" presId="urn:microsoft.com/office/officeart/2009/3/layout/HorizontalOrganizationChart"/>
    <dgm:cxn modelId="{BC81AEFE-057F-4088-9B72-C009FA65B1F8}" type="presOf" srcId="{A75D56B2-6F74-410A-94EA-776489D9404E}" destId="{6FE5521F-62E2-4BDA-B1B6-4941C952B633}" srcOrd="0" destOrd="0" presId="urn:microsoft.com/office/officeart/2009/3/layout/HorizontalOrganizationChart"/>
    <dgm:cxn modelId="{18156F98-1B63-4564-8CDE-B7C33780971A}" type="presOf" srcId="{3EA27552-B322-4992-9D57-E1264B20E1E5}" destId="{D460B2BD-F690-4D37-8905-DB7C58B16FB0}" srcOrd="0" destOrd="0" presId="urn:microsoft.com/office/officeart/2009/3/layout/HorizontalOrganizationChart"/>
    <dgm:cxn modelId="{1BD5A901-1810-45DB-9C97-466A04CD9167}" type="presOf" srcId="{A61A6BDE-C91C-4708-8939-E556DA1B3551}" destId="{7E4A574B-A4D4-462E-A6E9-62B9DBA2FA2E}" srcOrd="0" destOrd="0" presId="urn:microsoft.com/office/officeart/2009/3/layout/HorizontalOrganizationChart"/>
    <dgm:cxn modelId="{54E95297-2D76-4554-9135-F7D2BC83C104}" srcId="{D307FA77-CA31-4814-9382-873D3A2E66DE}" destId="{80DF7B27-83AA-4383-9020-2A39E8214158}" srcOrd="3" destOrd="0" parTransId="{37C15A9F-8C5E-46FE-BE0A-ABFDA72DBECC}" sibTransId="{CCF595F1-5776-4DA3-AB55-91180943F930}"/>
    <dgm:cxn modelId="{673D25B3-7F96-40D9-B905-14FB200FF352}" type="presOf" srcId="{888D72E9-7A4E-4701-A08D-0C4DA5406E23}" destId="{08898658-A87A-4460-B77A-2FB3743CBC12}" srcOrd="0" destOrd="0" presId="urn:microsoft.com/office/officeart/2009/3/layout/HorizontalOrganizationChart"/>
    <dgm:cxn modelId="{E6CB0F94-3C6D-4BAB-A052-C20CA1007CC3}" type="presOf" srcId="{9AA86007-1151-4D96-85D7-71374E681726}" destId="{F2F4EA5A-0BF9-412D-91E7-9C6485588362}" srcOrd="1" destOrd="0" presId="urn:microsoft.com/office/officeart/2009/3/layout/HorizontalOrganizationChart"/>
    <dgm:cxn modelId="{237C97FA-C498-4B46-A0BC-ACDA1A58F4EE}" srcId="{D6FACF55-753A-494C-A929-A50B3618D014}" destId="{8BED919B-0261-4A50-935E-DC3F71D5A1FB}" srcOrd="0" destOrd="0" parTransId="{77635518-30C6-4DFC-91BB-8E8559E4A252}" sibTransId="{CEF73014-8D70-45B7-AF91-B422011F7A69}"/>
    <dgm:cxn modelId="{9314F6BA-08BD-441A-9CED-FADC1020D2CA}" srcId="{F4B28DE9-F90F-4063-88AB-DCA23AA83FC9}" destId="{B46A1E01-6BDE-4922-A349-0DB0BEFF4B5F}" srcOrd="1" destOrd="0" parTransId="{AFFE3E1F-A5CB-4676-A580-0E34747D78C1}" sibTransId="{860B400B-7AE2-4F6E-A7AC-0CFFCFACDE37}"/>
    <dgm:cxn modelId="{94FC5D93-9C76-4EEA-B95E-8DF895381CB8}" type="presParOf" srcId="{156E31EB-507B-4C5D-8A06-3DE479CF3353}" destId="{EFBA08D2-B360-44AB-872B-7A5B88E2BD01}" srcOrd="0" destOrd="0" presId="urn:microsoft.com/office/officeart/2009/3/layout/HorizontalOrganizationChart"/>
    <dgm:cxn modelId="{FE03411A-2D83-4DCF-BB90-38F57F8C61AB}" type="presParOf" srcId="{EFBA08D2-B360-44AB-872B-7A5B88E2BD01}" destId="{89ED084D-233C-43E7-8FB6-0A863F41FFBE}" srcOrd="0" destOrd="0" presId="urn:microsoft.com/office/officeart/2009/3/layout/HorizontalOrganizationChart"/>
    <dgm:cxn modelId="{AF4AB39F-45DD-4937-A2A5-C42E7C3BCD72}" type="presParOf" srcId="{89ED084D-233C-43E7-8FB6-0A863F41FFBE}" destId="{C4A87ECE-C7AC-4B21-BAF0-A1C3E56DEF02}" srcOrd="0" destOrd="0" presId="urn:microsoft.com/office/officeart/2009/3/layout/HorizontalOrganizationChart"/>
    <dgm:cxn modelId="{349A6C66-678E-41AB-81F0-C094D3325C70}" type="presParOf" srcId="{89ED084D-233C-43E7-8FB6-0A863F41FFBE}" destId="{A19BF2C6-755D-4827-97AD-0F7F241C1A2E}" srcOrd="1" destOrd="0" presId="urn:microsoft.com/office/officeart/2009/3/layout/HorizontalOrganizationChart"/>
    <dgm:cxn modelId="{854ACB10-56CD-4337-A84E-9CE424CA732A}" type="presParOf" srcId="{EFBA08D2-B360-44AB-872B-7A5B88E2BD01}" destId="{09A30515-47B7-490D-A555-531986BE58BC}" srcOrd="1" destOrd="0" presId="urn:microsoft.com/office/officeart/2009/3/layout/HorizontalOrganizationChart"/>
    <dgm:cxn modelId="{76AF62DE-3FC4-4483-93ED-52C7F26A5B75}" type="presParOf" srcId="{09A30515-47B7-490D-A555-531986BE58BC}" destId="{E9C8A2FD-088B-4B36-B138-035B53AFA2E2}" srcOrd="0" destOrd="0" presId="urn:microsoft.com/office/officeart/2009/3/layout/HorizontalOrganizationChart"/>
    <dgm:cxn modelId="{2943F137-732F-4DCB-A8C8-3F2196511E71}" type="presParOf" srcId="{09A30515-47B7-490D-A555-531986BE58BC}" destId="{DFEE0A71-D651-4F38-ACEF-858D6EF3B05E}" srcOrd="1" destOrd="0" presId="urn:microsoft.com/office/officeart/2009/3/layout/HorizontalOrganizationChart"/>
    <dgm:cxn modelId="{FFB2FD56-7DCD-4CDC-9B37-0A14A9AF6F27}" type="presParOf" srcId="{DFEE0A71-D651-4F38-ACEF-858D6EF3B05E}" destId="{9929BFE5-B0C6-4474-ABA2-E52634871361}" srcOrd="0" destOrd="0" presId="urn:microsoft.com/office/officeart/2009/3/layout/HorizontalOrganizationChart"/>
    <dgm:cxn modelId="{2F41021A-A914-4598-9C8D-CFE0EC282AD1}" type="presParOf" srcId="{9929BFE5-B0C6-4474-ABA2-E52634871361}" destId="{82A52545-9AF1-4EE1-9D72-1D7432878643}" srcOrd="0" destOrd="0" presId="urn:microsoft.com/office/officeart/2009/3/layout/HorizontalOrganizationChart"/>
    <dgm:cxn modelId="{0BBED96F-A36C-4CD7-A5AA-C6E3020CA802}" type="presParOf" srcId="{9929BFE5-B0C6-4474-ABA2-E52634871361}" destId="{6D31E1C9-AC90-402F-84FD-34E7C6A281D3}" srcOrd="1" destOrd="0" presId="urn:microsoft.com/office/officeart/2009/3/layout/HorizontalOrganizationChart"/>
    <dgm:cxn modelId="{3E9B34E4-078B-4561-BED7-34B20B5F6DD7}" type="presParOf" srcId="{DFEE0A71-D651-4F38-ACEF-858D6EF3B05E}" destId="{F58B200E-2044-4256-B180-70C4176BB873}" srcOrd="1" destOrd="0" presId="urn:microsoft.com/office/officeart/2009/3/layout/HorizontalOrganizationChart"/>
    <dgm:cxn modelId="{64D70780-3984-44E6-83AF-5E222677F3E2}" type="presParOf" srcId="{F58B200E-2044-4256-B180-70C4176BB873}" destId="{47471257-A2A6-4C9E-93AD-1B232D8632C5}" srcOrd="0" destOrd="0" presId="urn:microsoft.com/office/officeart/2009/3/layout/HorizontalOrganizationChart"/>
    <dgm:cxn modelId="{2A0D7319-E601-45E5-92BD-EFE4016E861F}" type="presParOf" srcId="{F58B200E-2044-4256-B180-70C4176BB873}" destId="{307A6FE3-A35A-44C2-B4C3-F53D4C34AB63}" srcOrd="1" destOrd="0" presId="urn:microsoft.com/office/officeart/2009/3/layout/HorizontalOrganizationChart"/>
    <dgm:cxn modelId="{E91CA3CA-FDEB-420D-AEEF-3C741ADBFC8B}" type="presParOf" srcId="{307A6FE3-A35A-44C2-B4C3-F53D4C34AB63}" destId="{51AB7E73-7F4D-4321-BA39-C9E3A306FAD9}" srcOrd="0" destOrd="0" presId="urn:microsoft.com/office/officeart/2009/3/layout/HorizontalOrganizationChart"/>
    <dgm:cxn modelId="{2C823F2B-F8B7-451D-93A7-FCF196183639}" type="presParOf" srcId="{51AB7E73-7F4D-4321-BA39-C9E3A306FAD9}" destId="{5C2A3301-F059-46A4-A464-997180AE072D}" srcOrd="0" destOrd="0" presId="urn:microsoft.com/office/officeart/2009/3/layout/HorizontalOrganizationChart"/>
    <dgm:cxn modelId="{90E16024-A8DB-41BF-B7FF-AF7C2E7E94FD}" type="presParOf" srcId="{51AB7E73-7F4D-4321-BA39-C9E3A306FAD9}" destId="{F2F4EA5A-0BF9-412D-91E7-9C6485588362}" srcOrd="1" destOrd="0" presId="urn:microsoft.com/office/officeart/2009/3/layout/HorizontalOrganizationChart"/>
    <dgm:cxn modelId="{1B2F03B2-8457-4BCE-959B-96297D655A53}" type="presParOf" srcId="{307A6FE3-A35A-44C2-B4C3-F53D4C34AB63}" destId="{9EA5D371-94BC-4774-AA74-974C3BC71AAB}" srcOrd="1" destOrd="0" presId="urn:microsoft.com/office/officeart/2009/3/layout/HorizontalOrganizationChart"/>
    <dgm:cxn modelId="{4D7758FF-F383-4459-B8CF-B4DA256505EE}" type="presParOf" srcId="{307A6FE3-A35A-44C2-B4C3-F53D4C34AB63}" destId="{6DCF28D7-AE85-46B5-8C44-FC6E3327C693}" srcOrd="2" destOrd="0" presId="urn:microsoft.com/office/officeart/2009/3/layout/HorizontalOrganizationChart"/>
    <dgm:cxn modelId="{936A82BF-A1E0-4CAA-81D6-FD90ED25E67B}" type="presParOf" srcId="{F58B200E-2044-4256-B180-70C4176BB873}" destId="{58E7F879-5FFE-4340-8664-B7CBBEE1CE13}" srcOrd="2" destOrd="0" presId="urn:microsoft.com/office/officeart/2009/3/layout/HorizontalOrganizationChart"/>
    <dgm:cxn modelId="{F413A372-8436-4EE5-9986-6A4506635821}" type="presParOf" srcId="{F58B200E-2044-4256-B180-70C4176BB873}" destId="{FF05F6FD-67A6-47D1-90ED-67B05F4E216C}" srcOrd="3" destOrd="0" presId="urn:microsoft.com/office/officeart/2009/3/layout/HorizontalOrganizationChart"/>
    <dgm:cxn modelId="{3993C076-3F90-412F-A482-C144C3A9D7AA}" type="presParOf" srcId="{FF05F6FD-67A6-47D1-90ED-67B05F4E216C}" destId="{B92051F6-ECC1-4F04-BD1E-25F5B778A3EF}" srcOrd="0" destOrd="0" presId="urn:microsoft.com/office/officeart/2009/3/layout/HorizontalOrganizationChart"/>
    <dgm:cxn modelId="{7F678FED-63C4-431D-9663-13C12AB1EFCC}" type="presParOf" srcId="{B92051F6-ECC1-4F04-BD1E-25F5B778A3EF}" destId="{3864A316-3723-4210-B81A-1D6754196CFC}" srcOrd="0" destOrd="0" presId="urn:microsoft.com/office/officeart/2009/3/layout/HorizontalOrganizationChart"/>
    <dgm:cxn modelId="{288C8113-796C-4D7A-A252-3BF65A43E1C0}" type="presParOf" srcId="{B92051F6-ECC1-4F04-BD1E-25F5B778A3EF}" destId="{7871AA2E-92F0-4401-BBF0-8212BEBA6F85}" srcOrd="1" destOrd="0" presId="urn:microsoft.com/office/officeart/2009/3/layout/HorizontalOrganizationChart"/>
    <dgm:cxn modelId="{580462A8-1574-46F9-8741-DAE07E5C9689}" type="presParOf" srcId="{FF05F6FD-67A6-47D1-90ED-67B05F4E216C}" destId="{8980CD54-003C-4863-9B3A-409EA4E73768}" srcOrd="1" destOrd="0" presId="urn:microsoft.com/office/officeart/2009/3/layout/HorizontalOrganizationChart"/>
    <dgm:cxn modelId="{20D3CA36-66AD-4427-8E64-0406D715275D}" type="presParOf" srcId="{FF05F6FD-67A6-47D1-90ED-67B05F4E216C}" destId="{31EACE91-BB0F-4E40-B52F-84153696BB42}" srcOrd="2" destOrd="0" presId="urn:microsoft.com/office/officeart/2009/3/layout/HorizontalOrganizationChart"/>
    <dgm:cxn modelId="{38188C55-39E8-48D5-AD73-7E8D247BD439}" type="presParOf" srcId="{F58B200E-2044-4256-B180-70C4176BB873}" destId="{B64EAC45-49E7-4241-9050-C705DF73B435}" srcOrd="4" destOrd="0" presId="urn:microsoft.com/office/officeart/2009/3/layout/HorizontalOrganizationChart"/>
    <dgm:cxn modelId="{67E741D5-D467-478A-9306-4DD44411B9AF}" type="presParOf" srcId="{F58B200E-2044-4256-B180-70C4176BB873}" destId="{7FA17DA7-7150-4CE8-B90E-2896D15815B0}" srcOrd="5" destOrd="0" presId="urn:microsoft.com/office/officeart/2009/3/layout/HorizontalOrganizationChart"/>
    <dgm:cxn modelId="{1C525F35-58A1-4618-8103-C5A3344FBF1C}" type="presParOf" srcId="{7FA17DA7-7150-4CE8-B90E-2896D15815B0}" destId="{CBA36427-04DE-4335-B142-7A37C0FF3593}" srcOrd="0" destOrd="0" presId="urn:microsoft.com/office/officeart/2009/3/layout/HorizontalOrganizationChart"/>
    <dgm:cxn modelId="{B5204F79-FC41-4809-9464-01D0BDB1BCD9}" type="presParOf" srcId="{CBA36427-04DE-4335-B142-7A37C0FF3593}" destId="{6FE5521F-62E2-4BDA-B1B6-4941C952B633}" srcOrd="0" destOrd="0" presId="urn:microsoft.com/office/officeart/2009/3/layout/HorizontalOrganizationChart"/>
    <dgm:cxn modelId="{1D70D329-CC5D-4070-9CEA-F9DCDD7942D1}" type="presParOf" srcId="{CBA36427-04DE-4335-B142-7A37C0FF3593}" destId="{47E14678-70AC-469E-96FE-E46422BA3652}" srcOrd="1" destOrd="0" presId="urn:microsoft.com/office/officeart/2009/3/layout/HorizontalOrganizationChart"/>
    <dgm:cxn modelId="{6825DFD7-C430-471F-BBA3-5A68EA7139E3}" type="presParOf" srcId="{7FA17DA7-7150-4CE8-B90E-2896D15815B0}" destId="{BBAC03A9-BD92-4DB0-9E49-96A6690CCDB6}" srcOrd="1" destOrd="0" presId="urn:microsoft.com/office/officeart/2009/3/layout/HorizontalOrganizationChart"/>
    <dgm:cxn modelId="{C2B39DD1-1A97-4550-82F5-B72B3107B8D4}" type="presParOf" srcId="{7FA17DA7-7150-4CE8-B90E-2896D15815B0}" destId="{81D8CDA7-71CA-4AC8-BDC2-CCE687A74CB1}" srcOrd="2" destOrd="0" presId="urn:microsoft.com/office/officeart/2009/3/layout/HorizontalOrganizationChart"/>
    <dgm:cxn modelId="{A340AD99-4B8F-4B0A-93B5-A1D9D71440BE}" type="presParOf" srcId="{F58B200E-2044-4256-B180-70C4176BB873}" destId="{34C66E75-62F4-4316-AFAB-7194D2F2127F}" srcOrd="6" destOrd="0" presId="urn:microsoft.com/office/officeart/2009/3/layout/HorizontalOrganizationChart"/>
    <dgm:cxn modelId="{03142CA1-619B-4014-88A5-5537EB4F5444}" type="presParOf" srcId="{F58B200E-2044-4256-B180-70C4176BB873}" destId="{6C63ED73-BD6B-4AC1-98CF-0B49E5811727}" srcOrd="7" destOrd="0" presId="urn:microsoft.com/office/officeart/2009/3/layout/HorizontalOrganizationChart"/>
    <dgm:cxn modelId="{6D2DF8A4-D0CF-4662-A518-859EF616C5B4}" type="presParOf" srcId="{6C63ED73-BD6B-4AC1-98CF-0B49E5811727}" destId="{D0646439-5CE5-4DDB-8CFB-4E47931F7928}" srcOrd="0" destOrd="0" presId="urn:microsoft.com/office/officeart/2009/3/layout/HorizontalOrganizationChart"/>
    <dgm:cxn modelId="{430EF410-0203-47E4-B2CF-AB9B4903C8D7}" type="presParOf" srcId="{D0646439-5CE5-4DDB-8CFB-4E47931F7928}" destId="{21DA13E2-EFEA-4F8B-953A-810F4AA11381}" srcOrd="0" destOrd="0" presId="urn:microsoft.com/office/officeart/2009/3/layout/HorizontalOrganizationChart"/>
    <dgm:cxn modelId="{DBC20B3F-B899-430A-AACB-9176B65E6988}" type="presParOf" srcId="{D0646439-5CE5-4DDB-8CFB-4E47931F7928}" destId="{4262B93C-8B60-4022-A4AF-15F5E9AF5414}" srcOrd="1" destOrd="0" presId="urn:microsoft.com/office/officeart/2009/3/layout/HorizontalOrganizationChart"/>
    <dgm:cxn modelId="{8C29F223-C185-4DAD-B6BA-F4BB54FEBAE9}" type="presParOf" srcId="{6C63ED73-BD6B-4AC1-98CF-0B49E5811727}" destId="{AFA4483A-B04D-44D1-876E-B5E41929512E}" srcOrd="1" destOrd="0" presId="urn:microsoft.com/office/officeart/2009/3/layout/HorizontalOrganizationChart"/>
    <dgm:cxn modelId="{2B74D6ED-93D5-4755-B161-A2911AE626F2}" type="presParOf" srcId="{6C63ED73-BD6B-4AC1-98CF-0B49E5811727}" destId="{E92287D8-D1AA-49E4-A456-FAB59AD5BDEE}" srcOrd="2" destOrd="0" presId="urn:microsoft.com/office/officeart/2009/3/layout/HorizontalOrganizationChart"/>
    <dgm:cxn modelId="{D167E249-B3D9-4DE9-9EEF-62AE3C52BF5C}" type="presParOf" srcId="{F58B200E-2044-4256-B180-70C4176BB873}" destId="{D460B2BD-F690-4D37-8905-DB7C58B16FB0}" srcOrd="8" destOrd="0" presId="urn:microsoft.com/office/officeart/2009/3/layout/HorizontalOrganizationChart"/>
    <dgm:cxn modelId="{4BA2D98F-8158-45DC-95A4-58763499BFEA}" type="presParOf" srcId="{F58B200E-2044-4256-B180-70C4176BB873}" destId="{5BBF36A3-1EFD-4C8A-BA7D-307A236EEDA6}" srcOrd="9" destOrd="0" presId="urn:microsoft.com/office/officeart/2009/3/layout/HorizontalOrganizationChart"/>
    <dgm:cxn modelId="{3386A1E3-D947-4473-B347-B3419ED20C2A}" type="presParOf" srcId="{5BBF36A3-1EFD-4C8A-BA7D-307A236EEDA6}" destId="{240FAE83-B2EF-4BB3-8D5D-2BAE3954806B}" srcOrd="0" destOrd="0" presId="urn:microsoft.com/office/officeart/2009/3/layout/HorizontalOrganizationChart"/>
    <dgm:cxn modelId="{2DB6AB4B-04C5-408D-BAE6-1FAD49EA7F17}" type="presParOf" srcId="{240FAE83-B2EF-4BB3-8D5D-2BAE3954806B}" destId="{458F7A9F-1AF9-455C-BC2A-28D358CCC353}" srcOrd="0" destOrd="0" presId="urn:microsoft.com/office/officeart/2009/3/layout/HorizontalOrganizationChart"/>
    <dgm:cxn modelId="{629A0C8D-14CD-4E47-80B6-C496B1FFB67D}" type="presParOf" srcId="{240FAE83-B2EF-4BB3-8D5D-2BAE3954806B}" destId="{0406FB17-7619-4A11-BF77-44683C7D7C1D}" srcOrd="1" destOrd="0" presId="urn:microsoft.com/office/officeart/2009/3/layout/HorizontalOrganizationChart"/>
    <dgm:cxn modelId="{EBF6E6D9-C3CC-419A-98D9-356FB2B66F75}" type="presParOf" srcId="{5BBF36A3-1EFD-4C8A-BA7D-307A236EEDA6}" destId="{BFEC483F-17AD-460D-8E3E-0BF361AF02B6}" srcOrd="1" destOrd="0" presId="urn:microsoft.com/office/officeart/2009/3/layout/HorizontalOrganizationChart"/>
    <dgm:cxn modelId="{CF31DEE9-C30B-4582-83AE-BFCB28AAC034}" type="presParOf" srcId="{5BBF36A3-1EFD-4C8A-BA7D-307A236EEDA6}" destId="{F7EF94FA-7BD7-4AEC-94CC-3998EB699266}" srcOrd="2" destOrd="0" presId="urn:microsoft.com/office/officeart/2009/3/layout/HorizontalOrganizationChart"/>
    <dgm:cxn modelId="{732F6642-352A-4C12-AC94-12A775DA600D}" type="presParOf" srcId="{DFEE0A71-D651-4F38-ACEF-858D6EF3B05E}" destId="{03AB8C5E-2B5D-4BC1-935A-D95988AB2997}" srcOrd="2" destOrd="0" presId="urn:microsoft.com/office/officeart/2009/3/layout/HorizontalOrganizationChart"/>
    <dgm:cxn modelId="{21DB622B-D782-470E-B758-ACAE310F938C}" type="presParOf" srcId="{09A30515-47B7-490D-A555-531986BE58BC}" destId="{BD359607-3C41-47A7-8AFC-669DF8796E73}" srcOrd="2" destOrd="0" presId="urn:microsoft.com/office/officeart/2009/3/layout/HorizontalOrganizationChart"/>
    <dgm:cxn modelId="{1C1E4A38-904C-4BA2-9359-177E3383BEBD}" type="presParOf" srcId="{09A30515-47B7-490D-A555-531986BE58BC}" destId="{F23DEA15-CAF0-4B19-976D-B4555EC29AEF}" srcOrd="3" destOrd="0" presId="urn:microsoft.com/office/officeart/2009/3/layout/HorizontalOrganizationChart"/>
    <dgm:cxn modelId="{40ADE8A5-9A70-4423-8CBF-B61E34E166BE}" type="presParOf" srcId="{F23DEA15-CAF0-4B19-976D-B4555EC29AEF}" destId="{44980B8F-6726-4D8B-8516-DDC7FC2CC261}" srcOrd="0" destOrd="0" presId="urn:microsoft.com/office/officeart/2009/3/layout/HorizontalOrganizationChart"/>
    <dgm:cxn modelId="{758C95E3-D0E7-4B6D-BE2D-63FAC31327EA}" type="presParOf" srcId="{44980B8F-6726-4D8B-8516-DDC7FC2CC261}" destId="{B299221C-156B-4EAE-A2F7-D48C7F10699D}" srcOrd="0" destOrd="0" presId="urn:microsoft.com/office/officeart/2009/3/layout/HorizontalOrganizationChart"/>
    <dgm:cxn modelId="{864F5E2F-25BA-48BF-847D-A09A2B97BCB7}" type="presParOf" srcId="{44980B8F-6726-4D8B-8516-DDC7FC2CC261}" destId="{F423E6D1-AF51-45B3-8FC2-77BB503F900E}" srcOrd="1" destOrd="0" presId="urn:microsoft.com/office/officeart/2009/3/layout/HorizontalOrganizationChart"/>
    <dgm:cxn modelId="{B6670ADC-2A60-4234-8E0D-4116496DA030}" type="presParOf" srcId="{F23DEA15-CAF0-4B19-976D-B4555EC29AEF}" destId="{66194376-A792-429B-ABD5-35592489A8B6}" srcOrd="1" destOrd="0" presId="urn:microsoft.com/office/officeart/2009/3/layout/HorizontalOrganizationChart"/>
    <dgm:cxn modelId="{2D28F461-EA39-4C2D-B89A-27686AC515C1}" type="presParOf" srcId="{66194376-A792-429B-ABD5-35592489A8B6}" destId="{7E4A574B-A4D4-462E-A6E9-62B9DBA2FA2E}" srcOrd="0" destOrd="0" presId="urn:microsoft.com/office/officeart/2009/3/layout/HorizontalOrganizationChart"/>
    <dgm:cxn modelId="{5B8F2D8D-2CAF-4198-8AE5-BD128421E0F2}" type="presParOf" srcId="{66194376-A792-429B-ABD5-35592489A8B6}" destId="{E2004B4C-B887-41AD-8D3E-B057EFC90CB8}" srcOrd="1" destOrd="0" presId="urn:microsoft.com/office/officeart/2009/3/layout/HorizontalOrganizationChart"/>
    <dgm:cxn modelId="{0EA559C1-C804-49D5-AD1D-32D7D3640FB9}" type="presParOf" srcId="{E2004B4C-B887-41AD-8D3E-B057EFC90CB8}" destId="{842DFF0E-7C41-4BF8-A41B-58ABE68F0BE9}" srcOrd="0" destOrd="0" presId="urn:microsoft.com/office/officeart/2009/3/layout/HorizontalOrganizationChart"/>
    <dgm:cxn modelId="{389F1C8C-EDA4-4D0A-8B63-EB1D6B19E969}" type="presParOf" srcId="{842DFF0E-7C41-4BF8-A41B-58ABE68F0BE9}" destId="{08898658-A87A-4460-B77A-2FB3743CBC12}" srcOrd="0" destOrd="0" presId="urn:microsoft.com/office/officeart/2009/3/layout/HorizontalOrganizationChart"/>
    <dgm:cxn modelId="{90B66D4C-AB26-4A3A-8F9F-5DE49549A6B3}" type="presParOf" srcId="{842DFF0E-7C41-4BF8-A41B-58ABE68F0BE9}" destId="{EAF0C8E9-C5F4-44EE-B732-16F6F2B8B57F}" srcOrd="1" destOrd="0" presId="urn:microsoft.com/office/officeart/2009/3/layout/HorizontalOrganizationChart"/>
    <dgm:cxn modelId="{26E52A06-BA38-47E4-948A-BE72D940E534}" type="presParOf" srcId="{E2004B4C-B887-41AD-8D3E-B057EFC90CB8}" destId="{DD54FDFE-A3D9-4ADE-B10C-7297513178D0}" srcOrd="1" destOrd="0" presId="urn:microsoft.com/office/officeart/2009/3/layout/HorizontalOrganizationChart"/>
    <dgm:cxn modelId="{248ABE18-ECB2-4D72-A00B-5DD4A45F8B1B}" type="presParOf" srcId="{E2004B4C-B887-41AD-8D3E-B057EFC90CB8}" destId="{DD1B4427-ED32-4643-B4A0-C0BE5C3EC9AD}" srcOrd="2" destOrd="0" presId="urn:microsoft.com/office/officeart/2009/3/layout/HorizontalOrganizationChart"/>
    <dgm:cxn modelId="{766D29BA-6626-444D-AC33-279179342A41}" type="presParOf" srcId="{66194376-A792-429B-ABD5-35592489A8B6}" destId="{9F4B1A36-B0B1-48DB-B7B9-07E2708F42E7}" srcOrd="2" destOrd="0" presId="urn:microsoft.com/office/officeart/2009/3/layout/HorizontalOrganizationChart"/>
    <dgm:cxn modelId="{7EB9E401-B251-4921-A09F-6806E6E28362}" type="presParOf" srcId="{66194376-A792-429B-ABD5-35592489A8B6}" destId="{576572C4-42C0-46F9-BC9D-F59A6863E62C}" srcOrd="3" destOrd="0" presId="urn:microsoft.com/office/officeart/2009/3/layout/HorizontalOrganizationChart"/>
    <dgm:cxn modelId="{ADA55BB2-2E72-45FC-8345-FBA60DCA505D}" type="presParOf" srcId="{576572C4-42C0-46F9-BC9D-F59A6863E62C}" destId="{4F31CE85-FA5B-49C3-BD3C-8B64677B1FCB}" srcOrd="0" destOrd="0" presId="urn:microsoft.com/office/officeart/2009/3/layout/HorizontalOrganizationChart"/>
    <dgm:cxn modelId="{C18F2115-4ED5-4986-A238-19B4BA88A1FC}" type="presParOf" srcId="{4F31CE85-FA5B-49C3-BD3C-8B64677B1FCB}" destId="{FDC61AAF-2B9C-4395-8C53-33DA7C59732A}" srcOrd="0" destOrd="0" presId="urn:microsoft.com/office/officeart/2009/3/layout/HorizontalOrganizationChart"/>
    <dgm:cxn modelId="{A9D7C366-AC9E-41F2-A148-C34FA232CBF4}" type="presParOf" srcId="{4F31CE85-FA5B-49C3-BD3C-8B64677B1FCB}" destId="{C6005F58-8C3A-4C8A-BE38-27BD02BD0DFE}" srcOrd="1" destOrd="0" presId="urn:microsoft.com/office/officeart/2009/3/layout/HorizontalOrganizationChart"/>
    <dgm:cxn modelId="{A38F325A-8F68-447A-B38A-0191E9E27378}" type="presParOf" srcId="{576572C4-42C0-46F9-BC9D-F59A6863E62C}" destId="{163BEBD9-867E-4847-81D0-C3D3EDDFAD46}" srcOrd="1" destOrd="0" presId="urn:microsoft.com/office/officeart/2009/3/layout/HorizontalOrganizationChart"/>
    <dgm:cxn modelId="{A6E8A19D-B5D9-41CE-8D44-529C153CC96D}" type="presParOf" srcId="{576572C4-42C0-46F9-BC9D-F59A6863E62C}" destId="{347DCF1A-8464-421C-9135-58F6779BF13E}" srcOrd="2" destOrd="0" presId="urn:microsoft.com/office/officeart/2009/3/layout/HorizontalOrganizationChart"/>
    <dgm:cxn modelId="{FE82B526-399D-4314-BD26-7F1F0EF8C0E1}" type="presParOf" srcId="{66194376-A792-429B-ABD5-35592489A8B6}" destId="{68F82A5D-C922-4AA1-9345-75838C0EEB3F}" srcOrd="4" destOrd="0" presId="urn:microsoft.com/office/officeart/2009/3/layout/HorizontalOrganizationChart"/>
    <dgm:cxn modelId="{731C27DE-0567-4443-897B-FFB27FF0EC54}" type="presParOf" srcId="{66194376-A792-429B-ABD5-35592489A8B6}" destId="{1669DB51-768F-485F-8157-327726B2A0D6}" srcOrd="5" destOrd="0" presId="urn:microsoft.com/office/officeart/2009/3/layout/HorizontalOrganizationChart"/>
    <dgm:cxn modelId="{5B79FEBA-6FBF-41A8-A017-F6AB9AB25B5F}" type="presParOf" srcId="{1669DB51-768F-485F-8157-327726B2A0D6}" destId="{04213FCA-4A8E-4A5B-812C-CA72BA938423}" srcOrd="0" destOrd="0" presId="urn:microsoft.com/office/officeart/2009/3/layout/HorizontalOrganizationChart"/>
    <dgm:cxn modelId="{4BCAB6B6-3E23-4CC4-ACA9-B9229EFB7169}" type="presParOf" srcId="{04213FCA-4A8E-4A5B-812C-CA72BA938423}" destId="{3C8F537B-8F57-4BB7-99B9-31595DE22ADE}" srcOrd="0" destOrd="0" presId="urn:microsoft.com/office/officeart/2009/3/layout/HorizontalOrganizationChart"/>
    <dgm:cxn modelId="{60A3B50F-9580-469D-AA29-2A0407039B7B}" type="presParOf" srcId="{04213FCA-4A8E-4A5B-812C-CA72BA938423}" destId="{0BB3BDDB-DDAC-481F-A7DA-4853DD02814E}" srcOrd="1" destOrd="0" presId="urn:microsoft.com/office/officeart/2009/3/layout/HorizontalOrganizationChart"/>
    <dgm:cxn modelId="{3D977AC1-73BF-4C8B-B838-F80F1A04367B}" type="presParOf" srcId="{1669DB51-768F-485F-8157-327726B2A0D6}" destId="{8FA2CC52-2C47-460A-BD7C-F610A6638B90}" srcOrd="1" destOrd="0" presId="urn:microsoft.com/office/officeart/2009/3/layout/HorizontalOrganizationChart"/>
    <dgm:cxn modelId="{7E0F220D-02B3-41AC-81A4-8D07B8CA397A}" type="presParOf" srcId="{1669DB51-768F-485F-8157-327726B2A0D6}" destId="{70EE0C45-8E6D-40DA-A24F-F1E1FC7E604F}" srcOrd="2" destOrd="0" presId="urn:microsoft.com/office/officeart/2009/3/layout/HorizontalOrganizationChart"/>
    <dgm:cxn modelId="{A7F37CD0-0457-4C48-989B-73E534C9F7BC}" type="presParOf" srcId="{66194376-A792-429B-ABD5-35592489A8B6}" destId="{8F141F36-3FAD-4703-B881-77A99F225F53}" srcOrd="6" destOrd="0" presId="urn:microsoft.com/office/officeart/2009/3/layout/HorizontalOrganizationChart"/>
    <dgm:cxn modelId="{E3904317-23F2-42D0-B3E8-9B58C0D80259}" type="presParOf" srcId="{66194376-A792-429B-ABD5-35592489A8B6}" destId="{6A768788-3F20-4D9B-9B27-EB6302B1CE48}" srcOrd="7" destOrd="0" presId="urn:microsoft.com/office/officeart/2009/3/layout/HorizontalOrganizationChart"/>
    <dgm:cxn modelId="{63BCC890-99E3-4E69-8631-09B25DF91875}" type="presParOf" srcId="{6A768788-3F20-4D9B-9B27-EB6302B1CE48}" destId="{2FC4FBDB-2F7E-4141-B758-4268A8EC618D}" srcOrd="0" destOrd="0" presId="urn:microsoft.com/office/officeart/2009/3/layout/HorizontalOrganizationChart"/>
    <dgm:cxn modelId="{AB0728BB-AABC-4AD8-B3A4-927D179F8C5C}" type="presParOf" srcId="{2FC4FBDB-2F7E-4141-B758-4268A8EC618D}" destId="{BEE12D44-BE2C-408A-8E8B-DABDA11F3A2B}" srcOrd="0" destOrd="0" presId="urn:microsoft.com/office/officeart/2009/3/layout/HorizontalOrganizationChart"/>
    <dgm:cxn modelId="{29179251-46B0-4C06-B2AC-133249FA7571}" type="presParOf" srcId="{2FC4FBDB-2F7E-4141-B758-4268A8EC618D}" destId="{C744AC1A-C50E-4630-822A-EF5B60C003C4}" srcOrd="1" destOrd="0" presId="urn:microsoft.com/office/officeart/2009/3/layout/HorizontalOrganizationChart"/>
    <dgm:cxn modelId="{6219B789-562A-4369-95F3-81882B290819}" type="presParOf" srcId="{6A768788-3F20-4D9B-9B27-EB6302B1CE48}" destId="{9A6EEDDE-EC24-45B0-9493-FEB323384D63}" srcOrd="1" destOrd="0" presId="urn:microsoft.com/office/officeart/2009/3/layout/HorizontalOrganizationChart"/>
    <dgm:cxn modelId="{9539217E-1BEA-4607-A6F6-2B6E8F45A796}" type="presParOf" srcId="{6A768788-3F20-4D9B-9B27-EB6302B1CE48}" destId="{D5C36846-8C10-4DC5-B078-91DFE2760FF9}" srcOrd="2" destOrd="0" presId="urn:microsoft.com/office/officeart/2009/3/layout/HorizontalOrganizationChart"/>
    <dgm:cxn modelId="{55227DCC-6565-4FBB-B8B8-D7F02CC54EF1}" type="presParOf" srcId="{F23DEA15-CAF0-4B19-976D-B4555EC29AEF}" destId="{0F5B496B-2D11-4EE3-8281-F7F1A2B5BDA6}" srcOrd="2" destOrd="0" presId="urn:microsoft.com/office/officeart/2009/3/layout/HorizontalOrganizationChart"/>
    <dgm:cxn modelId="{19056E1E-B5B0-41CC-9CD5-B7027524B9C0}" type="presParOf" srcId="{EFBA08D2-B360-44AB-872B-7A5B88E2BD01}" destId="{A2CE011B-404B-4615-A23A-4284B6EE62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FACF55-753A-494C-A929-A50B3618D01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ED919B-0261-4A50-935E-DC3F71D5A1FB}">
      <dgm:prSet phldrT="[Texto]" custT="1"/>
      <dgm:spPr/>
      <dgm:t>
        <a:bodyPr/>
        <a:lstStyle/>
        <a:p>
          <a:r>
            <a:rPr lang="es-ES" sz="1100" dirty="0" smtClean="0"/>
            <a:t>Listas</a:t>
          </a:r>
          <a:endParaRPr lang="es-ES" sz="1100" dirty="0"/>
        </a:p>
      </dgm:t>
    </dgm:pt>
    <dgm:pt modelId="{77635518-30C6-4DFC-91BB-8E8559E4A252}" type="parTrans" cxnId="{237C97FA-C498-4B46-A0BC-ACDA1A58F4EE}">
      <dgm:prSet/>
      <dgm:spPr/>
      <dgm:t>
        <a:bodyPr/>
        <a:lstStyle/>
        <a:p>
          <a:endParaRPr lang="es-ES"/>
        </a:p>
      </dgm:t>
    </dgm:pt>
    <dgm:pt modelId="{CEF73014-8D70-45B7-AF91-B422011F7A69}" type="sibTrans" cxnId="{237C97FA-C498-4B46-A0BC-ACDA1A58F4EE}">
      <dgm:prSet/>
      <dgm:spPr/>
      <dgm:t>
        <a:bodyPr/>
        <a:lstStyle/>
        <a:p>
          <a:endParaRPr lang="es-ES"/>
        </a:p>
      </dgm:t>
    </dgm:pt>
    <dgm:pt modelId="{B46A1E01-6BDE-4922-A349-0DB0BEFF4B5F}">
      <dgm:prSet phldrT="[Texto]" custT="1"/>
      <dgm:spPr/>
      <dgm:t>
        <a:bodyPr/>
        <a:lstStyle/>
        <a:p>
          <a:r>
            <a:rPr lang="es-ES" sz="1100" dirty="0" smtClean="0"/>
            <a:t>Simples </a:t>
          </a:r>
          <a:endParaRPr lang="es-ES" sz="1100" dirty="0"/>
        </a:p>
      </dgm:t>
    </dgm:pt>
    <dgm:pt modelId="{AFFE3E1F-A5CB-4676-A580-0E34747D78C1}" type="parTrans" cxnId="{9314F6BA-08BD-441A-9CED-FADC1020D2CA}">
      <dgm:prSet/>
      <dgm:spPr/>
      <dgm:t>
        <a:bodyPr/>
        <a:lstStyle/>
        <a:p>
          <a:endParaRPr lang="es-ES"/>
        </a:p>
      </dgm:t>
    </dgm:pt>
    <dgm:pt modelId="{860B400B-7AE2-4F6E-A7AC-0CFFCFACDE37}" type="sibTrans" cxnId="{9314F6BA-08BD-441A-9CED-FADC1020D2CA}">
      <dgm:prSet/>
      <dgm:spPr/>
      <dgm:t>
        <a:bodyPr/>
        <a:lstStyle/>
        <a:p>
          <a:endParaRPr lang="es-ES"/>
        </a:p>
      </dgm:t>
    </dgm:pt>
    <dgm:pt modelId="{AC8A5DCA-3835-4609-8F5A-FC56F1A7C9DA}">
      <dgm:prSet phldrT="[Texto]" custT="1"/>
      <dgm:spPr/>
      <dgm:t>
        <a:bodyPr/>
        <a:lstStyle/>
        <a:p>
          <a:r>
            <a:rPr lang="es-ES" sz="1100" dirty="0" smtClean="0"/>
            <a:t>Dobles</a:t>
          </a:r>
          <a:endParaRPr lang="es-ES" sz="1100" dirty="0"/>
        </a:p>
      </dgm:t>
    </dgm:pt>
    <dgm:pt modelId="{08197B42-A0CA-4A04-9F15-A36699A6E9B8}" type="parTrans" cxnId="{9BEAB45E-A4DC-4655-BE3E-A9854F72B57E}">
      <dgm:prSet/>
      <dgm:spPr/>
      <dgm:t>
        <a:bodyPr/>
        <a:lstStyle/>
        <a:p>
          <a:endParaRPr lang="es-ES"/>
        </a:p>
      </dgm:t>
    </dgm:pt>
    <dgm:pt modelId="{7B70CF54-BDCF-479B-8433-9DA88A8EE141}" type="sibTrans" cxnId="{9BEAB45E-A4DC-4655-BE3E-A9854F72B57E}">
      <dgm:prSet/>
      <dgm:spPr/>
      <dgm:t>
        <a:bodyPr/>
        <a:lstStyle/>
        <a:p>
          <a:endParaRPr lang="es-ES"/>
        </a:p>
      </dgm:t>
    </dgm:pt>
    <dgm:pt modelId="{36A7BE1A-D25E-4E62-A0CC-72DE1E9AF0D0}">
      <dgm:prSet phldrT="[Texto]" custT="1"/>
      <dgm:spPr/>
      <dgm:t>
        <a:bodyPr/>
        <a:lstStyle/>
        <a:p>
          <a:r>
            <a:rPr lang="es-ES" sz="1100" dirty="0" smtClean="0"/>
            <a:t>Circulares</a:t>
          </a:r>
          <a:endParaRPr lang="es-ES" sz="1100" dirty="0"/>
        </a:p>
      </dgm:t>
    </dgm:pt>
    <dgm:pt modelId="{07FBDB6B-A0E1-4463-AFCA-B22F922EF6BB}" type="parTrans" cxnId="{B79ED128-D0B7-49CA-BEBF-C1C142F1371F}">
      <dgm:prSet/>
      <dgm:spPr/>
      <dgm:t>
        <a:bodyPr/>
        <a:lstStyle/>
        <a:p>
          <a:endParaRPr lang="es-ES"/>
        </a:p>
      </dgm:t>
    </dgm:pt>
    <dgm:pt modelId="{C88D2D8F-1FD9-455D-A3E9-FDA0F298CE6C}" type="sibTrans" cxnId="{B79ED128-D0B7-49CA-BEBF-C1C142F1371F}">
      <dgm:prSet/>
      <dgm:spPr/>
      <dgm:t>
        <a:bodyPr/>
        <a:lstStyle/>
        <a:p>
          <a:endParaRPr lang="es-ES"/>
        </a:p>
      </dgm:t>
    </dgm:pt>
    <dgm:pt modelId="{156E31EB-507B-4C5D-8A06-3DE479CF3353}" type="pres">
      <dgm:prSet presAssocID="{D6FACF55-753A-494C-A929-A50B3618D0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FBA08D2-B360-44AB-872B-7A5B88E2BD01}" type="pres">
      <dgm:prSet presAssocID="{8BED919B-0261-4A50-935E-DC3F71D5A1FB}" presName="hierRoot1" presStyleCnt="0">
        <dgm:presLayoutVars>
          <dgm:hierBranch val="init"/>
        </dgm:presLayoutVars>
      </dgm:prSet>
      <dgm:spPr/>
    </dgm:pt>
    <dgm:pt modelId="{89ED084D-233C-43E7-8FB6-0A863F41FFBE}" type="pres">
      <dgm:prSet presAssocID="{8BED919B-0261-4A50-935E-DC3F71D5A1FB}" presName="rootComposite1" presStyleCnt="0"/>
      <dgm:spPr/>
    </dgm:pt>
    <dgm:pt modelId="{C4A87ECE-C7AC-4B21-BAF0-A1C3E56DEF02}" type="pres">
      <dgm:prSet presAssocID="{8BED919B-0261-4A50-935E-DC3F71D5A1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19BF2C6-755D-4827-97AD-0F7F241C1A2E}" type="pres">
      <dgm:prSet presAssocID="{8BED919B-0261-4A50-935E-DC3F71D5A1FB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9A30515-47B7-490D-A555-531986BE58BC}" type="pres">
      <dgm:prSet presAssocID="{8BED919B-0261-4A50-935E-DC3F71D5A1FB}" presName="hierChild2" presStyleCnt="0"/>
      <dgm:spPr/>
    </dgm:pt>
    <dgm:pt modelId="{9F4B1A36-B0B1-48DB-B7B9-07E2708F42E7}" type="pres">
      <dgm:prSet presAssocID="{AFFE3E1F-A5CB-4676-A580-0E34747D78C1}" presName="Name64" presStyleLbl="parChTrans1D2" presStyleIdx="0" presStyleCnt="3"/>
      <dgm:spPr/>
      <dgm:t>
        <a:bodyPr/>
        <a:lstStyle/>
        <a:p>
          <a:endParaRPr lang="es-ES"/>
        </a:p>
      </dgm:t>
    </dgm:pt>
    <dgm:pt modelId="{576572C4-42C0-46F9-BC9D-F59A6863E62C}" type="pres">
      <dgm:prSet presAssocID="{B46A1E01-6BDE-4922-A349-0DB0BEFF4B5F}" presName="hierRoot2" presStyleCnt="0">
        <dgm:presLayoutVars>
          <dgm:hierBranch val="init"/>
        </dgm:presLayoutVars>
      </dgm:prSet>
      <dgm:spPr/>
    </dgm:pt>
    <dgm:pt modelId="{4F31CE85-FA5B-49C3-BD3C-8B64677B1FCB}" type="pres">
      <dgm:prSet presAssocID="{B46A1E01-6BDE-4922-A349-0DB0BEFF4B5F}" presName="rootComposite" presStyleCnt="0"/>
      <dgm:spPr/>
    </dgm:pt>
    <dgm:pt modelId="{FDC61AAF-2B9C-4395-8C53-33DA7C59732A}" type="pres">
      <dgm:prSet presAssocID="{B46A1E01-6BDE-4922-A349-0DB0BEFF4B5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6005F58-8C3A-4C8A-BE38-27BD02BD0DFE}" type="pres">
      <dgm:prSet presAssocID="{B46A1E01-6BDE-4922-A349-0DB0BEFF4B5F}" presName="rootConnector" presStyleLbl="node2" presStyleIdx="0" presStyleCnt="3"/>
      <dgm:spPr/>
      <dgm:t>
        <a:bodyPr/>
        <a:lstStyle/>
        <a:p>
          <a:endParaRPr lang="es-ES"/>
        </a:p>
      </dgm:t>
    </dgm:pt>
    <dgm:pt modelId="{163BEBD9-867E-4847-81D0-C3D3EDDFAD46}" type="pres">
      <dgm:prSet presAssocID="{B46A1E01-6BDE-4922-A349-0DB0BEFF4B5F}" presName="hierChild4" presStyleCnt="0"/>
      <dgm:spPr/>
    </dgm:pt>
    <dgm:pt modelId="{347DCF1A-8464-421C-9135-58F6779BF13E}" type="pres">
      <dgm:prSet presAssocID="{B46A1E01-6BDE-4922-A349-0DB0BEFF4B5F}" presName="hierChild5" presStyleCnt="0"/>
      <dgm:spPr/>
    </dgm:pt>
    <dgm:pt modelId="{68F82A5D-C922-4AA1-9345-75838C0EEB3F}" type="pres">
      <dgm:prSet presAssocID="{08197B42-A0CA-4A04-9F15-A36699A6E9B8}" presName="Name64" presStyleLbl="parChTrans1D2" presStyleIdx="1" presStyleCnt="3"/>
      <dgm:spPr/>
      <dgm:t>
        <a:bodyPr/>
        <a:lstStyle/>
        <a:p>
          <a:endParaRPr lang="es-ES"/>
        </a:p>
      </dgm:t>
    </dgm:pt>
    <dgm:pt modelId="{1669DB51-768F-485F-8157-327726B2A0D6}" type="pres">
      <dgm:prSet presAssocID="{AC8A5DCA-3835-4609-8F5A-FC56F1A7C9DA}" presName="hierRoot2" presStyleCnt="0">
        <dgm:presLayoutVars>
          <dgm:hierBranch val="init"/>
        </dgm:presLayoutVars>
      </dgm:prSet>
      <dgm:spPr/>
    </dgm:pt>
    <dgm:pt modelId="{04213FCA-4A8E-4A5B-812C-CA72BA938423}" type="pres">
      <dgm:prSet presAssocID="{AC8A5DCA-3835-4609-8F5A-FC56F1A7C9DA}" presName="rootComposite" presStyleCnt="0"/>
      <dgm:spPr/>
    </dgm:pt>
    <dgm:pt modelId="{3C8F537B-8F57-4BB7-99B9-31595DE22ADE}" type="pres">
      <dgm:prSet presAssocID="{AC8A5DCA-3835-4609-8F5A-FC56F1A7C9D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B3BDDB-DDAC-481F-A7DA-4853DD02814E}" type="pres">
      <dgm:prSet presAssocID="{AC8A5DCA-3835-4609-8F5A-FC56F1A7C9DA}" presName="rootConnector" presStyleLbl="node2" presStyleIdx="1" presStyleCnt="3"/>
      <dgm:spPr/>
      <dgm:t>
        <a:bodyPr/>
        <a:lstStyle/>
        <a:p>
          <a:endParaRPr lang="es-ES"/>
        </a:p>
      </dgm:t>
    </dgm:pt>
    <dgm:pt modelId="{8FA2CC52-2C47-460A-BD7C-F610A6638B90}" type="pres">
      <dgm:prSet presAssocID="{AC8A5DCA-3835-4609-8F5A-FC56F1A7C9DA}" presName="hierChild4" presStyleCnt="0"/>
      <dgm:spPr/>
    </dgm:pt>
    <dgm:pt modelId="{70EE0C45-8E6D-40DA-A24F-F1E1FC7E604F}" type="pres">
      <dgm:prSet presAssocID="{AC8A5DCA-3835-4609-8F5A-FC56F1A7C9DA}" presName="hierChild5" presStyleCnt="0"/>
      <dgm:spPr/>
    </dgm:pt>
    <dgm:pt modelId="{8F141F36-3FAD-4703-B881-77A99F225F53}" type="pres">
      <dgm:prSet presAssocID="{07FBDB6B-A0E1-4463-AFCA-B22F922EF6BB}" presName="Name64" presStyleLbl="parChTrans1D2" presStyleIdx="2" presStyleCnt="3"/>
      <dgm:spPr/>
      <dgm:t>
        <a:bodyPr/>
        <a:lstStyle/>
        <a:p>
          <a:endParaRPr lang="es-ES"/>
        </a:p>
      </dgm:t>
    </dgm:pt>
    <dgm:pt modelId="{6A768788-3F20-4D9B-9B27-EB6302B1CE48}" type="pres">
      <dgm:prSet presAssocID="{36A7BE1A-D25E-4E62-A0CC-72DE1E9AF0D0}" presName="hierRoot2" presStyleCnt="0">
        <dgm:presLayoutVars>
          <dgm:hierBranch val="init"/>
        </dgm:presLayoutVars>
      </dgm:prSet>
      <dgm:spPr/>
    </dgm:pt>
    <dgm:pt modelId="{2FC4FBDB-2F7E-4141-B758-4268A8EC618D}" type="pres">
      <dgm:prSet presAssocID="{36A7BE1A-D25E-4E62-A0CC-72DE1E9AF0D0}" presName="rootComposite" presStyleCnt="0"/>
      <dgm:spPr/>
    </dgm:pt>
    <dgm:pt modelId="{BEE12D44-BE2C-408A-8E8B-DABDA11F3A2B}" type="pres">
      <dgm:prSet presAssocID="{36A7BE1A-D25E-4E62-A0CC-72DE1E9AF0D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44AC1A-C50E-4630-822A-EF5B60C003C4}" type="pres">
      <dgm:prSet presAssocID="{36A7BE1A-D25E-4E62-A0CC-72DE1E9AF0D0}" presName="rootConnector" presStyleLbl="node2" presStyleIdx="2" presStyleCnt="3"/>
      <dgm:spPr/>
      <dgm:t>
        <a:bodyPr/>
        <a:lstStyle/>
        <a:p>
          <a:endParaRPr lang="es-ES"/>
        </a:p>
      </dgm:t>
    </dgm:pt>
    <dgm:pt modelId="{9A6EEDDE-EC24-45B0-9493-FEB323384D63}" type="pres">
      <dgm:prSet presAssocID="{36A7BE1A-D25E-4E62-A0CC-72DE1E9AF0D0}" presName="hierChild4" presStyleCnt="0"/>
      <dgm:spPr/>
    </dgm:pt>
    <dgm:pt modelId="{D5C36846-8C10-4DC5-B078-91DFE2760FF9}" type="pres">
      <dgm:prSet presAssocID="{36A7BE1A-D25E-4E62-A0CC-72DE1E9AF0D0}" presName="hierChild5" presStyleCnt="0"/>
      <dgm:spPr/>
    </dgm:pt>
    <dgm:pt modelId="{A2CE011B-404B-4615-A23A-4284B6EE624B}" type="pres">
      <dgm:prSet presAssocID="{8BED919B-0261-4A50-935E-DC3F71D5A1FB}" presName="hierChild3" presStyleCnt="0"/>
      <dgm:spPr/>
    </dgm:pt>
  </dgm:ptLst>
  <dgm:cxnLst>
    <dgm:cxn modelId="{8AB3FBF8-BE1F-45A7-BDFA-F24E47384331}" type="presOf" srcId="{AC8A5DCA-3835-4609-8F5A-FC56F1A7C9DA}" destId="{3C8F537B-8F57-4BB7-99B9-31595DE22ADE}" srcOrd="0" destOrd="0" presId="urn:microsoft.com/office/officeart/2009/3/layout/HorizontalOrganizationChart"/>
    <dgm:cxn modelId="{2C75FC8A-FF92-45F3-99F6-0704ED37DCA2}" type="presOf" srcId="{8BED919B-0261-4A50-935E-DC3F71D5A1FB}" destId="{C4A87ECE-C7AC-4B21-BAF0-A1C3E56DEF02}" srcOrd="0" destOrd="0" presId="urn:microsoft.com/office/officeart/2009/3/layout/HorizontalOrganizationChart"/>
    <dgm:cxn modelId="{9BEAB45E-A4DC-4655-BE3E-A9854F72B57E}" srcId="{8BED919B-0261-4A50-935E-DC3F71D5A1FB}" destId="{AC8A5DCA-3835-4609-8F5A-FC56F1A7C9DA}" srcOrd="1" destOrd="0" parTransId="{08197B42-A0CA-4A04-9F15-A36699A6E9B8}" sibTransId="{7B70CF54-BDCF-479B-8433-9DA88A8EE141}"/>
    <dgm:cxn modelId="{8EBA72F7-F536-43C8-89A8-A3DE854F3BBF}" type="presOf" srcId="{07FBDB6B-A0E1-4463-AFCA-B22F922EF6BB}" destId="{8F141F36-3FAD-4703-B881-77A99F225F53}" srcOrd="0" destOrd="0" presId="urn:microsoft.com/office/officeart/2009/3/layout/HorizontalOrganizationChart"/>
    <dgm:cxn modelId="{FD2BB01C-B2FC-4D24-BEF7-CAF5B9E49265}" type="presOf" srcId="{B46A1E01-6BDE-4922-A349-0DB0BEFF4B5F}" destId="{C6005F58-8C3A-4C8A-BE38-27BD02BD0DFE}" srcOrd="1" destOrd="0" presId="urn:microsoft.com/office/officeart/2009/3/layout/HorizontalOrganizationChart"/>
    <dgm:cxn modelId="{B79ED128-D0B7-49CA-BEBF-C1C142F1371F}" srcId="{8BED919B-0261-4A50-935E-DC3F71D5A1FB}" destId="{36A7BE1A-D25E-4E62-A0CC-72DE1E9AF0D0}" srcOrd="2" destOrd="0" parTransId="{07FBDB6B-A0E1-4463-AFCA-B22F922EF6BB}" sibTransId="{C88D2D8F-1FD9-455D-A3E9-FDA0F298CE6C}"/>
    <dgm:cxn modelId="{71E70F13-FCA4-4DFD-BCAB-2AAC60C2166B}" type="presOf" srcId="{AFFE3E1F-A5CB-4676-A580-0E34747D78C1}" destId="{9F4B1A36-B0B1-48DB-B7B9-07E2708F42E7}" srcOrd="0" destOrd="0" presId="urn:microsoft.com/office/officeart/2009/3/layout/HorizontalOrganizationChart"/>
    <dgm:cxn modelId="{49A74CE8-E8A0-4793-879A-839134D35DDA}" type="presOf" srcId="{08197B42-A0CA-4A04-9F15-A36699A6E9B8}" destId="{68F82A5D-C922-4AA1-9345-75838C0EEB3F}" srcOrd="0" destOrd="0" presId="urn:microsoft.com/office/officeart/2009/3/layout/HorizontalOrganizationChart"/>
    <dgm:cxn modelId="{8788EC69-22E4-4045-B07D-3481496CF669}" type="presOf" srcId="{36A7BE1A-D25E-4E62-A0CC-72DE1E9AF0D0}" destId="{C744AC1A-C50E-4630-822A-EF5B60C003C4}" srcOrd="1" destOrd="0" presId="urn:microsoft.com/office/officeart/2009/3/layout/HorizontalOrganizationChart"/>
    <dgm:cxn modelId="{FE5CE738-B0BF-4548-83D1-97C628877C80}" type="presOf" srcId="{B46A1E01-6BDE-4922-A349-0DB0BEFF4B5F}" destId="{FDC61AAF-2B9C-4395-8C53-33DA7C59732A}" srcOrd="0" destOrd="0" presId="urn:microsoft.com/office/officeart/2009/3/layout/HorizontalOrganizationChart"/>
    <dgm:cxn modelId="{975BBE97-2678-4DF2-A9F4-1CEAAFCB1067}" type="presOf" srcId="{8BED919B-0261-4A50-935E-DC3F71D5A1FB}" destId="{A19BF2C6-755D-4827-97AD-0F7F241C1A2E}" srcOrd="1" destOrd="0" presId="urn:microsoft.com/office/officeart/2009/3/layout/HorizontalOrganizationChart"/>
    <dgm:cxn modelId="{D6290417-4A83-4395-AE65-3DE62A738209}" type="presOf" srcId="{36A7BE1A-D25E-4E62-A0CC-72DE1E9AF0D0}" destId="{BEE12D44-BE2C-408A-8E8B-DABDA11F3A2B}" srcOrd="0" destOrd="0" presId="urn:microsoft.com/office/officeart/2009/3/layout/HorizontalOrganizationChart"/>
    <dgm:cxn modelId="{4C952BED-F2B9-4123-880B-7A7196329B56}" type="presOf" srcId="{D6FACF55-753A-494C-A929-A50B3618D014}" destId="{156E31EB-507B-4C5D-8A06-3DE479CF3353}" srcOrd="0" destOrd="0" presId="urn:microsoft.com/office/officeart/2009/3/layout/HorizontalOrganizationChart"/>
    <dgm:cxn modelId="{9314F6BA-08BD-441A-9CED-FADC1020D2CA}" srcId="{8BED919B-0261-4A50-935E-DC3F71D5A1FB}" destId="{B46A1E01-6BDE-4922-A349-0DB0BEFF4B5F}" srcOrd="0" destOrd="0" parTransId="{AFFE3E1F-A5CB-4676-A580-0E34747D78C1}" sibTransId="{860B400B-7AE2-4F6E-A7AC-0CFFCFACDE37}"/>
    <dgm:cxn modelId="{237C97FA-C498-4B46-A0BC-ACDA1A58F4EE}" srcId="{D6FACF55-753A-494C-A929-A50B3618D014}" destId="{8BED919B-0261-4A50-935E-DC3F71D5A1FB}" srcOrd="0" destOrd="0" parTransId="{77635518-30C6-4DFC-91BB-8E8559E4A252}" sibTransId="{CEF73014-8D70-45B7-AF91-B422011F7A69}"/>
    <dgm:cxn modelId="{B93B3920-AB9A-4F7B-99E2-66D3ADC945C1}" type="presOf" srcId="{AC8A5DCA-3835-4609-8F5A-FC56F1A7C9DA}" destId="{0BB3BDDB-DDAC-481F-A7DA-4853DD02814E}" srcOrd="1" destOrd="0" presId="urn:microsoft.com/office/officeart/2009/3/layout/HorizontalOrganizationChart"/>
    <dgm:cxn modelId="{8F7EED90-63BD-40BE-AF4E-025B77C5C050}" type="presParOf" srcId="{156E31EB-507B-4C5D-8A06-3DE479CF3353}" destId="{EFBA08D2-B360-44AB-872B-7A5B88E2BD01}" srcOrd="0" destOrd="0" presId="urn:microsoft.com/office/officeart/2009/3/layout/HorizontalOrganizationChart"/>
    <dgm:cxn modelId="{E0BCA9E7-D084-4D14-A0F7-E24997210D07}" type="presParOf" srcId="{EFBA08D2-B360-44AB-872B-7A5B88E2BD01}" destId="{89ED084D-233C-43E7-8FB6-0A863F41FFBE}" srcOrd="0" destOrd="0" presId="urn:microsoft.com/office/officeart/2009/3/layout/HorizontalOrganizationChart"/>
    <dgm:cxn modelId="{353FDD8A-7F88-430E-9E6D-840BA085A91E}" type="presParOf" srcId="{89ED084D-233C-43E7-8FB6-0A863F41FFBE}" destId="{C4A87ECE-C7AC-4B21-BAF0-A1C3E56DEF02}" srcOrd="0" destOrd="0" presId="urn:microsoft.com/office/officeart/2009/3/layout/HorizontalOrganizationChart"/>
    <dgm:cxn modelId="{F49D1642-1DE5-4267-9031-EAED52922467}" type="presParOf" srcId="{89ED084D-233C-43E7-8FB6-0A863F41FFBE}" destId="{A19BF2C6-755D-4827-97AD-0F7F241C1A2E}" srcOrd="1" destOrd="0" presId="urn:microsoft.com/office/officeart/2009/3/layout/HorizontalOrganizationChart"/>
    <dgm:cxn modelId="{F8D33318-CDD8-4009-8FC6-8DF98B8CECBB}" type="presParOf" srcId="{EFBA08D2-B360-44AB-872B-7A5B88E2BD01}" destId="{09A30515-47B7-490D-A555-531986BE58BC}" srcOrd="1" destOrd="0" presId="urn:microsoft.com/office/officeart/2009/3/layout/HorizontalOrganizationChart"/>
    <dgm:cxn modelId="{6FBF2565-7C8D-4667-B9CD-A8D8FADFFFDC}" type="presParOf" srcId="{09A30515-47B7-490D-A555-531986BE58BC}" destId="{9F4B1A36-B0B1-48DB-B7B9-07E2708F42E7}" srcOrd="0" destOrd="0" presId="urn:microsoft.com/office/officeart/2009/3/layout/HorizontalOrganizationChart"/>
    <dgm:cxn modelId="{227A3C2D-49D9-4A4D-8A08-EBD50E3C1393}" type="presParOf" srcId="{09A30515-47B7-490D-A555-531986BE58BC}" destId="{576572C4-42C0-46F9-BC9D-F59A6863E62C}" srcOrd="1" destOrd="0" presId="urn:microsoft.com/office/officeart/2009/3/layout/HorizontalOrganizationChart"/>
    <dgm:cxn modelId="{4DD75420-3EBC-44CC-9A88-F197775DC846}" type="presParOf" srcId="{576572C4-42C0-46F9-BC9D-F59A6863E62C}" destId="{4F31CE85-FA5B-49C3-BD3C-8B64677B1FCB}" srcOrd="0" destOrd="0" presId="urn:microsoft.com/office/officeart/2009/3/layout/HorizontalOrganizationChart"/>
    <dgm:cxn modelId="{7DB3E64F-9614-45AE-BA33-0E7EC1C054CF}" type="presParOf" srcId="{4F31CE85-FA5B-49C3-BD3C-8B64677B1FCB}" destId="{FDC61AAF-2B9C-4395-8C53-33DA7C59732A}" srcOrd="0" destOrd="0" presId="urn:microsoft.com/office/officeart/2009/3/layout/HorizontalOrganizationChart"/>
    <dgm:cxn modelId="{880E5FC3-8A93-464B-B43B-60CA8FF61CF7}" type="presParOf" srcId="{4F31CE85-FA5B-49C3-BD3C-8B64677B1FCB}" destId="{C6005F58-8C3A-4C8A-BE38-27BD02BD0DFE}" srcOrd="1" destOrd="0" presId="urn:microsoft.com/office/officeart/2009/3/layout/HorizontalOrganizationChart"/>
    <dgm:cxn modelId="{2F144313-9522-4ACF-B26A-5E7C8CF2A6FF}" type="presParOf" srcId="{576572C4-42C0-46F9-BC9D-F59A6863E62C}" destId="{163BEBD9-867E-4847-81D0-C3D3EDDFAD46}" srcOrd="1" destOrd="0" presId="urn:microsoft.com/office/officeart/2009/3/layout/HorizontalOrganizationChart"/>
    <dgm:cxn modelId="{946503AA-E271-4BAD-AA60-56754BAC1C26}" type="presParOf" srcId="{576572C4-42C0-46F9-BC9D-F59A6863E62C}" destId="{347DCF1A-8464-421C-9135-58F6779BF13E}" srcOrd="2" destOrd="0" presId="urn:microsoft.com/office/officeart/2009/3/layout/HorizontalOrganizationChart"/>
    <dgm:cxn modelId="{57FA5721-CBD4-4205-A966-F6A32D2E78B1}" type="presParOf" srcId="{09A30515-47B7-490D-A555-531986BE58BC}" destId="{68F82A5D-C922-4AA1-9345-75838C0EEB3F}" srcOrd="2" destOrd="0" presId="urn:microsoft.com/office/officeart/2009/3/layout/HorizontalOrganizationChart"/>
    <dgm:cxn modelId="{7E3A74BD-834D-4803-AC7F-3FAF2AF0DB8B}" type="presParOf" srcId="{09A30515-47B7-490D-A555-531986BE58BC}" destId="{1669DB51-768F-485F-8157-327726B2A0D6}" srcOrd="3" destOrd="0" presId="urn:microsoft.com/office/officeart/2009/3/layout/HorizontalOrganizationChart"/>
    <dgm:cxn modelId="{064851B2-8B3F-446B-8D1B-8C6579BD74A0}" type="presParOf" srcId="{1669DB51-768F-485F-8157-327726B2A0D6}" destId="{04213FCA-4A8E-4A5B-812C-CA72BA938423}" srcOrd="0" destOrd="0" presId="urn:microsoft.com/office/officeart/2009/3/layout/HorizontalOrganizationChart"/>
    <dgm:cxn modelId="{460E4A85-09D1-4D60-89EA-CDCF430B9537}" type="presParOf" srcId="{04213FCA-4A8E-4A5B-812C-CA72BA938423}" destId="{3C8F537B-8F57-4BB7-99B9-31595DE22ADE}" srcOrd="0" destOrd="0" presId="urn:microsoft.com/office/officeart/2009/3/layout/HorizontalOrganizationChart"/>
    <dgm:cxn modelId="{6FFAC6E1-2234-4EF8-A050-DCD8416C01F4}" type="presParOf" srcId="{04213FCA-4A8E-4A5B-812C-CA72BA938423}" destId="{0BB3BDDB-DDAC-481F-A7DA-4853DD02814E}" srcOrd="1" destOrd="0" presId="urn:microsoft.com/office/officeart/2009/3/layout/HorizontalOrganizationChart"/>
    <dgm:cxn modelId="{AEAC0CBD-B82B-47F8-A230-89110247B8AA}" type="presParOf" srcId="{1669DB51-768F-485F-8157-327726B2A0D6}" destId="{8FA2CC52-2C47-460A-BD7C-F610A6638B90}" srcOrd="1" destOrd="0" presId="urn:microsoft.com/office/officeart/2009/3/layout/HorizontalOrganizationChart"/>
    <dgm:cxn modelId="{D7CD9136-89F4-4220-83C6-0F96A83F3D94}" type="presParOf" srcId="{1669DB51-768F-485F-8157-327726B2A0D6}" destId="{70EE0C45-8E6D-40DA-A24F-F1E1FC7E604F}" srcOrd="2" destOrd="0" presId="urn:microsoft.com/office/officeart/2009/3/layout/HorizontalOrganizationChart"/>
    <dgm:cxn modelId="{A1943687-E921-4A75-9912-11ED9BEBCDFF}" type="presParOf" srcId="{09A30515-47B7-490D-A555-531986BE58BC}" destId="{8F141F36-3FAD-4703-B881-77A99F225F53}" srcOrd="4" destOrd="0" presId="urn:microsoft.com/office/officeart/2009/3/layout/HorizontalOrganizationChart"/>
    <dgm:cxn modelId="{47BD788B-87C4-445A-BBE8-36FD3191FBC3}" type="presParOf" srcId="{09A30515-47B7-490D-A555-531986BE58BC}" destId="{6A768788-3F20-4D9B-9B27-EB6302B1CE48}" srcOrd="5" destOrd="0" presId="urn:microsoft.com/office/officeart/2009/3/layout/HorizontalOrganizationChart"/>
    <dgm:cxn modelId="{37E8FFFF-185A-437F-82B0-0418143DA3C7}" type="presParOf" srcId="{6A768788-3F20-4D9B-9B27-EB6302B1CE48}" destId="{2FC4FBDB-2F7E-4141-B758-4268A8EC618D}" srcOrd="0" destOrd="0" presId="urn:microsoft.com/office/officeart/2009/3/layout/HorizontalOrganizationChart"/>
    <dgm:cxn modelId="{BB81E532-49A1-4AA8-92E9-797A3E14A202}" type="presParOf" srcId="{2FC4FBDB-2F7E-4141-B758-4268A8EC618D}" destId="{BEE12D44-BE2C-408A-8E8B-DABDA11F3A2B}" srcOrd="0" destOrd="0" presId="urn:microsoft.com/office/officeart/2009/3/layout/HorizontalOrganizationChart"/>
    <dgm:cxn modelId="{54750A7A-7767-477C-936B-5DE6C79769D6}" type="presParOf" srcId="{2FC4FBDB-2F7E-4141-B758-4268A8EC618D}" destId="{C744AC1A-C50E-4630-822A-EF5B60C003C4}" srcOrd="1" destOrd="0" presId="urn:microsoft.com/office/officeart/2009/3/layout/HorizontalOrganizationChart"/>
    <dgm:cxn modelId="{A82BF973-EF6F-4EF2-88C2-F4D525CB8C15}" type="presParOf" srcId="{6A768788-3F20-4D9B-9B27-EB6302B1CE48}" destId="{9A6EEDDE-EC24-45B0-9493-FEB323384D63}" srcOrd="1" destOrd="0" presId="urn:microsoft.com/office/officeart/2009/3/layout/HorizontalOrganizationChart"/>
    <dgm:cxn modelId="{D7CBAF6C-293A-446F-A63C-C9611F5EAA27}" type="presParOf" srcId="{6A768788-3F20-4D9B-9B27-EB6302B1CE48}" destId="{D5C36846-8C10-4DC5-B078-91DFE2760FF9}" srcOrd="2" destOrd="0" presId="urn:microsoft.com/office/officeart/2009/3/layout/HorizontalOrganizationChart"/>
    <dgm:cxn modelId="{CEA25838-4D5A-413B-8FD6-C0C1FA4469B7}" type="presParOf" srcId="{EFBA08D2-B360-44AB-872B-7A5B88E2BD01}" destId="{A2CE011B-404B-4615-A23A-4284B6EE624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BFAEC-3655-473A-9501-74780F0F1DDD}">
      <dsp:nvSpPr>
        <dsp:cNvPr id="0" name=""/>
        <dsp:cNvSpPr/>
      </dsp:nvSpPr>
      <dsp:spPr>
        <a:xfrm>
          <a:off x="3306020" y="3129271"/>
          <a:ext cx="299639" cy="32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19" y="0"/>
              </a:lnTo>
              <a:lnTo>
                <a:pt x="149819" y="322112"/>
              </a:lnTo>
              <a:lnTo>
                <a:pt x="299639" y="322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BDFBD-81CA-42FA-AD07-4BA9F2B0473B}">
      <dsp:nvSpPr>
        <dsp:cNvPr id="0" name=""/>
        <dsp:cNvSpPr/>
      </dsp:nvSpPr>
      <dsp:spPr>
        <a:xfrm>
          <a:off x="3306020" y="2807159"/>
          <a:ext cx="299639" cy="322112"/>
        </a:xfrm>
        <a:custGeom>
          <a:avLst/>
          <a:gdLst/>
          <a:ahLst/>
          <a:cxnLst/>
          <a:rect l="0" t="0" r="0" b="0"/>
          <a:pathLst>
            <a:path>
              <a:moveTo>
                <a:pt x="0" y="322112"/>
              </a:moveTo>
              <a:lnTo>
                <a:pt x="149819" y="322112"/>
              </a:lnTo>
              <a:lnTo>
                <a:pt x="149819" y="0"/>
              </a:lnTo>
              <a:lnTo>
                <a:pt x="2996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99A25-1D2F-456A-A185-F975D26119BC}">
      <dsp:nvSpPr>
        <dsp:cNvPr id="0" name=""/>
        <dsp:cNvSpPr/>
      </dsp:nvSpPr>
      <dsp:spPr>
        <a:xfrm>
          <a:off x="1498196" y="1825458"/>
          <a:ext cx="309627" cy="1303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807" y="0"/>
              </a:lnTo>
              <a:lnTo>
                <a:pt x="159807" y="1303812"/>
              </a:lnTo>
              <a:lnTo>
                <a:pt x="309627" y="13038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2DD37-A867-42E3-A0D8-BE8D71CFC4C1}">
      <dsp:nvSpPr>
        <dsp:cNvPr id="0" name=""/>
        <dsp:cNvSpPr/>
      </dsp:nvSpPr>
      <dsp:spPr>
        <a:xfrm>
          <a:off x="3306020" y="1196598"/>
          <a:ext cx="299639" cy="96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19" y="0"/>
              </a:lnTo>
              <a:lnTo>
                <a:pt x="149819" y="966336"/>
              </a:lnTo>
              <a:lnTo>
                <a:pt x="299639" y="966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187C5-6836-4554-87BA-7BC0AEBB347C}">
      <dsp:nvSpPr>
        <dsp:cNvPr id="0" name=""/>
        <dsp:cNvSpPr/>
      </dsp:nvSpPr>
      <dsp:spPr>
        <a:xfrm>
          <a:off x="3306020" y="1196598"/>
          <a:ext cx="299639" cy="32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819" y="0"/>
              </a:lnTo>
              <a:lnTo>
                <a:pt x="149819" y="322112"/>
              </a:lnTo>
              <a:lnTo>
                <a:pt x="299639" y="322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A9DE6-A735-4A1F-82A6-CCF21189C745}">
      <dsp:nvSpPr>
        <dsp:cNvPr id="0" name=""/>
        <dsp:cNvSpPr/>
      </dsp:nvSpPr>
      <dsp:spPr>
        <a:xfrm>
          <a:off x="3306020" y="874485"/>
          <a:ext cx="299639" cy="322112"/>
        </a:xfrm>
        <a:custGeom>
          <a:avLst/>
          <a:gdLst/>
          <a:ahLst/>
          <a:cxnLst/>
          <a:rect l="0" t="0" r="0" b="0"/>
          <a:pathLst>
            <a:path>
              <a:moveTo>
                <a:pt x="0" y="322112"/>
              </a:moveTo>
              <a:lnTo>
                <a:pt x="149819" y="322112"/>
              </a:lnTo>
              <a:lnTo>
                <a:pt x="149819" y="0"/>
              </a:lnTo>
              <a:lnTo>
                <a:pt x="2996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CD7E4-F569-4AA8-ADAE-699ACA8CB7F1}">
      <dsp:nvSpPr>
        <dsp:cNvPr id="0" name=""/>
        <dsp:cNvSpPr/>
      </dsp:nvSpPr>
      <dsp:spPr>
        <a:xfrm>
          <a:off x="3306020" y="230261"/>
          <a:ext cx="299639" cy="966336"/>
        </a:xfrm>
        <a:custGeom>
          <a:avLst/>
          <a:gdLst/>
          <a:ahLst/>
          <a:cxnLst/>
          <a:rect l="0" t="0" r="0" b="0"/>
          <a:pathLst>
            <a:path>
              <a:moveTo>
                <a:pt x="0" y="966336"/>
              </a:moveTo>
              <a:lnTo>
                <a:pt x="149819" y="966336"/>
              </a:lnTo>
              <a:lnTo>
                <a:pt x="149819" y="0"/>
              </a:lnTo>
              <a:lnTo>
                <a:pt x="2996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5C432-6A5A-4E48-A605-96CE42868032}">
      <dsp:nvSpPr>
        <dsp:cNvPr id="0" name=""/>
        <dsp:cNvSpPr/>
      </dsp:nvSpPr>
      <dsp:spPr>
        <a:xfrm>
          <a:off x="1498196" y="1196598"/>
          <a:ext cx="309627" cy="628860"/>
        </a:xfrm>
        <a:custGeom>
          <a:avLst/>
          <a:gdLst/>
          <a:ahLst/>
          <a:cxnLst/>
          <a:rect l="0" t="0" r="0" b="0"/>
          <a:pathLst>
            <a:path>
              <a:moveTo>
                <a:pt x="0" y="628860"/>
              </a:moveTo>
              <a:lnTo>
                <a:pt x="159807" y="628860"/>
              </a:lnTo>
              <a:lnTo>
                <a:pt x="159807" y="0"/>
              </a:lnTo>
              <a:lnTo>
                <a:pt x="3096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EB336-E64F-4686-BF67-31893B8F37F3}">
      <dsp:nvSpPr>
        <dsp:cNvPr id="0" name=""/>
        <dsp:cNvSpPr/>
      </dsp:nvSpPr>
      <dsp:spPr>
        <a:xfrm>
          <a:off x="0" y="1596983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 datos simples</a:t>
          </a:r>
          <a:endParaRPr lang="es-ES" sz="1100" kern="1200" dirty="0"/>
        </a:p>
      </dsp:txBody>
      <dsp:txXfrm>
        <a:off x="0" y="1596983"/>
        <a:ext cx="1498196" cy="456949"/>
      </dsp:txXfrm>
    </dsp:sp>
    <dsp:sp modelId="{F3B6526C-827A-44D7-95A8-39BC41A82AEE}">
      <dsp:nvSpPr>
        <dsp:cNvPr id="0" name=""/>
        <dsp:cNvSpPr/>
      </dsp:nvSpPr>
      <dsp:spPr>
        <a:xfrm>
          <a:off x="1807823" y="968123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Estándar</a:t>
          </a:r>
          <a:endParaRPr lang="es-ES" sz="1100" kern="1200" dirty="0"/>
        </a:p>
      </dsp:txBody>
      <dsp:txXfrm>
        <a:off x="1807823" y="968123"/>
        <a:ext cx="1498196" cy="456949"/>
      </dsp:txXfrm>
    </dsp:sp>
    <dsp:sp modelId="{3B6965CF-48B7-4140-9650-7A922AD86BD6}">
      <dsp:nvSpPr>
        <dsp:cNvPr id="0" name=""/>
        <dsp:cNvSpPr/>
      </dsp:nvSpPr>
      <dsp:spPr>
        <a:xfrm>
          <a:off x="3605659" y="1786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Entero</a:t>
          </a:r>
          <a:endParaRPr lang="es-ES" sz="1100" kern="1200" dirty="0"/>
        </a:p>
      </dsp:txBody>
      <dsp:txXfrm>
        <a:off x="3605659" y="1786"/>
        <a:ext cx="1498196" cy="456949"/>
      </dsp:txXfrm>
    </dsp:sp>
    <dsp:sp modelId="{AABAA06F-E96A-4E85-9368-9BC8EAE6195D}">
      <dsp:nvSpPr>
        <dsp:cNvPr id="0" name=""/>
        <dsp:cNvSpPr/>
      </dsp:nvSpPr>
      <dsp:spPr>
        <a:xfrm>
          <a:off x="3605659" y="646010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Real</a:t>
          </a:r>
          <a:endParaRPr lang="es-ES" sz="1100" kern="1200" dirty="0"/>
        </a:p>
      </dsp:txBody>
      <dsp:txXfrm>
        <a:off x="3605659" y="646010"/>
        <a:ext cx="1498196" cy="456949"/>
      </dsp:txXfrm>
    </dsp:sp>
    <dsp:sp modelId="{FC3D5E3E-59C6-4799-B35B-F89BE4D0D4A4}">
      <dsp:nvSpPr>
        <dsp:cNvPr id="0" name=""/>
        <dsp:cNvSpPr/>
      </dsp:nvSpPr>
      <dsp:spPr>
        <a:xfrm>
          <a:off x="3605659" y="1290235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Lógico</a:t>
          </a:r>
          <a:endParaRPr lang="es-ES" sz="1100" kern="1200" dirty="0"/>
        </a:p>
      </dsp:txBody>
      <dsp:txXfrm>
        <a:off x="3605659" y="1290235"/>
        <a:ext cx="1498196" cy="456949"/>
      </dsp:txXfrm>
    </dsp:sp>
    <dsp:sp modelId="{CA106FD0-92EF-4400-83B0-1CFEDE671C21}">
      <dsp:nvSpPr>
        <dsp:cNvPr id="0" name=""/>
        <dsp:cNvSpPr/>
      </dsp:nvSpPr>
      <dsp:spPr>
        <a:xfrm>
          <a:off x="3605659" y="1934459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Carácter</a:t>
          </a:r>
          <a:endParaRPr lang="es-ES" sz="1100" kern="1200" dirty="0"/>
        </a:p>
      </dsp:txBody>
      <dsp:txXfrm>
        <a:off x="3605659" y="1934459"/>
        <a:ext cx="1498196" cy="456949"/>
      </dsp:txXfrm>
    </dsp:sp>
    <dsp:sp modelId="{1766DC5B-26EF-415D-949D-FA7A84B34B4A}">
      <dsp:nvSpPr>
        <dsp:cNvPr id="0" name=""/>
        <dsp:cNvSpPr/>
      </dsp:nvSpPr>
      <dsp:spPr>
        <a:xfrm>
          <a:off x="1807823" y="2900796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definido por el programador </a:t>
          </a:r>
          <a:r>
            <a:rPr lang="es-ES" sz="1100" kern="1200" dirty="0" err="1" smtClean="0"/>
            <a:t>subrango</a:t>
          </a:r>
          <a:r>
            <a:rPr lang="es-ES" sz="1100" kern="1200" dirty="0" smtClean="0"/>
            <a:t> (no </a:t>
          </a:r>
          <a:r>
            <a:rPr lang="es-ES" sz="1100" i="1" kern="1200" dirty="0" smtClean="0"/>
            <a:t>estándar)</a:t>
          </a:r>
          <a:endParaRPr lang="es-ES" sz="1100" kern="1200" dirty="0"/>
        </a:p>
      </dsp:txBody>
      <dsp:txXfrm>
        <a:off x="1807823" y="2900796"/>
        <a:ext cx="1498196" cy="456949"/>
      </dsp:txXfrm>
    </dsp:sp>
    <dsp:sp modelId="{66400CC0-20E7-4243-8993-18125512944C}">
      <dsp:nvSpPr>
        <dsp:cNvPr id="0" name=""/>
        <dsp:cNvSpPr/>
      </dsp:nvSpPr>
      <dsp:spPr>
        <a:xfrm>
          <a:off x="3605659" y="2578684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err="1" smtClean="0"/>
            <a:t>Subrango</a:t>
          </a:r>
          <a:endParaRPr lang="es-ES" sz="1100" kern="1200" dirty="0"/>
        </a:p>
      </dsp:txBody>
      <dsp:txXfrm>
        <a:off x="3605659" y="2578684"/>
        <a:ext cx="1498196" cy="456949"/>
      </dsp:txXfrm>
    </dsp:sp>
    <dsp:sp modelId="{29F6133E-2303-49F6-9787-7FF1CF09E0C3}">
      <dsp:nvSpPr>
        <dsp:cNvPr id="0" name=""/>
        <dsp:cNvSpPr/>
      </dsp:nvSpPr>
      <dsp:spPr>
        <a:xfrm>
          <a:off x="3605659" y="3222908"/>
          <a:ext cx="1498196" cy="456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Enumeración</a:t>
          </a:r>
          <a:endParaRPr lang="es-ES" sz="1100" kern="1200" dirty="0"/>
        </a:p>
      </dsp:txBody>
      <dsp:txXfrm>
        <a:off x="3605659" y="3222908"/>
        <a:ext cx="1498196" cy="456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1F36-3FAD-4703-B881-77A99F225F53}">
      <dsp:nvSpPr>
        <dsp:cNvPr id="0" name=""/>
        <dsp:cNvSpPr/>
      </dsp:nvSpPr>
      <dsp:spPr>
        <a:xfrm>
          <a:off x="3626494" y="3281158"/>
          <a:ext cx="222603" cy="717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301" y="0"/>
              </a:lnTo>
              <a:lnTo>
                <a:pt x="111301" y="717897"/>
              </a:lnTo>
              <a:lnTo>
                <a:pt x="222603" y="717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82A5D-C922-4AA1-9345-75838C0EEB3F}">
      <dsp:nvSpPr>
        <dsp:cNvPr id="0" name=""/>
        <dsp:cNvSpPr/>
      </dsp:nvSpPr>
      <dsp:spPr>
        <a:xfrm>
          <a:off x="3626494" y="3281158"/>
          <a:ext cx="222603" cy="23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301" y="0"/>
              </a:lnTo>
              <a:lnTo>
                <a:pt x="111301" y="239299"/>
              </a:lnTo>
              <a:lnTo>
                <a:pt x="222603" y="2392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B1A36-B0B1-48DB-B7B9-07E2708F42E7}">
      <dsp:nvSpPr>
        <dsp:cNvPr id="0" name=""/>
        <dsp:cNvSpPr/>
      </dsp:nvSpPr>
      <dsp:spPr>
        <a:xfrm>
          <a:off x="3626494" y="3041859"/>
          <a:ext cx="222603" cy="239299"/>
        </a:xfrm>
        <a:custGeom>
          <a:avLst/>
          <a:gdLst/>
          <a:ahLst/>
          <a:cxnLst/>
          <a:rect l="0" t="0" r="0" b="0"/>
          <a:pathLst>
            <a:path>
              <a:moveTo>
                <a:pt x="0" y="239299"/>
              </a:moveTo>
              <a:lnTo>
                <a:pt x="111301" y="239299"/>
              </a:lnTo>
              <a:lnTo>
                <a:pt x="111301" y="0"/>
              </a:lnTo>
              <a:lnTo>
                <a:pt x="22260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A574B-A4D4-462E-A6E9-62B9DBA2FA2E}">
      <dsp:nvSpPr>
        <dsp:cNvPr id="0" name=""/>
        <dsp:cNvSpPr/>
      </dsp:nvSpPr>
      <dsp:spPr>
        <a:xfrm>
          <a:off x="3626494" y="2563260"/>
          <a:ext cx="222603" cy="717897"/>
        </a:xfrm>
        <a:custGeom>
          <a:avLst/>
          <a:gdLst/>
          <a:ahLst/>
          <a:cxnLst/>
          <a:rect l="0" t="0" r="0" b="0"/>
          <a:pathLst>
            <a:path>
              <a:moveTo>
                <a:pt x="0" y="717897"/>
              </a:moveTo>
              <a:lnTo>
                <a:pt x="111301" y="717897"/>
              </a:lnTo>
              <a:lnTo>
                <a:pt x="111301" y="0"/>
              </a:lnTo>
              <a:lnTo>
                <a:pt x="22260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59607-3C41-47A7-8AFC-669DF8796E73}">
      <dsp:nvSpPr>
        <dsp:cNvPr id="0" name=""/>
        <dsp:cNvSpPr/>
      </dsp:nvSpPr>
      <dsp:spPr>
        <a:xfrm>
          <a:off x="2290871" y="2204312"/>
          <a:ext cx="222603" cy="1076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301" y="0"/>
              </a:lnTo>
              <a:lnTo>
                <a:pt x="111301" y="1076846"/>
              </a:lnTo>
              <a:lnTo>
                <a:pt x="222603" y="10768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0B2BD-F690-4D37-8905-DB7C58B16FB0}">
      <dsp:nvSpPr>
        <dsp:cNvPr id="0" name=""/>
        <dsp:cNvSpPr/>
      </dsp:nvSpPr>
      <dsp:spPr>
        <a:xfrm>
          <a:off x="3626494" y="1127465"/>
          <a:ext cx="222603" cy="957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301" y="0"/>
              </a:lnTo>
              <a:lnTo>
                <a:pt x="111301" y="957196"/>
              </a:lnTo>
              <a:lnTo>
                <a:pt x="222603" y="95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66E75-62F4-4316-AFAB-7194D2F2127F}">
      <dsp:nvSpPr>
        <dsp:cNvPr id="0" name=""/>
        <dsp:cNvSpPr/>
      </dsp:nvSpPr>
      <dsp:spPr>
        <a:xfrm>
          <a:off x="3626494" y="1127465"/>
          <a:ext cx="222603" cy="478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301" y="0"/>
              </a:lnTo>
              <a:lnTo>
                <a:pt x="111301" y="478598"/>
              </a:lnTo>
              <a:lnTo>
                <a:pt x="222603" y="478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EAC45-49E7-4241-9050-C705DF73B435}">
      <dsp:nvSpPr>
        <dsp:cNvPr id="0" name=""/>
        <dsp:cNvSpPr/>
      </dsp:nvSpPr>
      <dsp:spPr>
        <a:xfrm>
          <a:off x="3626494" y="1081745"/>
          <a:ext cx="222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260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7F879-5FFE-4340-8664-B7CBBEE1CE13}">
      <dsp:nvSpPr>
        <dsp:cNvPr id="0" name=""/>
        <dsp:cNvSpPr/>
      </dsp:nvSpPr>
      <dsp:spPr>
        <a:xfrm>
          <a:off x="3626494" y="648867"/>
          <a:ext cx="222603" cy="478598"/>
        </a:xfrm>
        <a:custGeom>
          <a:avLst/>
          <a:gdLst/>
          <a:ahLst/>
          <a:cxnLst/>
          <a:rect l="0" t="0" r="0" b="0"/>
          <a:pathLst>
            <a:path>
              <a:moveTo>
                <a:pt x="0" y="478598"/>
              </a:moveTo>
              <a:lnTo>
                <a:pt x="111301" y="478598"/>
              </a:lnTo>
              <a:lnTo>
                <a:pt x="111301" y="0"/>
              </a:lnTo>
              <a:lnTo>
                <a:pt x="22260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71257-A2A6-4C9E-93AD-1B232D8632C5}">
      <dsp:nvSpPr>
        <dsp:cNvPr id="0" name=""/>
        <dsp:cNvSpPr/>
      </dsp:nvSpPr>
      <dsp:spPr>
        <a:xfrm>
          <a:off x="3626494" y="170269"/>
          <a:ext cx="222603" cy="957196"/>
        </a:xfrm>
        <a:custGeom>
          <a:avLst/>
          <a:gdLst/>
          <a:ahLst/>
          <a:cxnLst/>
          <a:rect l="0" t="0" r="0" b="0"/>
          <a:pathLst>
            <a:path>
              <a:moveTo>
                <a:pt x="0" y="957196"/>
              </a:moveTo>
              <a:lnTo>
                <a:pt x="111301" y="957196"/>
              </a:lnTo>
              <a:lnTo>
                <a:pt x="111301" y="0"/>
              </a:lnTo>
              <a:lnTo>
                <a:pt x="22260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8A2FD-088B-4B36-B138-035B53AFA2E2}">
      <dsp:nvSpPr>
        <dsp:cNvPr id="0" name=""/>
        <dsp:cNvSpPr/>
      </dsp:nvSpPr>
      <dsp:spPr>
        <a:xfrm>
          <a:off x="2290871" y="1127465"/>
          <a:ext cx="222603" cy="1076846"/>
        </a:xfrm>
        <a:custGeom>
          <a:avLst/>
          <a:gdLst/>
          <a:ahLst/>
          <a:cxnLst/>
          <a:rect l="0" t="0" r="0" b="0"/>
          <a:pathLst>
            <a:path>
              <a:moveTo>
                <a:pt x="0" y="1076846"/>
              </a:moveTo>
              <a:lnTo>
                <a:pt x="111301" y="1076846"/>
              </a:lnTo>
              <a:lnTo>
                <a:pt x="111301" y="0"/>
              </a:lnTo>
              <a:lnTo>
                <a:pt x="2226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87ECE-C7AC-4B21-BAF0-A1C3E56DEF02}">
      <dsp:nvSpPr>
        <dsp:cNvPr id="0" name=""/>
        <dsp:cNvSpPr/>
      </dsp:nvSpPr>
      <dsp:spPr>
        <a:xfrm>
          <a:off x="1177851" y="2034576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Datos estructurados</a:t>
          </a:r>
          <a:endParaRPr lang="es-ES" sz="1100" kern="1200" dirty="0"/>
        </a:p>
      </dsp:txBody>
      <dsp:txXfrm>
        <a:off x="1177851" y="2034576"/>
        <a:ext cx="1113019" cy="339470"/>
      </dsp:txXfrm>
    </dsp:sp>
    <dsp:sp modelId="{82A52545-9AF1-4EE1-9D72-1D7432878643}">
      <dsp:nvSpPr>
        <dsp:cNvPr id="0" name=""/>
        <dsp:cNvSpPr/>
      </dsp:nvSpPr>
      <dsp:spPr>
        <a:xfrm>
          <a:off x="2513474" y="957730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Estáticos</a:t>
          </a:r>
          <a:endParaRPr lang="es-ES" sz="1100" kern="1200" dirty="0"/>
        </a:p>
      </dsp:txBody>
      <dsp:txXfrm>
        <a:off x="2513474" y="957730"/>
        <a:ext cx="1113019" cy="339470"/>
      </dsp:txXfrm>
    </dsp:sp>
    <dsp:sp modelId="{5C2A3301-F059-46A4-A464-997180AE072D}">
      <dsp:nvSpPr>
        <dsp:cNvPr id="0" name=""/>
        <dsp:cNvSpPr/>
      </dsp:nvSpPr>
      <dsp:spPr>
        <a:xfrm>
          <a:off x="3849097" y="533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err="1" smtClean="0"/>
            <a:t>Arrays</a:t>
          </a:r>
          <a:endParaRPr lang="es-ES" sz="1100" kern="1200" dirty="0"/>
        </a:p>
      </dsp:txBody>
      <dsp:txXfrm>
        <a:off x="3849097" y="533"/>
        <a:ext cx="1113019" cy="339470"/>
      </dsp:txXfrm>
    </dsp:sp>
    <dsp:sp modelId="{3864A316-3723-4210-B81A-1D6754196CFC}">
      <dsp:nvSpPr>
        <dsp:cNvPr id="0" name=""/>
        <dsp:cNvSpPr/>
      </dsp:nvSpPr>
      <dsp:spPr>
        <a:xfrm>
          <a:off x="3849097" y="479132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Registros</a:t>
          </a:r>
          <a:endParaRPr lang="es-ES" sz="1100" kern="1200" dirty="0"/>
        </a:p>
      </dsp:txBody>
      <dsp:txXfrm>
        <a:off x="3849097" y="479132"/>
        <a:ext cx="1113019" cy="339470"/>
      </dsp:txXfrm>
    </dsp:sp>
    <dsp:sp modelId="{6FE5521F-62E2-4BDA-B1B6-4941C952B633}">
      <dsp:nvSpPr>
        <dsp:cNvPr id="0" name=""/>
        <dsp:cNvSpPr/>
      </dsp:nvSpPr>
      <dsp:spPr>
        <a:xfrm>
          <a:off x="3849097" y="957730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Ficheros</a:t>
          </a:r>
          <a:endParaRPr lang="es-ES" sz="1100" kern="1200" dirty="0"/>
        </a:p>
      </dsp:txBody>
      <dsp:txXfrm>
        <a:off x="3849097" y="957730"/>
        <a:ext cx="1113019" cy="339470"/>
      </dsp:txXfrm>
    </dsp:sp>
    <dsp:sp modelId="{21DA13E2-EFEA-4F8B-953A-810F4AA11381}">
      <dsp:nvSpPr>
        <dsp:cNvPr id="0" name=""/>
        <dsp:cNvSpPr/>
      </dsp:nvSpPr>
      <dsp:spPr>
        <a:xfrm>
          <a:off x="3849097" y="1436328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Cadenas</a:t>
          </a:r>
          <a:endParaRPr lang="es-ES" sz="1100" kern="1200" dirty="0"/>
        </a:p>
      </dsp:txBody>
      <dsp:txXfrm>
        <a:off x="3849097" y="1436328"/>
        <a:ext cx="1113019" cy="339470"/>
      </dsp:txXfrm>
    </dsp:sp>
    <dsp:sp modelId="{458F7A9F-1AF9-455C-BC2A-28D358CCC353}">
      <dsp:nvSpPr>
        <dsp:cNvPr id="0" name=""/>
        <dsp:cNvSpPr/>
      </dsp:nvSpPr>
      <dsp:spPr>
        <a:xfrm>
          <a:off x="3849097" y="1914927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Conjuntos</a:t>
          </a:r>
          <a:endParaRPr lang="es-ES" sz="1100" kern="1200" dirty="0"/>
        </a:p>
      </dsp:txBody>
      <dsp:txXfrm>
        <a:off x="3849097" y="1914927"/>
        <a:ext cx="1113019" cy="339470"/>
      </dsp:txXfrm>
    </dsp:sp>
    <dsp:sp modelId="{B299221C-156B-4EAE-A2F7-D48C7F10699D}">
      <dsp:nvSpPr>
        <dsp:cNvPr id="0" name=""/>
        <dsp:cNvSpPr/>
      </dsp:nvSpPr>
      <dsp:spPr>
        <a:xfrm>
          <a:off x="2513474" y="3111422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Dinámicos</a:t>
          </a:r>
          <a:endParaRPr lang="es-ES" sz="1100" kern="1200" dirty="0"/>
        </a:p>
      </dsp:txBody>
      <dsp:txXfrm>
        <a:off x="2513474" y="3111422"/>
        <a:ext cx="1113019" cy="339470"/>
      </dsp:txXfrm>
    </dsp:sp>
    <dsp:sp modelId="{08898658-A87A-4460-B77A-2FB3743CBC12}">
      <dsp:nvSpPr>
        <dsp:cNvPr id="0" name=""/>
        <dsp:cNvSpPr/>
      </dsp:nvSpPr>
      <dsp:spPr>
        <a:xfrm>
          <a:off x="3849097" y="2393525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Listas enlazadas</a:t>
          </a:r>
          <a:endParaRPr lang="es-ES" sz="1100" kern="1200" dirty="0"/>
        </a:p>
      </dsp:txBody>
      <dsp:txXfrm>
        <a:off x="3849097" y="2393525"/>
        <a:ext cx="1113019" cy="339470"/>
      </dsp:txXfrm>
    </dsp:sp>
    <dsp:sp modelId="{FDC61AAF-2B9C-4395-8C53-33DA7C59732A}">
      <dsp:nvSpPr>
        <dsp:cNvPr id="0" name=""/>
        <dsp:cNvSpPr/>
      </dsp:nvSpPr>
      <dsp:spPr>
        <a:xfrm>
          <a:off x="3849097" y="2872123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Listas (pilas/colas)</a:t>
          </a:r>
          <a:endParaRPr lang="es-ES" sz="1100" kern="1200" dirty="0"/>
        </a:p>
      </dsp:txBody>
      <dsp:txXfrm>
        <a:off x="3849097" y="2872123"/>
        <a:ext cx="1113019" cy="339470"/>
      </dsp:txXfrm>
    </dsp:sp>
    <dsp:sp modelId="{3C8F537B-8F57-4BB7-99B9-31595DE22ADE}">
      <dsp:nvSpPr>
        <dsp:cNvPr id="0" name=""/>
        <dsp:cNvSpPr/>
      </dsp:nvSpPr>
      <dsp:spPr>
        <a:xfrm>
          <a:off x="3849097" y="3350721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Arboles</a:t>
          </a:r>
          <a:endParaRPr lang="es-ES" sz="1100" kern="1200" dirty="0"/>
        </a:p>
      </dsp:txBody>
      <dsp:txXfrm>
        <a:off x="3849097" y="3350721"/>
        <a:ext cx="1113019" cy="339470"/>
      </dsp:txXfrm>
    </dsp:sp>
    <dsp:sp modelId="{BEE12D44-BE2C-408A-8E8B-DABDA11F3A2B}">
      <dsp:nvSpPr>
        <dsp:cNvPr id="0" name=""/>
        <dsp:cNvSpPr/>
      </dsp:nvSpPr>
      <dsp:spPr>
        <a:xfrm>
          <a:off x="3849097" y="3829320"/>
          <a:ext cx="1113019" cy="33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Grafos</a:t>
          </a:r>
          <a:endParaRPr lang="es-ES" sz="1100" kern="1200" dirty="0"/>
        </a:p>
      </dsp:txBody>
      <dsp:txXfrm>
        <a:off x="3849097" y="3829320"/>
        <a:ext cx="1113019" cy="339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1F36-3FAD-4703-B881-77A99F225F53}">
      <dsp:nvSpPr>
        <dsp:cNvPr id="0" name=""/>
        <dsp:cNvSpPr/>
      </dsp:nvSpPr>
      <dsp:spPr>
        <a:xfrm>
          <a:off x="2791167" y="2084662"/>
          <a:ext cx="557633" cy="119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16" y="0"/>
              </a:lnTo>
              <a:lnTo>
                <a:pt x="278816" y="1198912"/>
              </a:lnTo>
              <a:lnTo>
                <a:pt x="557633" y="1198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82A5D-C922-4AA1-9345-75838C0EEB3F}">
      <dsp:nvSpPr>
        <dsp:cNvPr id="0" name=""/>
        <dsp:cNvSpPr/>
      </dsp:nvSpPr>
      <dsp:spPr>
        <a:xfrm>
          <a:off x="2791167" y="2038942"/>
          <a:ext cx="5576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63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B1A36-B0B1-48DB-B7B9-07E2708F42E7}">
      <dsp:nvSpPr>
        <dsp:cNvPr id="0" name=""/>
        <dsp:cNvSpPr/>
      </dsp:nvSpPr>
      <dsp:spPr>
        <a:xfrm>
          <a:off x="2791167" y="885749"/>
          <a:ext cx="557633" cy="1198912"/>
        </a:xfrm>
        <a:custGeom>
          <a:avLst/>
          <a:gdLst/>
          <a:ahLst/>
          <a:cxnLst/>
          <a:rect l="0" t="0" r="0" b="0"/>
          <a:pathLst>
            <a:path>
              <a:moveTo>
                <a:pt x="0" y="1198912"/>
              </a:moveTo>
              <a:lnTo>
                <a:pt x="278816" y="1198912"/>
              </a:lnTo>
              <a:lnTo>
                <a:pt x="278816" y="0"/>
              </a:lnTo>
              <a:lnTo>
                <a:pt x="5576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87ECE-C7AC-4B21-BAF0-A1C3E56DEF02}">
      <dsp:nvSpPr>
        <dsp:cNvPr id="0" name=""/>
        <dsp:cNvSpPr/>
      </dsp:nvSpPr>
      <dsp:spPr>
        <a:xfrm>
          <a:off x="2998" y="1659466"/>
          <a:ext cx="2788169" cy="850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Listas</a:t>
          </a:r>
          <a:endParaRPr lang="es-ES" sz="1100" kern="1200" dirty="0"/>
        </a:p>
      </dsp:txBody>
      <dsp:txXfrm>
        <a:off x="2998" y="1659466"/>
        <a:ext cx="2788169" cy="850391"/>
      </dsp:txXfrm>
    </dsp:sp>
    <dsp:sp modelId="{FDC61AAF-2B9C-4395-8C53-33DA7C59732A}">
      <dsp:nvSpPr>
        <dsp:cNvPr id="0" name=""/>
        <dsp:cNvSpPr/>
      </dsp:nvSpPr>
      <dsp:spPr>
        <a:xfrm>
          <a:off x="3348801" y="460553"/>
          <a:ext cx="2788169" cy="850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Simples </a:t>
          </a:r>
          <a:endParaRPr lang="es-ES" sz="1100" kern="1200" dirty="0"/>
        </a:p>
      </dsp:txBody>
      <dsp:txXfrm>
        <a:off x="3348801" y="460553"/>
        <a:ext cx="2788169" cy="850391"/>
      </dsp:txXfrm>
    </dsp:sp>
    <dsp:sp modelId="{3C8F537B-8F57-4BB7-99B9-31595DE22ADE}">
      <dsp:nvSpPr>
        <dsp:cNvPr id="0" name=""/>
        <dsp:cNvSpPr/>
      </dsp:nvSpPr>
      <dsp:spPr>
        <a:xfrm>
          <a:off x="3348801" y="1659466"/>
          <a:ext cx="2788169" cy="850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Dobles</a:t>
          </a:r>
          <a:endParaRPr lang="es-ES" sz="1100" kern="1200" dirty="0"/>
        </a:p>
      </dsp:txBody>
      <dsp:txXfrm>
        <a:off x="3348801" y="1659466"/>
        <a:ext cx="2788169" cy="850391"/>
      </dsp:txXfrm>
    </dsp:sp>
    <dsp:sp modelId="{BEE12D44-BE2C-408A-8E8B-DABDA11F3A2B}">
      <dsp:nvSpPr>
        <dsp:cNvPr id="0" name=""/>
        <dsp:cNvSpPr/>
      </dsp:nvSpPr>
      <dsp:spPr>
        <a:xfrm>
          <a:off x="3348801" y="2858379"/>
          <a:ext cx="2788169" cy="850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Circulares</a:t>
          </a:r>
          <a:endParaRPr lang="es-ES" sz="1100" kern="1200" dirty="0"/>
        </a:p>
      </dsp:txBody>
      <dsp:txXfrm>
        <a:off x="3348801" y="2858379"/>
        <a:ext cx="2788169" cy="850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4F55F-5354-4DF3-8691-C1F689FD24EE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11C15-70BF-4455-98B7-C66B80CD4F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749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68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65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341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61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0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11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71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08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44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01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401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304C-77C4-4BA3-AC4F-EAA0A693A9D6}" type="datetimeFigureOut">
              <a:rPr lang="es-CL" smtClean="0"/>
              <a:t>28-01-2020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75B1-5897-4F05-8E9A-AB5E7E7448C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45401"/>
          </a:xfrm>
          <a:prstGeom prst="rect">
            <a:avLst/>
          </a:prstGeom>
        </p:spPr>
      </p:pic>
      <p:pic>
        <p:nvPicPr>
          <p:cNvPr id="8" name="Imagen 7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0763"/>
            <a:ext cx="12191999" cy="13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LAS ESTRUCTURAS DE DATOS</a:t>
            </a:r>
            <a:endParaRPr lang="es-CL" dirty="0"/>
          </a:p>
        </p:txBody>
      </p:sp>
      <p:sp>
        <p:nvSpPr>
          <p:cNvPr id="3" name="Subtítulo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ES" dirty="0"/>
              <a:t>Operaciones con listas simples</a:t>
            </a:r>
          </a:p>
        </p:txBody>
      </p:sp>
    </p:spTree>
    <p:extLst>
      <p:ext uri="{BB962C8B-B14F-4D97-AF65-F5344CB8AC3E}">
        <p14:creationId xmlns:p14="http://schemas.microsoft.com/office/powerpoint/2010/main" val="32062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4031436" y="3122167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4964124" y="451205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348172" y="354710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4622747" y="353312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>
            <a:endCxn id="24" idx="1"/>
          </p:cNvCxnSpPr>
          <p:nvPr/>
        </p:nvCxnSpPr>
        <p:spPr>
          <a:xfrm rot="16200000" flipH="1">
            <a:off x="1650692" y="3095780"/>
            <a:ext cx="809630" cy="80371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2457367" y="3717789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7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2203508" y="3292855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3136196" y="468274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520244" y="3717789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794819" y="37038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/>
          <p:nvPr/>
        </p:nvCxnSpPr>
        <p:spPr>
          <a:xfrm rot="16200000" flipH="1">
            <a:off x="1650692" y="3095780"/>
            <a:ext cx="809630" cy="80371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0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2203508" y="3292855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3136196" y="468274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520244" y="3717789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794819" y="37038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/>
          <p:nvPr/>
        </p:nvCxnSpPr>
        <p:spPr>
          <a:xfrm rot="16200000" flipH="1">
            <a:off x="1650692" y="3095780"/>
            <a:ext cx="809630" cy="80371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535796" y="5569925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66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2203508" y="3292855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3136196" y="468274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520244" y="3717789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794819" y="37038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>
            <a:endCxn id="15" idx="3"/>
          </p:cNvCxnSpPr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535796" y="5569925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66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5124508" y="3092824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6057196" y="4482712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6441244" y="351775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715819" y="35037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>
            <a:endCxn id="15" idx="3"/>
          </p:cNvCxnSpPr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605526" y="556992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66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0" name="Conector curvado 19"/>
          <p:cNvCxnSpPr>
            <a:stCxn id="16" idx="1"/>
            <a:endCxn id="4" idx="3"/>
          </p:cNvCxnSpPr>
          <p:nvPr/>
        </p:nvCxnSpPr>
        <p:spPr>
          <a:xfrm flipV="1">
            <a:off x="4285604" y="3702424"/>
            <a:ext cx="1107128" cy="20521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5124508" y="3092824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6057196" y="4482712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6441244" y="351775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715819" y="35037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>
            <a:endCxn id="15" idx="3"/>
          </p:cNvCxnSpPr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605527" y="556992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66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0" name="Conector curvado 19"/>
          <p:cNvCxnSpPr>
            <a:stCxn id="16" idx="1"/>
            <a:endCxn id="4" idx="3"/>
          </p:cNvCxnSpPr>
          <p:nvPr/>
        </p:nvCxnSpPr>
        <p:spPr>
          <a:xfrm flipV="1">
            <a:off x="4285604" y="3702424"/>
            <a:ext cx="1107128" cy="20521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7349860" y="1022402"/>
            <a:ext cx="2066544" cy="1219200"/>
            <a:chOff x="3389376" y="2535936"/>
            <a:chExt cx="2066544" cy="1219200"/>
          </a:xfrm>
        </p:grpSpPr>
        <p:sp>
          <p:nvSpPr>
            <p:cNvPr id="22" name="Datos almacenados 21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Datos almacenados 23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8282548" y="2412290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8666596" y="144733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7941169" y="1433358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77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5124508" y="3092824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6057196" y="4482712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6441244" y="351775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715819" y="35037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55</a:t>
            </a:r>
          </a:p>
        </p:txBody>
      </p:sp>
      <p:cxnSp>
        <p:nvCxnSpPr>
          <p:cNvPr id="23" name="Conector curvado 22"/>
          <p:cNvCxnSpPr>
            <a:stCxn id="27" idx="3"/>
            <a:endCxn id="22" idx="3"/>
          </p:cNvCxnSpPr>
          <p:nvPr/>
        </p:nvCxnSpPr>
        <p:spPr>
          <a:xfrm flipV="1">
            <a:off x="2554903" y="1632002"/>
            <a:ext cx="5063181" cy="115602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605527" y="556992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66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0" name="Conector curvado 19"/>
          <p:cNvCxnSpPr>
            <a:stCxn id="16" idx="1"/>
            <a:endCxn id="4" idx="3"/>
          </p:cNvCxnSpPr>
          <p:nvPr/>
        </p:nvCxnSpPr>
        <p:spPr>
          <a:xfrm flipV="1">
            <a:off x="4285604" y="3702424"/>
            <a:ext cx="1107128" cy="20521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7349860" y="1022402"/>
            <a:ext cx="2066544" cy="1219200"/>
            <a:chOff x="3389376" y="2535936"/>
            <a:chExt cx="2066544" cy="1219200"/>
          </a:xfrm>
        </p:grpSpPr>
        <p:sp>
          <p:nvSpPr>
            <p:cNvPr id="22" name="Datos almacenados 21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Datos almacenados 23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8282548" y="2412290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8736327" y="1447336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7941169" y="1433358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77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1" name="Conector curvado 30"/>
          <p:cNvCxnSpPr>
            <a:stCxn id="24" idx="1"/>
            <a:endCxn id="15" idx="3"/>
          </p:cNvCxnSpPr>
          <p:nvPr/>
        </p:nvCxnSpPr>
        <p:spPr>
          <a:xfrm flipH="1">
            <a:off x="2487284" y="1632002"/>
            <a:ext cx="6929120" cy="4122589"/>
          </a:xfrm>
          <a:prstGeom prst="curvedConnector5">
            <a:avLst>
              <a:gd name="adj1" fmla="val -13929"/>
              <a:gd name="adj2" fmla="val 121778"/>
              <a:gd name="adj3" fmla="val 1258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Agregando nodos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5124508" y="3092824"/>
            <a:ext cx="2066544" cy="1219200"/>
            <a:chOff x="3389376" y="2535936"/>
            <a:chExt cx="2066544" cy="1219200"/>
          </a:xfrm>
        </p:grpSpPr>
        <p:sp>
          <p:nvSpPr>
            <p:cNvPr id="4" name="Datos almacenados 3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Datos almacenados 4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6057196" y="4482712"/>
            <a:ext cx="43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6510975" y="3517758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5715818" y="3503780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66</a:t>
            </a:r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605527" y="556992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77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0" name="Conector curvado 19"/>
          <p:cNvCxnSpPr>
            <a:stCxn id="16" idx="1"/>
            <a:endCxn id="4" idx="3"/>
          </p:cNvCxnSpPr>
          <p:nvPr/>
        </p:nvCxnSpPr>
        <p:spPr>
          <a:xfrm flipV="1">
            <a:off x="4285604" y="3702424"/>
            <a:ext cx="1107128" cy="20521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7970486" y="1040657"/>
            <a:ext cx="2066544" cy="1219200"/>
            <a:chOff x="3389376" y="2535936"/>
            <a:chExt cx="2066544" cy="1219200"/>
          </a:xfrm>
        </p:grpSpPr>
        <p:sp>
          <p:nvSpPr>
            <p:cNvPr id="22" name="Datos almacenados 21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Datos almacenados 23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8903174" y="243054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9287222" y="146559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8561794" y="1451613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55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/>
          <p:nvPr/>
        </p:nvCxnSpPr>
        <p:spPr>
          <a:xfrm flipV="1">
            <a:off x="7126189" y="1650257"/>
            <a:ext cx="1107128" cy="20521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Mostrar datos de la lista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Recorrer la </a:t>
            </a:r>
            <a:r>
              <a:rPr lang="es-ES" dirty="0" smtClean="0"/>
              <a:t>lista de principio a fin y acumular sus datos para retornarlos.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0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2469991" y="5533349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smtClean="0"/>
              <a:t>Inserción ordenada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50026"/>
            <a:ext cx="10515600" cy="5226937"/>
          </a:xfrm>
        </p:spPr>
        <p:txBody>
          <a:bodyPr/>
          <a:lstStyle/>
          <a:p>
            <a:r>
              <a:rPr lang="es-ES" dirty="0"/>
              <a:t>Una </a:t>
            </a:r>
            <a:r>
              <a:rPr lang="es-ES" i="1" dirty="0"/>
              <a:t>estructura de datos </a:t>
            </a:r>
            <a:r>
              <a:rPr lang="es-ES" dirty="0"/>
              <a:t>es una colección de datos que pueden ser caracterizados por su organización y las </a:t>
            </a:r>
            <a:r>
              <a:rPr lang="es-ES" dirty="0" smtClean="0"/>
              <a:t>operaciones que </a:t>
            </a:r>
            <a:r>
              <a:rPr lang="es-ES" dirty="0"/>
              <a:t>se definen en ella.</a:t>
            </a:r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677334" y="2889504"/>
          <a:ext cx="5113844" cy="3681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/>
          </p:nvPr>
        </p:nvGraphicFramePr>
        <p:xfrm>
          <a:off x="5340095" y="2401824"/>
          <a:ext cx="6139969" cy="416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2720109" y="57348"/>
            <a:ext cx="1108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Luis </a:t>
            </a:r>
            <a:r>
              <a:rPr lang="es-ES" sz="1400" b="1" dirty="0" err="1"/>
              <a:t>Joyanes</a:t>
            </a:r>
            <a:r>
              <a:rPr lang="es-ES" sz="1400" b="1" dirty="0"/>
              <a:t> Aguilar</a:t>
            </a:r>
            <a:r>
              <a:rPr lang="es-ES" sz="1400" dirty="0" smtClean="0"/>
              <a:t>. </a:t>
            </a:r>
            <a:r>
              <a:rPr lang="es-ES" sz="1400" b="1" dirty="0" smtClean="0"/>
              <a:t>FUNDAMENTOS DE PROGRAMACIÓN Algoritmos</a:t>
            </a:r>
            <a:r>
              <a:rPr lang="es-ES" sz="1400" b="1" dirty="0"/>
              <a:t>, </a:t>
            </a:r>
            <a:r>
              <a:rPr lang="es-ES" sz="1400" b="1" dirty="0" smtClean="0"/>
              <a:t>estructura de </a:t>
            </a:r>
            <a:r>
              <a:rPr lang="es-ES" sz="1400" b="1" dirty="0"/>
              <a:t>datos y objetos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534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279508" y="185826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5212196" y="324815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5596244" y="228319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4870818" y="226921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487284" y="5533349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2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677335" y="1858263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219060" y="5144991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3151748" y="653487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535796" y="5569925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2810370" y="555594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739582" y="4006889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3993559" y="1504695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35284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6467972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6852020" y="521635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126594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4055806" y="3653321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585895" y="1504695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1518583" y="289458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902631" y="1929629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1177205" y="1915651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3993559" y="1504695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35284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6467972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6852020" y="521635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126594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4055806" y="3653321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585895" y="1504695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1518583" y="289458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972362" y="192962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1177205" y="1915651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3993559" y="1504695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35284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6467972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6852020" y="521635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126594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rot="16200000" flipH="1">
            <a:off x="4055806" y="3653321"/>
            <a:ext cx="2661766" cy="83363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585895" y="1504695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1518583" y="289458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972362" y="1929629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1177205" y="1915651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2652439" y="2114295"/>
            <a:ext cx="3151069" cy="3286728"/>
          </a:xfrm>
          <a:prstGeom prst="curvedConnector3">
            <a:avLst>
              <a:gd name="adj1" fmla="val 349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41344" y="1298369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802740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9735428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394050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>
            <a:stCxn id="27" idx="2"/>
            <a:endCxn id="13" idx="3"/>
          </p:cNvCxnSpPr>
          <p:nvPr/>
        </p:nvCxnSpPr>
        <p:spPr>
          <a:xfrm rot="16200000" flipH="1">
            <a:off x="2648943" y="1564116"/>
            <a:ext cx="857385" cy="27950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4206919" y="2780717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5139607" y="417060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5593386" y="320565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798229" y="3191673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6273463" y="3390317"/>
            <a:ext cx="2797501" cy="201070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0168560" y="5169346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41344" y="1298369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802740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9735428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821926" y="5215513"/>
            <a:ext cx="5904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n</a:t>
            </a:r>
            <a:r>
              <a:rPr lang="es-ES" dirty="0" smtClean="0"/>
              <a:t>2 (cabeza) apunta a </a:t>
            </a:r>
            <a:r>
              <a:rPr lang="es-ES" dirty="0" err="1" smtClean="0"/>
              <a:t>null</a:t>
            </a:r>
            <a:r>
              <a:rPr lang="es-ES" dirty="0" smtClean="0"/>
              <a:t>?</a:t>
            </a:r>
          </a:p>
          <a:p>
            <a:pPr algn="ctr"/>
            <a:r>
              <a:rPr lang="es-ES" dirty="0" smtClean="0"/>
              <a:t>El dato del siguiente nodo es menor que el dato de n3?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394050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>
            <a:stCxn id="27" idx="2"/>
            <a:endCxn id="13" idx="3"/>
          </p:cNvCxnSpPr>
          <p:nvPr/>
        </p:nvCxnSpPr>
        <p:spPr>
          <a:xfrm rot="16200000" flipH="1">
            <a:off x="2648943" y="1564116"/>
            <a:ext cx="857385" cy="27950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4206919" y="2780717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5139607" y="417060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5593386" y="320565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798229" y="3191673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6273463" y="3390317"/>
            <a:ext cx="2797501" cy="201070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4310551" y="603023"/>
            <a:ext cx="2066544" cy="1219200"/>
            <a:chOff x="3389376" y="2535936"/>
            <a:chExt cx="2066544" cy="1219200"/>
          </a:xfrm>
        </p:grpSpPr>
        <p:sp>
          <p:nvSpPr>
            <p:cNvPr id="29" name="Datos almacenados 28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Datos almacenados 2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5243239" y="19929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5627287" y="102795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901861" y="10139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40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0168560" y="5169346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24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41344" y="1298369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802740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9735428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821926" y="5215513"/>
            <a:ext cx="5904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n</a:t>
            </a:r>
            <a:r>
              <a:rPr lang="es-ES" dirty="0" smtClean="0"/>
              <a:t>2 (cabeza) apunta a </a:t>
            </a:r>
            <a:r>
              <a:rPr lang="es-ES" dirty="0" err="1" smtClean="0"/>
              <a:t>null</a:t>
            </a:r>
            <a:r>
              <a:rPr lang="es-ES" dirty="0" smtClean="0"/>
              <a:t>?</a:t>
            </a:r>
          </a:p>
          <a:p>
            <a:pPr algn="ctr"/>
            <a:r>
              <a:rPr lang="es-ES" dirty="0" smtClean="0"/>
              <a:t>El dato del siguiente nodo es menor que el dato de n3?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9394050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>
            <a:stCxn id="27" idx="2"/>
            <a:endCxn id="13" idx="3"/>
          </p:cNvCxnSpPr>
          <p:nvPr/>
        </p:nvCxnSpPr>
        <p:spPr>
          <a:xfrm rot="16200000" flipH="1">
            <a:off x="2648943" y="1564116"/>
            <a:ext cx="857385" cy="27950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4206919" y="2780717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5139607" y="417060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5593386" y="320565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798229" y="3191673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6273463" y="3390317"/>
            <a:ext cx="2797501" cy="201070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4310551" y="603023"/>
            <a:ext cx="2066544" cy="1219200"/>
            <a:chOff x="3389376" y="2535936"/>
            <a:chExt cx="2066544" cy="1219200"/>
          </a:xfrm>
        </p:grpSpPr>
        <p:sp>
          <p:nvSpPr>
            <p:cNvPr id="29" name="Datos almacenados 28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Datos almacenados 2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5243239" y="19929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5627287" y="102795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901861" y="10139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40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0176057" y="5169346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3314701" y="5811979"/>
            <a:ext cx="99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Avance!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6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41344" y="1298369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8802740" y="4791423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9735428" y="61813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2798428" y="5215513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 apunta a </a:t>
            </a:r>
            <a:r>
              <a:rPr lang="es-ES" dirty="0" err="1" smtClean="0"/>
              <a:t>null</a:t>
            </a:r>
            <a:r>
              <a:rPr lang="es-ES" dirty="0" smtClean="0"/>
              <a:t>?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394050" y="52023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>
            <a:stCxn id="27" idx="2"/>
            <a:endCxn id="13" idx="3"/>
          </p:cNvCxnSpPr>
          <p:nvPr/>
        </p:nvCxnSpPr>
        <p:spPr>
          <a:xfrm rot="16200000" flipH="1">
            <a:off x="2648943" y="1564116"/>
            <a:ext cx="857385" cy="27950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4206919" y="2780717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5139607" y="4170605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5593386" y="320565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798229" y="3191673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6273463" y="3390317"/>
            <a:ext cx="2797501" cy="201070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4310551" y="603023"/>
            <a:ext cx="2066544" cy="1219200"/>
            <a:chOff x="3389376" y="2535936"/>
            <a:chExt cx="2066544" cy="1219200"/>
          </a:xfrm>
        </p:grpSpPr>
        <p:sp>
          <p:nvSpPr>
            <p:cNvPr id="29" name="Datos almacenados 28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Datos almacenados 2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5243239" y="199291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5627287" y="102795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4901861" y="101397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40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0173171" y="5166683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400982" y="5825958"/>
            <a:ext cx="353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Estoy posicionado donde debe ir n3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7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339008" y="1352350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43239" y="3975534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6175927" y="5365422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834549" y="4386490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>
            <a:stCxn id="27" idx="2"/>
            <a:endCxn id="13" idx="3"/>
          </p:cNvCxnSpPr>
          <p:nvPr/>
        </p:nvCxnSpPr>
        <p:spPr>
          <a:xfrm rot="16200000" flipH="1">
            <a:off x="1527177" y="2337528"/>
            <a:ext cx="779020" cy="12777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2287358" y="2756333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3220046" y="414622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3673825" y="3181267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2878668" y="316728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4353902" y="3365933"/>
            <a:ext cx="1157561" cy="12192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7901095" y="4943375"/>
            <a:ext cx="2066544" cy="1219200"/>
            <a:chOff x="3389376" y="2535936"/>
            <a:chExt cx="2066544" cy="1219200"/>
          </a:xfrm>
        </p:grpSpPr>
        <p:sp>
          <p:nvSpPr>
            <p:cNvPr id="29" name="Datos almacenados 28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Datos almacenados 2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8833783" y="633326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9217831" y="5368309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8492405" y="5354331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40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683401" y="4350794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cxnSp>
        <p:nvCxnSpPr>
          <p:cNvPr id="35" name="Conector curvado 34"/>
          <p:cNvCxnSpPr>
            <a:stCxn id="16" idx="1"/>
            <a:endCxn id="29" idx="3"/>
          </p:cNvCxnSpPr>
          <p:nvPr/>
        </p:nvCxnSpPr>
        <p:spPr>
          <a:xfrm>
            <a:off x="7309783" y="4585134"/>
            <a:ext cx="859536" cy="96784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Una lista  es  un  conjunto  de  datos  donde cada elemento  tiene  un  único  antecesor y  un  único  sucesor  y el número  total de elementos  es  variable, es decir, se guarda la posición en que se halla el siguiente y anterior elemento de la lista. Se puede concebir como una cadena. Frecuentemente cada elemento se denomina </a:t>
            </a:r>
            <a:r>
              <a:rPr lang="es-CO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nodo</a:t>
            </a:r>
            <a:r>
              <a:rPr lang="es-CO" dirty="0"/>
              <a:t>, el cual incluye el valor y la referencia a otra posición.</a:t>
            </a:r>
            <a:endParaRPr lang="en-US" dirty="0"/>
          </a:p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6311900"/>
            <a:ext cx="435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https://es.wikipedia.org/wiki/Lista_enlazada</a:t>
            </a:r>
          </a:p>
        </p:txBody>
      </p:sp>
    </p:spTree>
    <p:extLst>
      <p:ext uri="{BB962C8B-B14F-4D97-AF65-F5344CB8AC3E}">
        <p14:creationId xmlns:p14="http://schemas.microsoft.com/office/powerpoint/2010/main" val="18700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339008" y="1352350"/>
            <a:ext cx="1877568" cy="1234563"/>
            <a:chOff x="5434963" y="4327525"/>
            <a:chExt cx="1877568" cy="1234563"/>
          </a:xfrm>
        </p:grpSpPr>
        <p:sp>
          <p:nvSpPr>
            <p:cNvPr id="26" name="Rectángulo 25"/>
            <p:cNvSpPr/>
            <p:nvPr/>
          </p:nvSpPr>
          <p:spPr>
            <a:xfrm>
              <a:off x="5434963" y="4327525"/>
              <a:ext cx="187756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nuevaLista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34963" y="4952488"/>
              <a:ext cx="1877568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cabeza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43239" y="3975534"/>
            <a:ext cx="2066544" cy="1219200"/>
            <a:chOff x="3389376" y="2535936"/>
            <a:chExt cx="2066544" cy="1219200"/>
          </a:xfrm>
        </p:grpSpPr>
        <p:sp>
          <p:nvSpPr>
            <p:cNvPr id="15" name="Datos almacenados 14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Datos almacenados 15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6175927" y="5365422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834549" y="4386490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20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2" name="Conector curvado 31"/>
          <p:cNvCxnSpPr>
            <a:stCxn id="27" idx="2"/>
            <a:endCxn id="13" idx="3"/>
          </p:cNvCxnSpPr>
          <p:nvPr/>
        </p:nvCxnSpPr>
        <p:spPr>
          <a:xfrm rot="16200000" flipH="1">
            <a:off x="1527177" y="2337528"/>
            <a:ext cx="779020" cy="12777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2287358" y="2756333"/>
            <a:ext cx="2066544" cy="1219200"/>
            <a:chOff x="3389376" y="2535936"/>
            <a:chExt cx="2066544" cy="1219200"/>
          </a:xfrm>
        </p:grpSpPr>
        <p:sp>
          <p:nvSpPr>
            <p:cNvPr id="13" name="Datos almacenados 12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Datos almacenados 1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3220046" y="414622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3673825" y="3181267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2878668" y="316728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0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24" name="Conector curvado 23"/>
          <p:cNvCxnSpPr>
            <a:stCxn id="20" idx="1"/>
            <a:endCxn id="15" idx="3"/>
          </p:cNvCxnSpPr>
          <p:nvPr/>
        </p:nvCxnSpPr>
        <p:spPr>
          <a:xfrm>
            <a:off x="4353902" y="3365933"/>
            <a:ext cx="1157561" cy="12192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7901095" y="4943375"/>
            <a:ext cx="2066544" cy="1219200"/>
            <a:chOff x="3389376" y="2535936"/>
            <a:chExt cx="2066544" cy="1219200"/>
          </a:xfrm>
        </p:grpSpPr>
        <p:sp>
          <p:nvSpPr>
            <p:cNvPr id="29" name="Datos almacenados 28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Datos almacenados 29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8833783" y="6333263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9217831" y="5368309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8492405" y="5354331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40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683401" y="4350794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cxnSp>
        <p:nvCxnSpPr>
          <p:cNvPr id="35" name="Conector curvado 34"/>
          <p:cNvCxnSpPr>
            <a:stCxn id="16" idx="1"/>
            <a:endCxn id="29" idx="3"/>
          </p:cNvCxnSpPr>
          <p:nvPr/>
        </p:nvCxnSpPr>
        <p:spPr>
          <a:xfrm>
            <a:off x="7309783" y="4585134"/>
            <a:ext cx="859536" cy="96784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5834551" y="758113"/>
            <a:ext cx="2066544" cy="1219200"/>
            <a:chOff x="3389376" y="2535936"/>
            <a:chExt cx="2066544" cy="1219200"/>
          </a:xfrm>
        </p:grpSpPr>
        <p:sp>
          <p:nvSpPr>
            <p:cNvPr id="37" name="Datos almacenados 36"/>
            <p:cNvSpPr/>
            <p:nvPr/>
          </p:nvSpPr>
          <p:spPr>
            <a:xfrm rot="10800000">
              <a:off x="3389376" y="2535936"/>
              <a:ext cx="1609344" cy="1219200"/>
            </a:xfrm>
            <a:prstGeom prst="flowChartOnlineStorag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Datos almacenados 37"/>
            <p:cNvSpPr/>
            <p:nvPr/>
          </p:nvSpPr>
          <p:spPr>
            <a:xfrm rot="10800000">
              <a:off x="4437888" y="2535936"/>
              <a:ext cx="1018032" cy="1219200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9" name="Rectángulo 38"/>
          <p:cNvSpPr/>
          <p:nvPr/>
        </p:nvSpPr>
        <p:spPr>
          <a:xfrm>
            <a:off x="6767239" y="2148001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n4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7151287" y="1183047"/>
            <a:ext cx="57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 smtClean="0"/>
              <a:t>null</a:t>
            </a:r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6425861" y="1169069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30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Inserción ordenada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Crear </a:t>
            </a:r>
            <a:r>
              <a:rPr lang="es-ES" dirty="0"/>
              <a:t>un nodo para el </a:t>
            </a:r>
            <a:r>
              <a:rPr lang="es-ES" dirty="0" smtClean="0"/>
              <a:t>nuevo dato.</a:t>
            </a:r>
            <a:endParaRPr lang="es-ES" dirty="0"/>
          </a:p>
          <a:p>
            <a:r>
              <a:rPr lang="es-ES" dirty="0" smtClean="0"/>
              <a:t>Si la lista esta vacía, </a:t>
            </a:r>
            <a:r>
              <a:rPr lang="es-ES" dirty="0"/>
              <a:t>o el valor del primer elemento de la lista es mayor que el </a:t>
            </a:r>
            <a:r>
              <a:rPr lang="es-ES" dirty="0" smtClean="0"/>
              <a:t>nuevo</a:t>
            </a:r>
            <a:r>
              <a:rPr lang="es-ES" dirty="0"/>
              <a:t>, </a:t>
            </a:r>
            <a:r>
              <a:rPr lang="es-ES" dirty="0" smtClean="0"/>
              <a:t>insertar el </a:t>
            </a:r>
            <a:r>
              <a:rPr lang="es-ES" dirty="0"/>
              <a:t>nuevo nodo en la primera posición de la </a:t>
            </a:r>
            <a:r>
              <a:rPr lang="es-ES" dirty="0" smtClean="0"/>
              <a:t>lista y modificar la cabecera respectivamente.</a:t>
            </a:r>
            <a:endParaRPr lang="es-ES" dirty="0"/>
          </a:p>
          <a:p>
            <a:r>
              <a:rPr lang="es-ES" dirty="0" smtClean="0"/>
              <a:t>Si no se cumple el caso anterior, buscar el </a:t>
            </a:r>
            <a:r>
              <a:rPr lang="es-ES" dirty="0"/>
              <a:t>lugar adecuado para la </a:t>
            </a:r>
            <a:r>
              <a:rPr lang="es-ES" dirty="0" smtClean="0"/>
              <a:t>inserción: recorrer la lista conservando el nodo actual. Inicializar nodo actual con </a:t>
            </a:r>
            <a:r>
              <a:rPr lang="es-ES" dirty="0"/>
              <a:t>el valor de </a:t>
            </a:r>
            <a:r>
              <a:rPr lang="es-ES" dirty="0" smtClean="0"/>
              <a:t>primera posición, </a:t>
            </a:r>
            <a:r>
              <a:rPr lang="es-ES" dirty="0"/>
              <a:t>y </a:t>
            </a:r>
            <a:r>
              <a:rPr lang="es-ES" dirty="0" smtClean="0"/>
              <a:t>avanzar mientras el siguiente nodo no </a:t>
            </a:r>
            <a:r>
              <a:rPr lang="es-ES" dirty="0"/>
              <a:t>sea </a:t>
            </a:r>
            <a:r>
              <a:rPr lang="es-ES" dirty="0" smtClean="0"/>
              <a:t>nulo y </a:t>
            </a:r>
            <a:r>
              <a:rPr lang="es-ES" dirty="0"/>
              <a:t>el dato que contiene </a:t>
            </a:r>
            <a:r>
              <a:rPr lang="es-ES" dirty="0" smtClean="0"/>
              <a:t>la siguiente posición sea </a:t>
            </a:r>
            <a:r>
              <a:rPr lang="es-ES" dirty="0"/>
              <a:t>menor o igual que el dato </a:t>
            </a:r>
            <a:r>
              <a:rPr lang="es-ES" dirty="0" smtClean="0"/>
              <a:t>a insertar.</a:t>
            </a:r>
            <a:endParaRPr lang="es-ES" dirty="0"/>
          </a:p>
          <a:p>
            <a:r>
              <a:rPr lang="es-ES" dirty="0" smtClean="0"/>
              <a:t>Con esto se seña </a:t>
            </a:r>
            <a:r>
              <a:rPr lang="es-ES" dirty="0"/>
              <a:t>al nodo adecuado, </a:t>
            </a:r>
            <a:r>
              <a:rPr lang="es-ES" dirty="0" smtClean="0"/>
              <a:t>a continuación insertar </a:t>
            </a:r>
            <a:r>
              <a:rPr lang="es-ES" dirty="0"/>
              <a:t>el nuevo nodo a continuación de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016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afianzamiento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 programa en JAVA que permita mostrar los datos de una lista simple en formato </a:t>
            </a:r>
            <a:r>
              <a:rPr lang="es-ES" dirty="0"/>
              <a:t>JSON (http://jsonviewer.stack.hu/), </a:t>
            </a:r>
            <a:r>
              <a:rPr lang="es-ES" dirty="0" smtClean="0"/>
              <a:t>como el siguiente modelo:</a:t>
            </a:r>
          </a:p>
          <a:p>
            <a:pPr marL="457200" lvl="1" indent="0">
              <a:buNone/>
            </a:pPr>
            <a:r>
              <a:rPr lang="es-ES" dirty="0" smtClean="0"/>
              <a:t>{"</a:t>
            </a:r>
            <a:r>
              <a:rPr lang="es-ES" dirty="0" err="1"/>
              <a:t>array</a:t>
            </a:r>
            <a:r>
              <a:rPr lang="es-ES" dirty="0"/>
              <a:t>": [1,2,3</a:t>
            </a:r>
            <a:r>
              <a:rPr lang="es-ES" dirty="0" smtClean="0"/>
              <a:t>]}</a:t>
            </a:r>
          </a:p>
          <a:p>
            <a:r>
              <a:rPr lang="es-ES" dirty="0" smtClean="0"/>
              <a:t>Para una lista simple de datos enteros, crear métodos que permitan encontrar el dato mayor y menor.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0" y="6311900"/>
            <a:ext cx="435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https://es.wikipedia.org/wiki/Lista_enlazada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642242532"/>
              </p:ext>
            </p:extLst>
          </p:nvPr>
        </p:nvGraphicFramePr>
        <p:xfrm>
          <a:off x="3026015" y="1690688"/>
          <a:ext cx="6139969" cy="416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3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simples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lista simple es una estructura de datos en la cual cada elemento se enlaza o apunta al próximo elemento. En este caso cada nodo contiene información de la posición actual y una referencia a la posición siguiente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simples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puede representar gráficamente una lista simple de la siguiente forma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Cada nodo está formado por un dato (D) y una referencia al siguiente nodo(n).</a:t>
            </a:r>
          </a:p>
          <a:p>
            <a:r>
              <a:rPr lang="es-ES" dirty="0" smtClean="0"/>
              <a:t>Particularmente, el primer nodo es conocido como cabecera y la </a:t>
            </a:r>
            <a:r>
              <a:rPr lang="es-ES" dirty="0"/>
              <a:t>última posición no tiene referencia a un siguiente nodo, su valor es nulo (</a:t>
            </a:r>
            <a:r>
              <a:rPr lang="es-ES" dirty="0" err="1"/>
              <a:t>null</a:t>
            </a:r>
            <a:r>
              <a:rPr lang="es-ES" dirty="0" smtClean="0"/>
              <a:t>).</a:t>
            </a:r>
            <a:endParaRPr lang="es-ES" dirty="0"/>
          </a:p>
        </p:txBody>
      </p:sp>
      <p:grpSp>
        <p:nvGrpSpPr>
          <p:cNvPr id="25" name="Grupo 24"/>
          <p:cNvGrpSpPr/>
          <p:nvPr/>
        </p:nvGrpSpPr>
        <p:grpSpPr>
          <a:xfrm>
            <a:off x="1706880" y="2706624"/>
            <a:ext cx="1389888" cy="829056"/>
            <a:chOff x="4230624" y="609600"/>
            <a:chExt cx="2066544" cy="1219200"/>
          </a:xfrm>
        </p:grpSpPr>
        <p:grpSp>
          <p:nvGrpSpPr>
            <p:cNvPr id="20" name="Grupo 19"/>
            <p:cNvGrpSpPr/>
            <p:nvPr/>
          </p:nvGrpSpPr>
          <p:grpSpPr>
            <a:xfrm>
              <a:off x="4230624" y="609600"/>
              <a:ext cx="2066544" cy="1219200"/>
              <a:chOff x="3389376" y="2535936"/>
              <a:chExt cx="2066544" cy="1219200"/>
            </a:xfrm>
          </p:grpSpPr>
          <p:sp>
            <p:nvSpPr>
              <p:cNvPr id="21" name="Datos almacenados 20"/>
              <p:cNvSpPr/>
              <p:nvPr/>
            </p:nvSpPr>
            <p:spPr>
              <a:xfrm rot="10800000">
                <a:off x="3389376" y="2535936"/>
                <a:ext cx="1609344" cy="1219200"/>
              </a:xfrm>
              <a:prstGeom prst="flowChartOnlineStorag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2" name="Datos almacenados 21"/>
              <p:cNvSpPr/>
              <p:nvPr/>
            </p:nvSpPr>
            <p:spPr>
              <a:xfrm rot="10800000">
                <a:off x="4437888" y="2535936"/>
                <a:ext cx="1018032" cy="1219200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5678005" y="103453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873231" y="1020556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accent1"/>
                  </a:solidFill>
                </a:rPr>
                <a:t>D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361936" y="2697119"/>
            <a:ext cx="1389888" cy="829056"/>
            <a:chOff x="4230624" y="609600"/>
            <a:chExt cx="2066544" cy="1219200"/>
          </a:xfrm>
        </p:grpSpPr>
        <p:grpSp>
          <p:nvGrpSpPr>
            <p:cNvPr id="27" name="Grupo 26"/>
            <p:cNvGrpSpPr/>
            <p:nvPr/>
          </p:nvGrpSpPr>
          <p:grpSpPr>
            <a:xfrm>
              <a:off x="4230624" y="609600"/>
              <a:ext cx="2066544" cy="1219200"/>
              <a:chOff x="3389376" y="2535936"/>
              <a:chExt cx="2066544" cy="1219200"/>
            </a:xfrm>
          </p:grpSpPr>
          <p:sp>
            <p:nvSpPr>
              <p:cNvPr id="30" name="Datos almacenados 29"/>
              <p:cNvSpPr/>
              <p:nvPr/>
            </p:nvSpPr>
            <p:spPr>
              <a:xfrm rot="10800000">
                <a:off x="3389376" y="2535936"/>
                <a:ext cx="1609344" cy="1219200"/>
              </a:xfrm>
              <a:prstGeom prst="flowChartOnlineStorag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1" name="Datos almacenados 30"/>
              <p:cNvSpPr/>
              <p:nvPr/>
            </p:nvSpPr>
            <p:spPr>
              <a:xfrm rot="10800000">
                <a:off x="4437888" y="2535936"/>
                <a:ext cx="1018032" cy="1219200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8" name="Rectángulo 27"/>
            <p:cNvSpPr/>
            <p:nvPr/>
          </p:nvSpPr>
          <p:spPr>
            <a:xfrm>
              <a:off x="5678005" y="103453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4873231" y="1020556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accent1"/>
                  </a:solidFill>
                </a:rPr>
                <a:t>D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013512" y="2687614"/>
            <a:ext cx="1389888" cy="829056"/>
            <a:chOff x="4230624" y="609600"/>
            <a:chExt cx="2066544" cy="1219200"/>
          </a:xfrm>
        </p:grpSpPr>
        <p:grpSp>
          <p:nvGrpSpPr>
            <p:cNvPr id="33" name="Grupo 32"/>
            <p:cNvGrpSpPr/>
            <p:nvPr/>
          </p:nvGrpSpPr>
          <p:grpSpPr>
            <a:xfrm>
              <a:off x="4230624" y="609600"/>
              <a:ext cx="2066544" cy="1219200"/>
              <a:chOff x="3389376" y="2535936"/>
              <a:chExt cx="2066544" cy="1219200"/>
            </a:xfrm>
          </p:grpSpPr>
          <p:sp>
            <p:nvSpPr>
              <p:cNvPr id="36" name="Datos almacenados 35"/>
              <p:cNvSpPr/>
              <p:nvPr/>
            </p:nvSpPr>
            <p:spPr>
              <a:xfrm rot="10800000">
                <a:off x="3389376" y="2535936"/>
                <a:ext cx="1609344" cy="1219200"/>
              </a:xfrm>
              <a:prstGeom prst="flowChartOnlineStorag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7" name="Datos almacenados 36"/>
              <p:cNvSpPr/>
              <p:nvPr/>
            </p:nvSpPr>
            <p:spPr>
              <a:xfrm rot="10800000">
                <a:off x="4437888" y="2535936"/>
                <a:ext cx="1018032" cy="1219200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4" name="Rectángulo 33"/>
            <p:cNvSpPr/>
            <p:nvPr/>
          </p:nvSpPr>
          <p:spPr>
            <a:xfrm>
              <a:off x="5678005" y="103453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873231" y="1020556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accent1"/>
                  </a:solidFill>
                </a:rPr>
                <a:t>D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6694329" y="2697120"/>
            <a:ext cx="1389888" cy="829056"/>
            <a:chOff x="4230624" y="609600"/>
            <a:chExt cx="2066544" cy="1219200"/>
          </a:xfrm>
        </p:grpSpPr>
        <p:grpSp>
          <p:nvGrpSpPr>
            <p:cNvPr id="39" name="Grupo 38"/>
            <p:cNvGrpSpPr/>
            <p:nvPr/>
          </p:nvGrpSpPr>
          <p:grpSpPr>
            <a:xfrm>
              <a:off x="4230624" y="609600"/>
              <a:ext cx="2066544" cy="1219200"/>
              <a:chOff x="3389376" y="2535936"/>
              <a:chExt cx="2066544" cy="1219200"/>
            </a:xfrm>
          </p:grpSpPr>
          <p:sp>
            <p:nvSpPr>
              <p:cNvPr id="42" name="Datos almacenados 41"/>
              <p:cNvSpPr/>
              <p:nvPr/>
            </p:nvSpPr>
            <p:spPr>
              <a:xfrm rot="10800000">
                <a:off x="3389376" y="2535936"/>
                <a:ext cx="1609344" cy="1219200"/>
              </a:xfrm>
              <a:prstGeom prst="flowChartOnlineStorag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3" name="Datos almacenados 42"/>
              <p:cNvSpPr/>
              <p:nvPr/>
            </p:nvSpPr>
            <p:spPr>
              <a:xfrm rot="10800000">
                <a:off x="4437888" y="2535936"/>
                <a:ext cx="1018032" cy="1219200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40" name="Rectángulo 39"/>
            <p:cNvSpPr/>
            <p:nvPr/>
          </p:nvSpPr>
          <p:spPr>
            <a:xfrm>
              <a:off x="5678005" y="103453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4873231" y="1020556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accent1"/>
                  </a:solidFill>
                </a:rPr>
                <a:t>D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5" name="Conector recto de flecha 44"/>
          <p:cNvCxnSpPr>
            <a:stCxn id="22" idx="1"/>
            <a:endCxn id="30" idx="3"/>
          </p:cNvCxnSpPr>
          <p:nvPr/>
        </p:nvCxnSpPr>
        <p:spPr>
          <a:xfrm flipV="1">
            <a:off x="3096768" y="3111647"/>
            <a:ext cx="445566" cy="9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4742835" y="3111647"/>
            <a:ext cx="445566" cy="9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422294" y="3087884"/>
            <a:ext cx="445566" cy="95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560576" y="2535936"/>
            <a:ext cx="6681216" cy="114604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nodos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5062728" y="2151351"/>
            <a:ext cx="2066544" cy="2369342"/>
            <a:chOff x="5369231" y="2507611"/>
            <a:chExt cx="2066544" cy="2369342"/>
          </a:xfrm>
        </p:grpSpPr>
        <p:grpSp>
          <p:nvGrpSpPr>
            <p:cNvPr id="12" name="Grupo 11"/>
            <p:cNvGrpSpPr/>
            <p:nvPr/>
          </p:nvGrpSpPr>
          <p:grpSpPr>
            <a:xfrm>
              <a:off x="5369231" y="3117733"/>
              <a:ext cx="2066544" cy="1219200"/>
              <a:chOff x="3389376" y="2535936"/>
              <a:chExt cx="2066544" cy="1219200"/>
            </a:xfrm>
          </p:grpSpPr>
          <p:sp>
            <p:nvSpPr>
              <p:cNvPr id="14" name="Datos almacenados 13"/>
              <p:cNvSpPr/>
              <p:nvPr/>
            </p:nvSpPr>
            <p:spPr>
              <a:xfrm rot="10800000">
                <a:off x="3389376" y="2535936"/>
                <a:ext cx="1609344" cy="1219200"/>
              </a:xfrm>
              <a:prstGeom prst="flowChartOnlineStorag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Datos almacenados 15"/>
              <p:cNvSpPr/>
              <p:nvPr/>
            </p:nvSpPr>
            <p:spPr>
              <a:xfrm rot="10800000">
                <a:off x="4437888" y="2535936"/>
                <a:ext cx="1018032" cy="1219200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9" name="Rectángulo 18"/>
            <p:cNvSpPr/>
            <p:nvPr/>
          </p:nvSpPr>
          <p:spPr>
            <a:xfrm>
              <a:off x="6301919" y="4507621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/>
                <a:t>n1</a:t>
              </a:r>
              <a:endParaRPr lang="es-ES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685967" y="3542667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err="1"/>
                <a:t>null</a:t>
              </a:r>
              <a:endParaRPr lang="es-ES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5960542" y="352868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55</a:t>
              </a:r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447" y="2507611"/>
              <a:ext cx="1885950" cy="247650"/>
            </a:xfrm>
            <a:prstGeom prst="rect">
              <a:avLst/>
            </a:prstGeom>
          </p:spPr>
        </p:pic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12" y="3980673"/>
            <a:ext cx="2417170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de Listas </a:t>
            </a:r>
            <a:r>
              <a:rPr lang="es-ES" dirty="0"/>
              <a:t>simples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4350" y="1986901"/>
            <a:ext cx="3543300" cy="3393825"/>
            <a:chOff x="5434963" y="3162558"/>
            <a:chExt cx="3543300" cy="3393825"/>
          </a:xfrm>
        </p:grpSpPr>
        <p:cxnSp>
          <p:nvCxnSpPr>
            <p:cNvPr id="11" name="Conector curvado 10"/>
            <p:cNvCxnSpPr>
              <a:endCxn id="13" idx="1"/>
            </p:cNvCxnSpPr>
            <p:nvPr/>
          </p:nvCxnSpPr>
          <p:spPr>
            <a:xfrm rot="16200000" flipH="1">
              <a:off x="6408320" y="5565042"/>
              <a:ext cx="809630" cy="803719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/>
            <p:cNvSpPr/>
            <p:nvPr/>
          </p:nvSpPr>
          <p:spPr>
            <a:xfrm>
              <a:off x="7214995" y="6187051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err="1"/>
                <a:t>null</a:t>
              </a:r>
              <a:endParaRPr lang="es-ES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963" y="3162558"/>
              <a:ext cx="3543300" cy="752475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5434963" y="4327525"/>
              <a:ext cx="1877568" cy="1234563"/>
              <a:chOff x="5434963" y="4327525"/>
              <a:chExt cx="1877568" cy="1234563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5434963" y="4327525"/>
                <a:ext cx="1877568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nuevaLista</a:t>
                </a:r>
                <a:endParaRPr lang="es-ES" dirty="0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5434963" y="4952488"/>
                <a:ext cx="1877568" cy="6096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cabeza</a:t>
                </a:r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03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básicas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lista</a:t>
            </a:r>
          </a:p>
          <a:p>
            <a:pPr lvl="1"/>
            <a:r>
              <a:rPr lang="es-ES" dirty="0" smtClean="0"/>
              <a:t>Validar si esta vacía</a:t>
            </a:r>
          </a:p>
          <a:p>
            <a:pPr lvl="1"/>
            <a:r>
              <a:rPr lang="es-ES" dirty="0" smtClean="0"/>
              <a:t>Inserción de un elemento al inicio</a:t>
            </a:r>
          </a:p>
          <a:p>
            <a:pPr lvl="2"/>
            <a:r>
              <a:rPr lang="es-ES" dirty="0" smtClean="0"/>
              <a:t>Inserción </a:t>
            </a:r>
            <a:r>
              <a:rPr lang="es-ES" dirty="0" smtClean="0"/>
              <a:t>ordenada</a:t>
            </a:r>
          </a:p>
          <a:p>
            <a:pPr lvl="1"/>
            <a:r>
              <a:rPr lang="es-ES" dirty="0" smtClean="0"/>
              <a:t>Mostrar los elementos de la lista</a:t>
            </a:r>
            <a:endParaRPr lang="es-ES" dirty="0" smtClean="0"/>
          </a:p>
          <a:p>
            <a:pPr lvl="1"/>
            <a:r>
              <a:rPr lang="es-ES" dirty="0" smtClean="0"/>
              <a:t>Borrar el elemento al inicio</a:t>
            </a:r>
          </a:p>
          <a:p>
            <a:pPr lvl="1"/>
            <a:r>
              <a:rPr lang="es-ES" dirty="0" smtClean="0"/>
              <a:t>Buscar un elemento</a:t>
            </a:r>
          </a:p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779486" y="142066"/>
            <a:ext cx="11425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/>
              <a:t>Bruno López </a:t>
            </a:r>
            <a:r>
              <a:rPr lang="es-ES" sz="1400" b="1" dirty="0" err="1" smtClean="0"/>
              <a:t>Takeyas</a:t>
            </a:r>
            <a:r>
              <a:rPr lang="es-ES" sz="1400" dirty="0" smtClean="0"/>
              <a:t>. </a:t>
            </a:r>
            <a:r>
              <a:rPr lang="es-ES" sz="1400" b="1" dirty="0" smtClean="0"/>
              <a:t>Estructura de datos orientados a objetos. Pseudocódigo y aplicaciones en C#.net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37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788</Words>
  <Application>Microsoft Office PowerPoint</Application>
  <PresentationFormat>Panorámica</PresentationFormat>
  <Paragraphs>267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INTRODUCCIÓN A LAS ESTRUCTURAS DE DATOS</vt:lpstr>
      <vt:lpstr>Presentación de PowerPoint</vt:lpstr>
      <vt:lpstr>Listas</vt:lpstr>
      <vt:lpstr>Listas</vt:lpstr>
      <vt:lpstr>Listas simples</vt:lpstr>
      <vt:lpstr>Listas simples</vt:lpstr>
      <vt:lpstr>Creación de nodos</vt:lpstr>
      <vt:lpstr>Implementación de Listas simples</vt:lpstr>
      <vt:lpstr>Operaciones básicas</vt:lpstr>
      <vt:lpstr>Agregando nodos</vt:lpstr>
      <vt:lpstr>Agregando nodos</vt:lpstr>
      <vt:lpstr>Agregando nodos</vt:lpstr>
      <vt:lpstr>Agregando nodos</vt:lpstr>
      <vt:lpstr>Agregando nodos</vt:lpstr>
      <vt:lpstr>Agregando nodos</vt:lpstr>
      <vt:lpstr>Agregando nodos</vt:lpstr>
      <vt:lpstr>Agregando nodos</vt:lpstr>
      <vt:lpstr>Mostrar datos de la lista</vt:lpstr>
      <vt:lpstr>Inserción ordenada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Inserción ordenada</vt:lpstr>
      <vt:lpstr>Ejercicio de afianzamiento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Andrés Becerra Agudelo</dc:creator>
  <cp:lastModifiedBy>niwdeyen</cp:lastModifiedBy>
  <cp:revision>12</cp:revision>
  <dcterms:created xsi:type="dcterms:W3CDTF">2018-07-09T22:12:57Z</dcterms:created>
  <dcterms:modified xsi:type="dcterms:W3CDTF">2020-01-29T01:06:40Z</dcterms:modified>
</cp:coreProperties>
</file>