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8"/>
    <p:restoredTop sz="94708"/>
  </p:normalViewPr>
  <p:slideViewPr>
    <p:cSldViewPr snapToGrid="0">
      <p:cViewPr varScale="1">
        <p:scale>
          <a:sx n="103" d="100"/>
          <a:sy n="103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3CDE-A2C0-D37F-EE0F-BD77F3B04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388E-E494-0811-9C01-D76B6D656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320C-AC50-1D4D-FBDB-8D41D8E9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BF00-5199-A48C-E57C-3C05A002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4B66-E07F-A5C7-55E1-C7857014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6F8A-1623-B611-800A-F079F9F4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0C2E9-78D9-B6B0-34CA-6318CC80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1CB0-8D6C-2579-1050-B54F33D7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3E10-1759-7CCD-03AF-15BC4E84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BD297-B08A-B69B-3906-A9299E73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1E99E-711D-52EF-182D-66E08F3BC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3F03-4E04-A811-7464-6CB5A4D6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FF02-69BB-1732-FAF2-DF5E4D15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C4D1-A3B7-F173-8FA8-0B140DE5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4536-1F16-4275-8D44-2CC7ED9E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2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32C9-AD05-44EE-2D60-5B7166B1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E7BD-046B-8D02-A8DE-C9AA1826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9FB2-3AA4-9C2B-8B7E-E734CA62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C201-4FE4-99C0-C3E2-A153F0E8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9A45-9578-BE2C-D72F-41BBC718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C2E-BEBF-14FE-20CF-6130EEDC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D9AA-5BCE-F717-3F1B-1698C78F0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13BC-BAB0-8B19-F1AD-D1D989CB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DE092-AC5B-B2D8-FD51-21250FBA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8383-7FCA-1642-587E-30F68B02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3A9B-F816-45CC-8170-F644E807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D83A-F91F-87D2-964B-66A19446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5EFD-4091-8BF8-A32D-14827B65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6852-6346-65D4-FD03-90A6C494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81F9-B03F-9537-B96F-82E61A2D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6ABC7-38E3-A335-A53C-C1F43BDB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E317-03E1-8BB5-7B1C-B6025859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1278-05EF-5270-F2E9-44481A1EA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0DD0-37E4-F598-D15B-24CE28D3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446BC-B3BD-30E6-D595-E70951C6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CD682-E8E6-515C-F115-2C9950B61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A087D-FEB3-3BC4-A39D-92F99C2E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56491-C2F2-CD44-3ABE-46581E3C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0642DF-BD54-4DA3-7ABB-631408D8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5803-2EF3-AC20-CD25-2EE60EF9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4F5D5-9740-7EC5-CA3C-84A61D91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38905-9AA3-C5D8-A3D9-AA06BEE5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4B28-9A6A-8872-F26F-FA891BCF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FF201-9298-5044-6AAE-C4E4B941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877BB-AB7A-C9A4-8C42-BF9AE56F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672B-F64A-62D8-E2F7-A2BA2988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7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F90A-27F3-CA28-6FA6-2408221F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69B7-D53B-7573-01A2-1DBCA453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1D2FB-3ED3-B5CB-B59C-31598984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21F8-E1D7-9583-20F9-C27C54D9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6163D-46FC-0608-F109-494E86F0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C02BD-60D2-873F-FE3D-FA374BF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0F54-BA09-ED35-D07E-D39AA18E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DD13-3010-1A53-6B25-407EE97F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CFEC-4537-EEA0-BF43-D0ABA13CF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E0150-C6CD-CC07-B675-D6DF4EF8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A998-1CE0-C67A-7F6B-8EAFC1F3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134A-C08A-7965-4F81-F5AC8E5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8878F-9725-1172-A7DC-3C4D89E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29160-A5A1-A199-6E37-27594B7D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7ECE-2C13-7CDB-672F-7E207BE77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E75AC-2158-D949-B66D-B58E214BDDC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27AF-1725-8C7A-ABCD-B5FBA2FDE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D017-12AF-820E-A405-3313148BF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C7A2E-148E-7946-8C41-0DB77265F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9962D-D006-378B-C0C8-B3C2C257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Analyzing Elo Ratings for NCAA Men’s Division 1 Hockey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Alex Tidd ’25 (Statistics)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Advisors: Dr. Matt Higham and Dr. Robin Lock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AC544B-619E-FCA0-2E27-ACBDE8962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an Elo ratings model to quantitatively rank NCAA Men’s Division 1 Hockey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1003FC72-57A9-6EBE-D3C4-CF2461245D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0572" y="968927"/>
            <a:ext cx="5608830" cy="48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Analyzing Elo Ratings for NCAA Men’s Division 1 Hockey  Alex Tidd ’25 (Statistics) Advisors: Dr. Matt Higham and Dr. Robin Lock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Tidd, Alexander M SGT USARMY USACC (USA)</dc:creator>
  <cp:lastModifiedBy>Tidd, Alexander M SGT USARMY USACC (USA)</cp:lastModifiedBy>
  <cp:revision>1</cp:revision>
  <dcterms:created xsi:type="dcterms:W3CDTF">2025-05-02T14:45:05Z</dcterms:created>
  <dcterms:modified xsi:type="dcterms:W3CDTF">2025-05-02T14:54:47Z</dcterms:modified>
</cp:coreProperties>
</file>