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2" r:id="rId2"/>
    <p:sldId id="323" r:id="rId3"/>
    <p:sldId id="329" r:id="rId4"/>
    <p:sldId id="324" r:id="rId5"/>
    <p:sldId id="325" r:id="rId6"/>
    <p:sldId id="326" r:id="rId7"/>
    <p:sldId id="312" r:id="rId8"/>
    <p:sldId id="307" r:id="rId9"/>
    <p:sldId id="309" r:id="rId10"/>
    <p:sldId id="308" r:id="rId11"/>
    <p:sldId id="310" r:id="rId12"/>
    <p:sldId id="327" r:id="rId13"/>
    <p:sldId id="328" r:id="rId14"/>
    <p:sldId id="330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12ED"/>
    <a:srgbClr val="CEC9B5"/>
    <a:srgbClr val="69685B"/>
    <a:srgbClr val="66A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747BB-36E0-7B12-41F8-C8397115B6AB}" v="5081" dt="2020-10-14T06:26:00.597"/>
    <p1510:client id="{5769E180-C8DD-45D2-993E-71E724B22E59}" v="1623" dt="2020-11-17T21:37:11.924"/>
    <p1510:client id="{69CE4D13-09DC-4E47-A227-FAD27A9EC5CD}" v="115" dt="2020-11-18T18:19:00.227"/>
    <p1510:client id="{86C9CBEE-EB23-6AF8-2C14-DA2FBBAEDC51}" v="4838" dt="2020-10-14T22:55:21.108"/>
    <p1510:client id="{9C54928A-9A70-1018-450F-21E224606B0E}" v="2" dt="2020-11-14T18:54:45.617"/>
    <p1510:client id="{9E4617CC-0803-4506-9B2A-682E141402CC}" v="714" dt="2020-11-17T21:04:15.250"/>
    <p1510:client id="{A3A461A1-8CA4-4EF3-9F23-2144A46E46E6}" v="75" dt="2020-11-18T18:24:31.938"/>
    <p1510:client id="{A5613FB5-0AC5-4647-BEDB-FFEEF04A72EC}" v="58" dt="2020-11-18T21:36:58.701"/>
    <p1510:client id="{E372EA6F-4E81-4305-B448-B53FA590C2A7}" v="173" dt="2020-11-14T19:06:18.160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883" autoAdjust="0"/>
    <p:restoredTop sz="91585" autoAdjust="0"/>
  </p:normalViewPr>
  <p:slideViewPr>
    <p:cSldViewPr snapToGrid="0" snapToObjects="1">
      <p:cViewPr varScale="1">
        <p:scale>
          <a:sx n="63" d="100"/>
          <a:sy n="63" d="100"/>
        </p:scale>
        <p:origin x="208" y="8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3216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Phillips" userId="tMNycpx0Mponny7utJV1LzZzvYO8KDM8yT/ulwZGZD8=" providerId="None" clId="Web-{9E4617CC-0803-4506-9B2A-682E141402CC}"/>
    <pc:docChg chg="addSld delSld modSld">
      <pc:chgData name="Christopher Phillips" userId="tMNycpx0Mponny7utJV1LzZzvYO8KDM8yT/ulwZGZD8=" providerId="None" clId="Web-{9E4617CC-0803-4506-9B2A-682E141402CC}" dt="2020-11-17T21:04:15.250" v="706" actId="20577"/>
      <pc:docMkLst>
        <pc:docMk/>
      </pc:docMkLst>
      <pc:sldChg chg="addSp delSp modSp">
        <pc:chgData name="Christopher Phillips" userId="tMNycpx0Mponny7utJV1LzZzvYO8KDM8yT/ulwZGZD8=" providerId="None" clId="Web-{9E4617CC-0803-4506-9B2A-682E141402CC}" dt="2020-11-17T20:46:59.257" v="72" actId="1076"/>
        <pc:sldMkLst>
          <pc:docMk/>
          <pc:sldMk cId="1198016913" sldId="307"/>
        </pc:sldMkLst>
        <pc:spChg chg="del">
          <ac:chgData name="Christopher Phillips" userId="tMNycpx0Mponny7utJV1LzZzvYO8KDM8yT/ulwZGZD8=" providerId="None" clId="Web-{9E4617CC-0803-4506-9B2A-682E141402CC}" dt="2020-11-17T20:46:39.570" v="64"/>
          <ac:spMkLst>
            <pc:docMk/>
            <pc:sldMk cId="1198016913" sldId="307"/>
            <ac:spMk id="2" creationId="{AA0D0E38-CC50-46B5-89B6-0B09C346D69D}"/>
          </ac:spMkLst>
        </pc:spChg>
        <pc:spChg chg="del">
          <ac:chgData name="Christopher Phillips" userId="tMNycpx0Mponny7utJV1LzZzvYO8KDM8yT/ulwZGZD8=" providerId="None" clId="Web-{9E4617CC-0803-4506-9B2A-682E141402CC}" dt="2020-11-17T20:46:38.554" v="63"/>
          <ac:spMkLst>
            <pc:docMk/>
            <pc:sldMk cId="1198016913" sldId="307"/>
            <ac:spMk id="3" creationId="{5E971E89-4C34-4B4F-86F4-FC2F6B0816B7}"/>
          </ac:spMkLst>
        </pc:spChg>
        <pc:picChg chg="add mod">
          <ac:chgData name="Christopher Phillips" userId="tMNycpx0Mponny7utJV1LzZzvYO8KDM8yT/ulwZGZD8=" providerId="None" clId="Web-{9E4617CC-0803-4506-9B2A-682E141402CC}" dt="2020-11-17T20:46:59.257" v="72" actId="1076"/>
          <ac:picMkLst>
            <pc:docMk/>
            <pc:sldMk cId="1198016913" sldId="307"/>
            <ac:picMk id="7" creationId="{9FE785B6-61EF-4CFB-817E-AAEDBB23032B}"/>
          </ac:picMkLst>
        </pc:picChg>
      </pc:sldChg>
      <pc:sldChg chg="addSp delSp modSp">
        <pc:chgData name="Christopher Phillips" userId="tMNycpx0Mponny7utJV1LzZzvYO8KDM8yT/ulwZGZD8=" providerId="None" clId="Web-{9E4617CC-0803-4506-9B2A-682E141402CC}" dt="2020-11-17T20:47:07.523" v="74" actId="1076"/>
        <pc:sldMkLst>
          <pc:docMk/>
          <pc:sldMk cId="2929587628" sldId="309"/>
        </pc:sldMkLst>
        <pc:spChg chg="del">
          <ac:chgData name="Christopher Phillips" userId="tMNycpx0Mponny7utJV1LzZzvYO8KDM8yT/ulwZGZD8=" providerId="None" clId="Web-{9E4617CC-0803-4506-9B2A-682E141402CC}" dt="2020-11-17T19:54:50.530" v="15"/>
          <ac:spMkLst>
            <pc:docMk/>
            <pc:sldMk cId="2929587628" sldId="309"/>
            <ac:spMk id="2" creationId="{C4ED7F41-5160-44D6-85AA-CB38033FA62C}"/>
          </ac:spMkLst>
        </pc:spChg>
        <pc:spChg chg="del">
          <ac:chgData name="Christopher Phillips" userId="tMNycpx0Mponny7utJV1LzZzvYO8KDM8yT/ulwZGZD8=" providerId="None" clId="Web-{9E4617CC-0803-4506-9B2A-682E141402CC}" dt="2020-11-17T19:54:58.874" v="18"/>
          <ac:spMkLst>
            <pc:docMk/>
            <pc:sldMk cId="2929587628" sldId="309"/>
            <ac:spMk id="3" creationId="{88D4CC26-28DA-4642-9027-BA670CBC7F77}"/>
          </ac:spMkLst>
        </pc:spChg>
        <pc:picChg chg="add del mod">
          <ac:chgData name="Christopher Phillips" userId="tMNycpx0Mponny7utJV1LzZzvYO8KDM8yT/ulwZGZD8=" providerId="None" clId="Web-{9E4617CC-0803-4506-9B2A-682E141402CC}" dt="2020-11-17T19:47:53.227" v="3"/>
          <ac:picMkLst>
            <pc:docMk/>
            <pc:sldMk cId="2929587628" sldId="309"/>
            <ac:picMk id="6" creationId="{F117593E-63F4-4212-A1AF-6899542E73EC}"/>
          </ac:picMkLst>
        </pc:picChg>
        <pc:picChg chg="add del mod">
          <ac:chgData name="Christopher Phillips" userId="tMNycpx0Mponny7utJV1LzZzvYO8KDM8yT/ulwZGZD8=" providerId="None" clId="Web-{9E4617CC-0803-4506-9B2A-682E141402CC}" dt="2020-11-17T19:54:45.702" v="12"/>
          <ac:picMkLst>
            <pc:docMk/>
            <pc:sldMk cId="2929587628" sldId="309"/>
            <ac:picMk id="7" creationId="{31B4CB59-1704-4013-B37C-FA52731AA886}"/>
          </ac:picMkLst>
        </pc:picChg>
        <pc:picChg chg="add del mod">
          <ac:chgData name="Christopher Phillips" userId="tMNycpx0Mponny7utJV1LzZzvYO8KDM8yT/ulwZGZD8=" providerId="None" clId="Web-{9E4617CC-0803-4506-9B2A-682E141402CC}" dt="2020-11-17T19:54:41.233" v="10"/>
          <ac:picMkLst>
            <pc:docMk/>
            <pc:sldMk cId="2929587628" sldId="309"/>
            <ac:picMk id="8" creationId="{BC5771D2-6845-4ED6-A52A-3C623766FE9B}"/>
          </ac:picMkLst>
        </pc:picChg>
        <pc:picChg chg="add del mod">
          <ac:chgData name="Christopher Phillips" userId="tMNycpx0Mponny7utJV1LzZzvYO8KDM8yT/ulwZGZD8=" providerId="None" clId="Web-{9E4617CC-0803-4506-9B2A-682E141402CC}" dt="2020-11-17T19:55:59.184" v="30"/>
          <ac:picMkLst>
            <pc:docMk/>
            <pc:sldMk cId="2929587628" sldId="309"/>
            <ac:picMk id="9" creationId="{BA2DA646-E95F-417A-880A-9D2171ED9F9B}"/>
          </ac:picMkLst>
        </pc:picChg>
        <pc:picChg chg="add del mod">
          <ac:chgData name="Christopher Phillips" userId="tMNycpx0Mponny7utJV1LzZzvYO8KDM8yT/ulwZGZD8=" providerId="None" clId="Web-{9E4617CC-0803-4506-9B2A-682E141402CC}" dt="2020-11-17T19:58:35.073" v="37"/>
          <ac:picMkLst>
            <pc:docMk/>
            <pc:sldMk cId="2929587628" sldId="309"/>
            <ac:picMk id="10" creationId="{A5EC5043-CD01-4E2B-8E97-1DD23CD1B22A}"/>
          </ac:picMkLst>
        </pc:picChg>
        <pc:picChg chg="add del mod">
          <ac:chgData name="Christopher Phillips" userId="tMNycpx0Mponny7utJV1LzZzvYO8KDM8yT/ulwZGZD8=" providerId="None" clId="Web-{9E4617CC-0803-4506-9B2A-682E141402CC}" dt="2020-11-17T20:00:40.115" v="46"/>
          <ac:picMkLst>
            <pc:docMk/>
            <pc:sldMk cId="2929587628" sldId="309"/>
            <ac:picMk id="11" creationId="{B4DCA23F-276F-42B5-8DB3-0ECF4F53109D}"/>
          </ac:picMkLst>
        </pc:picChg>
        <pc:picChg chg="add mod">
          <ac:chgData name="Christopher Phillips" userId="tMNycpx0Mponny7utJV1LzZzvYO8KDM8yT/ulwZGZD8=" providerId="None" clId="Web-{9E4617CC-0803-4506-9B2A-682E141402CC}" dt="2020-11-17T20:47:07.523" v="74" actId="1076"/>
          <ac:picMkLst>
            <pc:docMk/>
            <pc:sldMk cId="2929587628" sldId="309"/>
            <ac:picMk id="12" creationId="{E07E3CF3-5CC5-471E-99B8-533C68190CC7}"/>
          </ac:picMkLst>
        </pc:picChg>
      </pc:sldChg>
      <pc:sldChg chg="addSp delSp modSp">
        <pc:chgData name="Christopher Phillips" userId="tMNycpx0Mponny7utJV1LzZzvYO8KDM8yT/ulwZGZD8=" providerId="None" clId="Web-{9E4617CC-0803-4506-9B2A-682E141402CC}" dt="2020-11-17T20:46:34.976" v="61" actId="1076"/>
        <pc:sldMkLst>
          <pc:docMk/>
          <pc:sldMk cId="1574402643" sldId="312"/>
        </pc:sldMkLst>
        <pc:spChg chg="del">
          <ac:chgData name="Christopher Phillips" userId="tMNycpx0Mponny7utJV1LzZzvYO8KDM8yT/ulwZGZD8=" providerId="None" clId="Web-{9E4617CC-0803-4506-9B2A-682E141402CC}" dt="2020-11-17T20:46:23.257" v="57"/>
          <ac:spMkLst>
            <pc:docMk/>
            <pc:sldMk cId="1574402643" sldId="312"/>
            <ac:spMk id="2" creationId="{3A7FE51A-C3C0-48DC-B35D-A666638D3FBB}"/>
          </ac:spMkLst>
        </pc:spChg>
        <pc:spChg chg="del">
          <ac:chgData name="Christopher Phillips" userId="tMNycpx0Mponny7utJV1LzZzvYO8KDM8yT/ulwZGZD8=" providerId="None" clId="Web-{9E4617CC-0803-4506-9B2A-682E141402CC}" dt="2020-11-17T20:46:23.132" v="56"/>
          <ac:spMkLst>
            <pc:docMk/>
            <pc:sldMk cId="1574402643" sldId="312"/>
            <ac:spMk id="3" creationId="{E4119DCD-175A-4D71-BD03-DA8E113E7F9B}"/>
          </ac:spMkLst>
        </pc:spChg>
        <pc:picChg chg="add mod">
          <ac:chgData name="Christopher Phillips" userId="tMNycpx0Mponny7utJV1LzZzvYO8KDM8yT/ulwZGZD8=" providerId="None" clId="Web-{9E4617CC-0803-4506-9B2A-682E141402CC}" dt="2020-11-17T20:46:34.976" v="61" actId="1076"/>
          <ac:picMkLst>
            <pc:docMk/>
            <pc:sldMk cId="1574402643" sldId="312"/>
            <ac:picMk id="6" creationId="{215B6946-8649-4BF3-AB23-5CF141F813FF}"/>
          </ac:picMkLst>
        </pc:picChg>
      </pc:sldChg>
      <pc:sldChg chg="new del">
        <pc:chgData name="Christopher Phillips" userId="tMNycpx0Mponny7utJV1LzZzvYO8KDM8yT/ulwZGZD8=" providerId="None" clId="Web-{9E4617CC-0803-4506-9B2A-682E141402CC}" dt="2020-11-17T20:52:35.661" v="76"/>
        <pc:sldMkLst>
          <pc:docMk/>
          <pc:sldMk cId="692769548" sldId="327"/>
        </pc:sldMkLst>
      </pc:sldChg>
      <pc:sldChg chg="addSp delSp modSp new del">
        <pc:chgData name="Christopher Phillips" userId="tMNycpx0Mponny7utJV1LzZzvYO8KDM8yT/ulwZGZD8=" providerId="None" clId="Web-{9E4617CC-0803-4506-9B2A-682E141402CC}" dt="2020-11-17T20:53:37.661" v="99"/>
        <pc:sldMkLst>
          <pc:docMk/>
          <pc:sldMk cId="815033059" sldId="327"/>
        </pc:sldMkLst>
        <pc:spChg chg="del">
          <ac:chgData name="Christopher Phillips" userId="tMNycpx0Mponny7utJV1LzZzvYO8KDM8yT/ulwZGZD8=" providerId="None" clId="Web-{9E4617CC-0803-4506-9B2A-682E141402CC}" dt="2020-11-17T20:53:33.739" v="98"/>
          <ac:spMkLst>
            <pc:docMk/>
            <pc:sldMk cId="815033059" sldId="327"/>
            <ac:spMk id="2" creationId="{1A17F3C8-C8AD-4D1A-8F98-2A8133F59BE8}"/>
          </ac:spMkLst>
        </pc:spChg>
        <pc:spChg chg="mod">
          <ac:chgData name="Christopher Phillips" userId="tMNycpx0Mponny7utJV1LzZzvYO8KDM8yT/ulwZGZD8=" providerId="None" clId="Web-{9E4617CC-0803-4506-9B2A-682E141402CC}" dt="2020-11-17T20:53:31.067" v="97" actId="20577"/>
          <ac:spMkLst>
            <pc:docMk/>
            <pc:sldMk cId="815033059" sldId="327"/>
            <ac:spMk id="4" creationId="{815F338F-5FD0-46BB-AAF1-1569D0E547B8}"/>
          </ac:spMkLst>
        </pc:spChg>
        <pc:spChg chg="add del mod">
          <ac:chgData name="Christopher Phillips" userId="tMNycpx0Mponny7utJV1LzZzvYO8KDM8yT/ulwZGZD8=" providerId="None" clId="Web-{9E4617CC-0803-4506-9B2A-682E141402CC}" dt="2020-11-17T20:53:18.223" v="89"/>
          <ac:spMkLst>
            <pc:docMk/>
            <pc:sldMk cId="815033059" sldId="327"/>
            <ac:spMk id="6" creationId="{82D1C0F7-82EB-419A-A279-BE1A67FF7ED0}"/>
          </ac:spMkLst>
        </pc:spChg>
        <pc:spChg chg="add del mod">
          <ac:chgData name="Christopher Phillips" userId="tMNycpx0Mponny7utJV1LzZzvYO8KDM8yT/ulwZGZD8=" providerId="None" clId="Web-{9E4617CC-0803-4506-9B2A-682E141402CC}" dt="2020-11-17T20:53:26.723" v="93"/>
          <ac:spMkLst>
            <pc:docMk/>
            <pc:sldMk cId="815033059" sldId="327"/>
            <ac:spMk id="7" creationId="{9D9AEFC2-895F-4305-8293-0E705F1237C1}"/>
          </ac:spMkLst>
        </pc:spChg>
      </pc:sldChg>
      <pc:sldChg chg="new del">
        <pc:chgData name="Christopher Phillips" userId="tMNycpx0Mponny7utJV1LzZzvYO8KDM8yT/ulwZGZD8=" providerId="None" clId="Web-{9E4617CC-0803-4506-9B2A-682E141402CC}" dt="2020-11-17T20:54:07.457" v="101"/>
        <pc:sldMkLst>
          <pc:docMk/>
          <pc:sldMk cId="1542584156" sldId="327"/>
        </pc:sldMkLst>
      </pc:sldChg>
      <pc:sldChg chg="modSp add replId">
        <pc:chgData name="Christopher Phillips" userId="tMNycpx0Mponny7utJV1LzZzvYO8KDM8yT/ulwZGZD8=" providerId="None" clId="Web-{9E4617CC-0803-4506-9B2A-682E141402CC}" dt="2020-11-17T21:00:14.642" v="655" actId="20577"/>
        <pc:sldMkLst>
          <pc:docMk/>
          <pc:sldMk cId="2165609256" sldId="327"/>
        </pc:sldMkLst>
        <pc:spChg chg="mod">
          <ac:chgData name="Christopher Phillips" userId="tMNycpx0Mponny7utJV1LzZzvYO8KDM8yT/ulwZGZD8=" providerId="None" clId="Web-{9E4617CC-0803-4506-9B2A-682E141402CC}" dt="2020-11-17T20:54:12.395" v="113" actId="20577"/>
          <ac:spMkLst>
            <pc:docMk/>
            <pc:sldMk cId="2165609256" sldId="327"/>
            <ac:spMk id="2" creationId="{F874345E-61B1-412F-8242-AE57F122A1F8}"/>
          </ac:spMkLst>
        </pc:spChg>
        <pc:spChg chg="mod">
          <ac:chgData name="Christopher Phillips" userId="tMNycpx0Mponny7utJV1LzZzvYO8KDM8yT/ulwZGZD8=" providerId="None" clId="Web-{9E4617CC-0803-4506-9B2A-682E141402CC}" dt="2020-11-17T21:00:14.642" v="655" actId="20577"/>
          <ac:spMkLst>
            <pc:docMk/>
            <pc:sldMk cId="2165609256" sldId="327"/>
            <ac:spMk id="7" creationId="{1BA77B3A-C2F3-4FEB-8684-43C8E77336DB}"/>
          </ac:spMkLst>
        </pc:spChg>
      </pc:sldChg>
      <pc:sldChg chg="modSp add replId">
        <pc:chgData name="Christopher Phillips" userId="tMNycpx0Mponny7utJV1LzZzvYO8KDM8yT/ulwZGZD8=" providerId="None" clId="Web-{9E4617CC-0803-4506-9B2A-682E141402CC}" dt="2020-11-17T21:04:15.250" v="705" actId="20577"/>
        <pc:sldMkLst>
          <pc:docMk/>
          <pc:sldMk cId="4168523453" sldId="328"/>
        </pc:sldMkLst>
        <pc:spChg chg="mod">
          <ac:chgData name="Christopher Phillips" userId="tMNycpx0Mponny7utJV1LzZzvYO8KDM8yT/ulwZGZD8=" providerId="None" clId="Web-{9E4617CC-0803-4506-9B2A-682E141402CC}" dt="2020-11-17T21:00:31.517" v="662" actId="20577"/>
          <ac:spMkLst>
            <pc:docMk/>
            <pc:sldMk cId="4168523453" sldId="328"/>
            <ac:spMk id="2" creationId="{F874345E-61B1-412F-8242-AE57F122A1F8}"/>
          </ac:spMkLst>
        </pc:spChg>
        <pc:spChg chg="mod">
          <ac:chgData name="Christopher Phillips" userId="tMNycpx0Mponny7utJV1LzZzvYO8KDM8yT/ulwZGZD8=" providerId="None" clId="Web-{9E4617CC-0803-4506-9B2A-682E141402CC}" dt="2020-11-17T21:04:15.250" v="705" actId="20577"/>
          <ac:spMkLst>
            <pc:docMk/>
            <pc:sldMk cId="4168523453" sldId="328"/>
            <ac:spMk id="7" creationId="{1BA77B3A-C2F3-4FEB-8684-43C8E77336DB}"/>
          </ac:spMkLst>
        </pc:spChg>
      </pc:sldChg>
    </pc:docChg>
  </pc:docChgLst>
  <pc:docChgLst>
    <pc:chgData name="Christopher Phillips" userId="tMNycpx0Mponny7utJV1LzZzvYO8KDM8yT/ulwZGZD8=" providerId="None" clId="Web-{A5613FB5-0AC5-4647-BEDB-FFEEF04A72EC}"/>
    <pc:docChg chg="modSld">
      <pc:chgData name="Christopher Phillips" userId="tMNycpx0Mponny7utJV1LzZzvYO8KDM8yT/ulwZGZD8=" providerId="None" clId="Web-{A5613FB5-0AC5-4647-BEDB-FFEEF04A72EC}" dt="2020-11-18T21:36:58.701" v="56" actId="20577"/>
      <pc:docMkLst>
        <pc:docMk/>
      </pc:docMkLst>
      <pc:sldChg chg="addSp delSp modSp">
        <pc:chgData name="Christopher Phillips" userId="tMNycpx0Mponny7utJV1LzZzvYO8KDM8yT/ulwZGZD8=" providerId="None" clId="Web-{A5613FB5-0AC5-4647-BEDB-FFEEF04A72EC}" dt="2020-11-18T21:36:44.950" v="53" actId="1076"/>
        <pc:sldMkLst>
          <pc:docMk/>
          <pc:sldMk cId="1198016913" sldId="307"/>
        </pc:sldMkLst>
        <pc:picChg chg="add mod">
          <ac:chgData name="Christopher Phillips" userId="tMNycpx0Mponny7utJV1LzZzvYO8KDM8yT/ulwZGZD8=" providerId="None" clId="Web-{A5613FB5-0AC5-4647-BEDB-FFEEF04A72EC}" dt="2020-11-18T21:36:44.950" v="53" actId="1076"/>
          <ac:picMkLst>
            <pc:docMk/>
            <pc:sldMk cId="1198016913" sldId="307"/>
            <ac:picMk id="2" creationId="{BD7DD7AE-1D79-41A2-A90B-F019C8EDC4B5}"/>
          </ac:picMkLst>
        </pc:picChg>
        <pc:picChg chg="del">
          <ac:chgData name="Christopher Phillips" userId="tMNycpx0Mponny7utJV1LzZzvYO8KDM8yT/ulwZGZD8=" providerId="None" clId="Web-{A5613FB5-0AC5-4647-BEDB-FFEEF04A72EC}" dt="2020-11-18T21:34:05.650" v="0"/>
          <ac:picMkLst>
            <pc:docMk/>
            <pc:sldMk cId="1198016913" sldId="307"/>
            <ac:picMk id="7" creationId="{9FE785B6-61EF-4CFB-817E-AAEDBB23032B}"/>
          </ac:picMkLst>
        </pc:picChg>
      </pc:sldChg>
      <pc:sldChg chg="modSp">
        <pc:chgData name="Christopher Phillips" userId="tMNycpx0Mponny7utJV1LzZzvYO8KDM8yT/ulwZGZD8=" providerId="None" clId="Web-{A5613FB5-0AC5-4647-BEDB-FFEEF04A72EC}" dt="2020-11-18T21:36:31.091" v="52" actId="1076"/>
        <pc:sldMkLst>
          <pc:docMk/>
          <pc:sldMk cId="2929587628" sldId="309"/>
        </pc:sldMkLst>
        <pc:spChg chg="mod">
          <ac:chgData name="Christopher Phillips" userId="tMNycpx0Mponny7utJV1LzZzvYO8KDM8yT/ulwZGZD8=" providerId="None" clId="Web-{A5613FB5-0AC5-4647-BEDB-FFEEF04A72EC}" dt="2020-11-18T21:35:36.621" v="36" actId="20577"/>
          <ac:spMkLst>
            <pc:docMk/>
            <pc:sldMk cId="2929587628" sldId="309"/>
            <ac:spMk id="4" creationId="{610BD4C7-5171-4146-8E51-0B102326B713}"/>
          </ac:spMkLst>
        </pc:spChg>
        <pc:picChg chg="mod">
          <ac:chgData name="Christopher Phillips" userId="tMNycpx0Mponny7utJV1LzZzvYO8KDM8yT/ulwZGZD8=" providerId="None" clId="Web-{A5613FB5-0AC5-4647-BEDB-FFEEF04A72EC}" dt="2020-11-18T21:36:31.091" v="52" actId="1076"/>
          <ac:picMkLst>
            <pc:docMk/>
            <pc:sldMk cId="2929587628" sldId="309"/>
            <ac:picMk id="12" creationId="{E07E3CF3-5CC5-471E-99B8-533C68190CC7}"/>
          </ac:picMkLst>
        </pc:picChg>
      </pc:sldChg>
      <pc:sldChg chg="modSp">
        <pc:chgData name="Christopher Phillips" userId="tMNycpx0Mponny7utJV1LzZzvYO8KDM8yT/ulwZGZD8=" providerId="None" clId="Web-{A5613FB5-0AC5-4647-BEDB-FFEEF04A72EC}" dt="2020-11-18T21:36:56.638" v="55" actId="20577"/>
        <pc:sldMkLst>
          <pc:docMk/>
          <pc:sldMk cId="609319278" sldId="323"/>
        </pc:sldMkLst>
        <pc:spChg chg="mod">
          <ac:chgData name="Christopher Phillips" userId="tMNycpx0Mponny7utJV1LzZzvYO8KDM8yT/ulwZGZD8=" providerId="None" clId="Web-{A5613FB5-0AC5-4647-BEDB-FFEEF04A72EC}" dt="2020-11-18T21:36:56.638" v="55" actId="20577"/>
          <ac:spMkLst>
            <pc:docMk/>
            <pc:sldMk cId="609319278" sldId="323"/>
            <ac:spMk id="7" creationId="{1BA77B3A-C2F3-4FEB-8684-43C8E77336DB}"/>
          </ac:spMkLst>
        </pc:spChg>
      </pc:sldChg>
    </pc:docChg>
  </pc:docChgLst>
  <pc:docChgLst>
    <pc:chgData name="Christopher Phillips" userId="tMNycpx0Mponny7utJV1LzZzvYO8KDM8yT/ulwZGZD8=" providerId="None" clId="Web-{E372EA6F-4E81-4305-B448-B53FA590C2A7}"/>
    <pc:docChg chg="addSld delSld modSld sldOrd">
      <pc:chgData name="Christopher Phillips" userId="tMNycpx0Mponny7utJV1LzZzvYO8KDM8yT/ulwZGZD8=" providerId="None" clId="Web-{E372EA6F-4E81-4305-B448-B53FA590C2A7}" dt="2020-11-14T19:06:18.082" v="146"/>
      <pc:docMkLst>
        <pc:docMk/>
      </pc:docMkLst>
      <pc:sldChg chg="delSp modSp">
        <pc:chgData name="Christopher Phillips" userId="tMNycpx0Mponny7utJV1LzZzvYO8KDM8yT/ulwZGZD8=" providerId="None" clId="Web-{E372EA6F-4E81-4305-B448-B53FA590C2A7}" dt="2020-11-14T19:01:04.672" v="53"/>
        <pc:sldMkLst>
          <pc:docMk/>
          <pc:sldMk cId="1878656925" sldId="302"/>
        </pc:sldMkLst>
        <pc:spChg chg="del">
          <ac:chgData name="Christopher Phillips" userId="tMNycpx0Mponny7utJV1LzZzvYO8KDM8yT/ulwZGZD8=" providerId="None" clId="Web-{E372EA6F-4E81-4305-B448-B53FA590C2A7}" dt="2020-11-14T19:01:04.672" v="53"/>
          <ac:spMkLst>
            <pc:docMk/>
            <pc:sldMk cId="1878656925" sldId="302"/>
            <ac:spMk id="2" creationId="{1738DE82-1C51-4319-A90A-C4631B2EA6EA}"/>
          </ac:spMkLst>
        </pc:spChg>
        <pc:spChg chg="mod">
          <ac:chgData name="Christopher Phillips" userId="tMNycpx0Mponny7utJV1LzZzvYO8KDM8yT/ulwZGZD8=" providerId="None" clId="Web-{E372EA6F-4E81-4305-B448-B53FA590C2A7}" dt="2020-11-14T19:00:19.466" v="38" actId="20577"/>
          <ac:spMkLst>
            <pc:docMk/>
            <pc:sldMk cId="1878656925" sldId="302"/>
            <ac:spMk id="3" creationId="{89ABBEF3-4ACD-4B21-A752-87D65DC08493}"/>
          </ac:spMkLst>
        </pc:spChg>
        <pc:spChg chg="mod">
          <ac:chgData name="Christopher Phillips" userId="tMNycpx0Mponny7utJV1LzZzvYO8KDM8yT/ulwZGZD8=" providerId="None" clId="Web-{E372EA6F-4E81-4305-B448-B53FA590C2A7}" dt="2020-11-14T19:01:02.984" v="52" actId="20577"/>
          <ac:spMkLst>
            <pc:docMk/>
            <pc:sldMk cId="1878656925" sldId="302"/>
            <ac:spMk id="4" creationId="{5FCF74BC-8922-4F43-A8EC-1F8C7D87A4D8}"/>
          </ac:spMkLst>
        </pc:spChg>
      </pc:sldChg>
      <pc:sldChg chg="modSp new">
        <pc:chgData name="Christopher Phillips" userId="tMNycpx0Mponny7utJV1LzZzvYO8KDM8yT/ulwZGZD8=" providerId="None" clId="Web-{E372EA6F-4E81-4305-B448-B53FA590C2A7}" dt="2020-11-14T19:03:09.602" v="63" actId="20577"/>
        <pc:sldMkLst>
          <pc:docMk/>
          <pc:sldMk cId="3586561664" sldId="303"/>
        </pc:sldMkLst>
        <pc:spChg chg="mod">
          <ac:chgData name="Christopher Phillips" userId="tMNycpx0Mponny7utJV1LzZzvYO8KDM8yT/ulwZGZD8=" providerId="None" clId="Web-{E372EA6F-4E81-4305-B448-B53FA590C2A7}" dt="2020-11-14T19:03:09.602" v="63" actId="20577"/>
          <ac:spMkLst>
            <pc:docMk/>
            <pc:sldMk cId="3586561664" sldId="303"/>
            <ac:spMk id="4" creationId="{90AEF68A-8160-4E7C-8ED2-36763AF856C8}"/>
          </ac:spMkLst>
        </pc:spChg>
      </pc:sldChg>
      <pc:sldChg chg="modSp add replId">
        <pc:chgData name="Christopher Phillips" userId="tMNycpx0Mponny7utJV1LzZzvYO8KDM8yT/ulwZGZD8=" providerId="None" clId="Web-{E372EA6F-4E81-4305-B448-B53FA590C2A7}" dt="2020-11-14T19:03:24.009" v="69" actId="20577"/>
        <pc:sldMkLst>
          <pc:docMk/>
          <pc:sldMk cId="2922158047" sldId="304"/>
        </pc:sldMkLst>
        <pc:spChg chg="mod">
          <ac:chgData name="Christopher Phillips" userId="tMNycpx0Mponny7utJV1LzZzvYO8KDM8yT/ulwZGZD8=" providerId="None" clId="Web-{E372EA6F-4E81-4305-B448-B53FA590C2A7}" dt="2020-11-14T19:03:24.009" v="69" actId="20577"/>
          <ac:spMkLst>
            <pc:docMk/>
            <pc:sldMk cId="2922158047" sldId="304"/>
            <ac:spMk id="4" creationId="{90AEF68A-8160-4E7C-8ED2-36763AF856C8}"/>
          </ac:spMkLst>
        </pc:spChg>
      </pc:sldChg>
      <pc:sldChg chg="modSp new">
        <pc:chgData name="Christopher Phillips" userId="tMNycpx0Mponny7utJV1LzZzvYO8KDM8yT/ulwZGZD8=" providerId="None" clId="Web-{E372EA6F-4E81-4305-B448-B53FA590C2A7}" dt="2020-11-14T19:03:40.479" v="75" actId="20577"/>
        <pc:sldMkLst>
          <pc:docMk/>
          <pc:sldMk cId="2366041494" sldId="305"/>
        </pc:sldMkLst>
        <pc:spChg chg="mod">
          <ac:chgData name="Christopher Phillips" userId="tMNycpx0Mponny7utJV1LzZzvYO8KDM8yT/ulwZGZD8=" providerId="None" clId="Web-{E372EA6F-4E81-4305-B448-B53FA590C2A7}" dt="2020-11-14T19:03:40.479" v="75" actId="20577"/>
          <ac:spMkLst>
            <pc:docMk/>
            <pc:sldMk cId="2366041494" sldId="305"/>
            <ac:spMk id="4" creationId="{E0F400ED-A026-4153-8CFF-7DE4118746EF}"/>
          </ac:spMkLst>
        </pc:spChg>
      </pc:sldChg>
      <pc:sldChg chg="modSp new">
        <pc:chgData name="Christopher Phillips" userId="tMNycpx0Mponny7utJV1LzZzvYO8KDM8yT/ulwZGZD8=" providerId="None" clId="Web-{E372EA6F-4E81-4305-B448-B53FA590C2A7}" dt="2020-11-14T19:03:57.542" v="79" actId="20577"/>
        <pc:sldMkLst>
          <pc:docMk/>
          <pc:sldMk cId="3380536261" sldId="306"/>
        </pc:sldMkLst>
        <pc:spChg chg="mod">
          <ac:chgData name="Christopher Phillips" userId="tMNycpx0Mponny7utJV1LzZzvYO8KDM8yT/ulwZGZD8=" providerId="None" clId="Web-{E372EA6F-4E81-4305-B448-B53FA590C2A7}" dt="2020-11-14T19:03:57.542" v="79" actId="20577"/>
          <ac:spMkLst>
            <pc:docMk/>
            <pc:sldMk cId="3380536261" sldId="306"/>
            <ac:spMk id="4" creationId="{41D8CD35-0EA8-460B-A8D2-8102C7112F1C}"/>
          </ac:spMkLst>
        </pc:spChg>
      </pc:sldChg>
      <pc:sldChg chg="modSp new">
        <pc:chgData name="Christopher Phillips" userId="tMNycpx0Mponny7utJV1LzZzvYO8KDM8yT/ulwZGZD8=" providerId="None" clId="Web-{E372EA6F-4E81-4305-B448-B53FA590C2A7}" dt="2020-11-14T19:04:45.780" v="88" actId="20577"/>
        <pc:sldMkLst>
          <pc:docMk/>
          <pc:sldMk cId="1198016913" sldId="307"/>
        </pc:sldMkLst>
        <pc:spChg chg="mod">
          <ac:chgData name="Christopher Phillips" userId="tMNycpx0Mponny7utJV1LzZzvYO8KDM8yT/ulwZGZD8=" providerId="None" clId="Web-{E372EA6F-4E81-4305-B448-B53FA590C2A7}" dt="2020-11-14T19:04:45.780" v="88" actId="20577"/>
          <ac:spMkLst>
            <pc:docMk/>
            <pc:sldMk cId="1198016913" sldId="307"/>
            <ac:spMk id="4" creationId="{B3D970D6-997C-4FDD-85B9-CB589ED9CB9B}"/>
          </ac:spMkLst>
        </pc:spChg>
      </pc:sldChg>
      <pc:sldChg chg="modSp new">
        <pc:chgData name="Christopher Phillips" userId="tMNycpx0Mponny7utJV1LzZzvYO8KDM8yT/ulwZGZD8=" providerId="None" clId="Web-{E372EA6F-4E81-4305-B448-B53FA590C2A7}" dt="2020-11-14T19:05:01.828" v="104" actId="20577"/>
        <pc:sldMkLst>
          <pc:docMk/>
          <pc:sldMk cId="1331955766" sldId="308"/>
        </pc:sldMkLst>
        <pc:spChg chg="mod">
          <ac:chgData name="Christopher Phillips" userId="tMNycpx0Mponny7utJV1LzZzvYO8KDM8yT/ulwZGZD8=" providerId="None" clId="Web-{E372EA6F-4E81-4305-B448-B53FA590C2A7}" dt="2020-11-14T19:05:01.828" v="104" actId="20577"/>
          <ac:spMkLst>
            <pc:docMk/>
            <pc:sldMk cId="1331955766" sldId="308"/>
            <ac:spMk id="4" creationId="{610BD4C7-5171-4146-8E51-0B102326B713}"/>
          </ac:spMkLst>
        </pc:spChg>
      </pc:sldChg>
      <pc:sldChg chg="modSp add replId">
        <pc:chgData name="Christopher Phillips" userId="tMNycpx0Mponny7utJV1LzZzvYO8KDM8yT/ulwZGZD8=" providerId="None" clId="Web-{E372EA6F-4E81-4305-B448-B53FA590C2A7}" dt="2020-11-14T19:05:24.798" v="120" actId="20577"/>
        <pc:sldMkLst>
          <pc:docMk/>
          <pc:sldMk cId="2929587628" sldId="309"/>
        </pc:sldMkLst>
        <pc:spChg chg="mod">
          <ac:chgData name="Christopher Phillips" userId="tMNycpx0Mponny7utJV1LzZzvYO8KDM8yT/ulwZGZD8=" providerId="None" clId="Web-{E372EA6F-4E81-4305-B448-B53FA590C2A7}" dt="2020-11-14T19:05:24.798" v="120" actId="20577"/>
          <ac:spMkLst>
            <pc:docMk/>
            <pc:sldMk cId="2929587628" sldId="309"/>
            <ac:spMk id="4" creationId="{610BD4C7-5171-4146-8E51-0B102326B713}"/>
          </ac:spMkLst>
        </pc:spChg>
      </pc:sldChg>
      <pc:sldChg chg="modSp add replId">
        <pc:chgData name="Christopher Phillips" userId="tMNycpx0Mponny7utJV1LzZzvYO8KDM8yT/ulwZGZD8=" providerId="None" clId="Web-{E372EA6F-4E81-4305-B448-B53FA590C2A7}" dt="2020-11-14T19:05:51.503" v="132" actId="20577"/>
        <pc:sldMkLst>
          <pc:docMk/>
          <pc:sldMk cId="2188446760" sldId="310"/>
        </pc:sldMkLst>
        <pc:spChg chg="mod">
          <ac:chgData name="Christopher Phillips" userId="tMNycpx0Mponny7utJV1LzZzvYO8KDM8yT/ulwZGZD8=" providerId="None" clId="Web-{E372EA6F-4E81-4305-B448-B53FA590C2A7}" dt="2020-11-14T19:05:51.503" v="132" actId="20577"/>
          <ac:spMkLst>
            <pc:docMk/>
            <pc:sldMk cId="2188446760" sldId="310"/>
            <ac:spMk id="4" creationId="{610BD4C7-5171-4146-8E51-0B102326B713}"/>
          </ac:spMkLst>
        </pc:spChg>
      </pc:sldChg>
      <pc:sldChg chg="add del">
        <pc:chgData name="Christopher Phillips" userId="tMNycpx0Mponny7utJV1LzZzvYO8KDM8yT/ulwZGZD8=" providerId="None" clId="Web-{E372EA6F-4E81-4305-B448-B53FA590C2A7}" dt="2020-11-14T19:00:10.747" v="28"/>
        <pc:sldMkLst>
          <pc:docMk/>
          <pc:sldMk cId="2885787115" sldId="310"/>
        </pc:sldMkLst>
      </pc:sldChg>
      <pc:sldChg chg="modSp add replId">
        <pc:chgData name="Christopher Phillips" userId="tMNycpx0Mponny7utJV1LzZzvYO8KDM8yT/ulwZGZD8=" providerId="None" clId="Web-{E372EA6F-4E81-4305-B448-B53FA590C2A7}" dt="2020-11-14T19:05:55.237" v="134" actId="20577"/>
        <pc:sldMkLst>
          <pc:docMk/>
          <pc:sldMk cId="2674196091" sldId="311"/>
        </pc:sldMkLst>
        <pc:spChg chg="mod">
          <ac:chgData name="Christopher Phillips" userId="tMNycpx0Mponny7utJV1LzZzvYO8KDM8yT/ulwZGZD8=" providerId="None" clId="Web-{E372EA6F-4E81-4305-B448-B53FA590C2A7}" dt="2020-11-14T19:05:55.237" v="134" actId="20577"/>
          <ac:spMkLst>
            <pc:docMk/>
            <pc:sldMk cId="2674196091" sldId="311"/>
            <ac:spMk id="4" creationId="{610BD4C7-5171-4146-8E51-0B102326B713}"/>
          </ac:spMkLst>
        </pc:spChg>
      </pc:sldChg>
      <pc:sldChg chg="modSp add ord replId">
        <pc:chgData name="Christopher Phillips" userId="tMNycpx0Mponny7utJV1LzZzvYO8KDM8yT/ulwZGZD8=" providerId="None" clId="Web-{E372EA6F-4E81-4305-B448-B53FA590C2A7}" dt="2020-11-14T19:06:18.082" v="146"/>
        <pc:sldMkLst>
          <pc:docMk/>
          <pc:sldMk cId="1574402643" sldId="312"/>
        </pc:sldMkLst>
        <pc:spChg chg="mod">
          <ac:chgData name="Christopher Phillips" userId="tMNycpx0Mponny7utJV1LzZzvYO8KDM8yT/ulwZGZD8=" providerId="None" clId="Web-{E372EA6F-4E81-4305-B448-B53FA590C2A7}" dt="2020-11-14T19:06:17.004" v="145" actId="20577"/>
          <ac:spMkLst>
            <pc:docMk/>
            <pc:sldMk cId="1574402643" sldId="312"/>
            <ac:spMk id="4" creationId="{E0F400ED-A026-4153-8CFF-7DE4118746EF}"/>
          </ac:spMkLst>
        </pc:spChg>
      </pc:sldChg>
      <pc:sldChg chg="add del">
        <pc:chgData name="Christopher Phillips" userId="tMNycpx0Mponny7utJV1LzZzvYO8KDM8yT/ulwZGZD8=" providerId="None" clId="Web-{E372EA6F-4E81-4305-B448-B53FA590C2A7}" dt="2020-11-14T19:00:10.747" v="24"/>
        <pc:sldMkLst>
          <pc:docMk/>
          <pc:sldMk cId="4233225139" sldId="314"/>
        </pc:sldMkLst>
      </pc:sldChg>
      <pc:sldChg chg="add del">
        <pc:chgData name="Christopher Phillips" userId="tMNycpx0Mponny7utJV1LzZzvYO8KDM8yT/ulwZGZD8=" providerId="None" clId="Web-{E372EA6F-4E81-4305-B448-B53FA590C2A7}" dt="2020-11-14T19:00:10.747" v="29"/>
        <pc:sldMkLst>
          <pc:docMk/>
          <pc:sldMk cId="2477339381" sldId="323"/>
        </pc:sldMkLst>
      </pc:sldChg>
      <pc:sldChg chg="add del">
        <pc:chgData name="Christopher Phillips" userId="tMNycpx0Mponny7utJV1LzZzvYO8KDM8yT/ulwZGZD8=" providerId="None" clId="Web-{E372EA6F-4E81-4305-B448-B53FA590C2A7}" dt="2020-11-14T19:00:10.747" v="27"/>
        <pc:sldMkLst>
          <pc:docMk/>
          <pc:sldMk cId="2196947238" sldId="327"/>
        </pc:sldMkLst>
      </pc:sldChg>
      <pc:sldChg chg="add del">
        <pc:chgData name="Christopher Phillips" userId="tMNycpx0Mponny7utJV1LzZzvYO8KDM8yT/ulwZGZD8=" providerId="None" clId="Web-{E372EA6F-4E81-4305-B448-B53FA590C2A7}" dt="2020-11-14T19:00:10.747" v="26"/>
        <pc:sldMkLst>
          <pc:docMk/>
          <pc:sldMk cId="1508772312" sldId="329"/>
        </pc:sldMkLst>
      </pc:sldChg>
      <pc:sldChg chg="add del">
        <pc:chgData name="Christopher Phillips" userId="tMNycpx0Mponny7utJV1LzZzvYO8KDM8yT/ulwZGZD8=" providerId="None" clId="Web-{E372EA6F-4E81-4305-B448-B53FA590C2A7}" dt="2020-11-14T19:00:10.747" v="25"/>
        <pc:sldMkLst>
          <pc:docMk/>
          <pc:sldMk cId="174276291" sldId="330"/>
        </pc:sldMkLst>
      </pc:sldChg>
      <pc:sldChg chg="add del">
        <pc:chgData name="Christopher Phillips" userId="tMNycpx0Mponny7utJV1LzZzvYO8KDM8yT/ulwZGZD8=" providerId="None" clId="Web-{E372EA6F-4E81-4305-B448-B53FA590C2A7}" dt="2020-11-14T19:00:10.747" v="23"/>
        <pc:sldMkLst>
          <pc:docMk/>
          <pc:sldMk cId="4273813014" sldId="336"/>
        </pc:sldMkLst>
      </pc:sldChg>
      <pc:sldChg chg="add del">
        <pc:chgData name="Christopher Phillips" userId="tMNycpx0Mponny7utJV1LzZzvYO8KDM8yT/ulwZGZD8=" providerId="None" clId="Web-{E372EA6F-4E81-4305-B448-B53FA590C2A7}" dt="2020-11-14T19:00:10.747" v="22"/>
        <pc:sldMkLst>
          <pc:docMk/>
          <pc:sldMk cId="2829824027" sldId="337"/>
        </pc:sldMkLst>
      </pc:sldChg>
      <pc:sldChg chg="add del">
        <pc:chgData name="Christopher Phillips" userId="tMNycpx0Mponny7utJV1LzZzvYO8KDM8yT/ulwZGZD8=" providerId="None" clId="Web-{E372EA6F-4E81-4305-B448-B53FA590C2A7}" dt="2020-11-14T19:00:10.747" v="21"/>
        <pc:sldMkLst>
          <pc:docMk/>
          <pc:sldMk cId="1721410382" sldId="341"/>
        </pc:sldMkLst>
      </pc:sldChg>
      <pc:sldChg chg="add del">
        <pc:chgData name="Christopher Phillips" userId="tMNycpx0Mponny7utJV1LzZzvYO8KDM8yT/ulwZGZD8=" providerId="None" clId="Web-{E372EA6F-4E81-4305-B448-B53FA590C2A7}" dt="2020-11-14T19:00:10.747" v="20"/>
        <pc:sldMkLst>
          <pc:docMk/>
          <pc:sldMk cId="1518842642" sldId="342"/>
        </pc:sldMkLst>
      </pc:sldChg>
    </pc:docChg>
  </pc:docChgLst>
  <pc:docChgLst>
    <pc:chgData name="Christopher Phillips" userId="tMNycpx0Mponny7utJV1LzZzvYO8KDM8yT/ulwZGZD8=" providerId="None" clId="Web-{A3A461A1-8CA4-4EF3-9F23-2144A46E46E6}"/>
    <pc:docChg chg="modSld sldOrd">
      <pc:chgData name="Christopher Phillips" userId="tMNycpx0Mponny7utJV1LzZzvYO8KDM8yT/ulwZGZD8=" providerId="None" clId="Web-{A3A461A1-8CA4-4EF3-9F23-2144A46E46E6}" dt="2020-11-18T18:24:31.938" v="73"/>
      <pc:docMkLst>
        <pc:docMk/>
      </pc:docMkLst>
      <pc:sldChg chg="ord">
        <pc:chgData name="Christopher Phillips" userId="tMNycpx0Mponny7utJV1LzZzvYO8KDM8yT/ulwZGZD8=" providerId="None" clId="Web-{A3A461A1-8CA4-4EF3-9F23-2144A46E46E6}" dt="2020-11-18T18:24:27.875" v="72"/>
        <pc:sldMkLst>
          <pc:docMk/>
          <pc:sldMk cId="3954572585" sldId="308"/>
        </pc:sldMkLst>
      </pc:sldChg>
      <pc:sldChg chg="ord">
        <pc:chgData name="Christopher Phillips" userId="tMNycpx0Mponny7utJV1LzZzvYO8KDM8yT/ulwZGZD8=" providerId="None" clId="Web-{A3A461A1-8CA4-4EF3-9F23-2144A46E46E6}" dt="2020-11-18T18:24:31.938" v="73"/>
        <pc:sldMkLst>
          <pc:docMk/>
          <pc:sldMk cId="2929587628" sldId="309"/>
        </pc:sldMkLst>
      </pc:sldChg>
      <pc:sldChg chg="modSp">
        <pc:chgData name="Christopher Phillips" userId="tMNycpx0Mponny7utJV1LzZzvYO8KDM8yT/ulwZGZD8=" providerId="None" clId="Web-{A3A461A1-8CA4-4EF3-9F23-2144A46E46E6}" dt="2020-11-18T18:21:10.082" v="70" actId="20577"/>
        <pc:sldMkLst>
          <pc:docMk/>
          <pc:sldMk cId="609319278" sldId="323"/>
        </pc:sldMkLst>
        <pc:spChg chg="mod">
          <ac:chgData name="Christopher Phillips" userId="tMNycpx0Mponny7utJV1LzZzvYO8KDM8yT/ulwZGZD8=" providerId="None" clId="Web-{A3A461A1-8CA4-4EF3-9F23-2144A46E46E6}" dt="2020-11-18T18:21:10.082" v="70" actId="20577"/>
          <ac:spMkLst>
            <pc:docMk/>
            <pc:sldMk cId="609319278" sldId="323"/>
            <ac:spMk id="7" creationId="{1BA77B3A-C2F3-4FEB-8684-43C8E77336DB}"/>
          </ac:spMkLst>
        </pc:spChg>
      </pc:sldChg>
    </pc:docChg>
  </pc:docChgLst>
  <pc:docChgLst>
    <pc:chgData name="Christopher Phillips" userId="tMNycpx0Mponny7utJV1LzZzvYO8KDM8yT/ulwZGZD8=" providerId="None" clId="Web-{69CE4D13-09DC-4E47-A227-FAD27A9EC5CD}"/>
    <pc:docChg chg="modSld">
      <pc:chgData name="Christopher Phillips" userId="tMNycpx0Mponny7utJV1LzZzvYO8KDM8yT/ulwZGZD8=" providerId="None" clId="Web-{69CE4D13-09DC-4E47-A227-FAD27A9EC5CD}" dt="2020-11-18T18:19:00.227" v="113" actId="20577"/>
      <pc:docMkLst>
        <pc:docMk/>
      </pc:docMkLst>
      <pc:sldChg chg="modSp">
        <pc:chgData name="Christopher Phillips" userId="tMNycpx0Mponny7utJV1LzZzvYO8KDM8yT/ulwZGZD8=" providerId="None" clId="Web-{69CE4D13-09DC-4E47-A227-FAD27A9EC5CD}" dt="2020-11-18T18:10:13.038" v="7" actId="20577"/>
        <pc:sldMkLst>
          <pc:docMk/>
          <pc:sldMk cId="1878656925" sldId="302"/>
        </pc:sldMkLst>
        <pc:spChg chg="mod">
          <ac:chgData name="Christopher Phillips" userId="tMNycpx0Mponny7utJV1LzZzvYO8KDM8yT/ulwZGZD8=" providerId="None" clId="Web-{69CE4D13-09DC-4E47-A227-FAD27A9EC5CD}" dt="2020-11-18T18:10:13.038" v="7" actId="20577"/>
          <ac:spMkLst>
            <pc:docMk/>
            <pc:sldMk cId="1878656925" sldId="302"/>
            <ac:spMk id="3" creationId="{89ABBEF3-4ACD-4B21-A752-87D65DC08493}"/>
          </ac:spMkLst>
        </pc:spChg>
      </pc:sldChg>
      <pc:sldChg chg="modSp">
        <pc:chgData name="Christopher Phillips" userId="tMNycpx0Mponny7utJV1LzZzvYO8KDM8yT/ulwZGZD8=" providerId="None" clId="Web-{69CE4D13-09DC-4E47-A227-FAD27A9EC5CD}" dt="2020-11-18T18:19:00.227" v="113" actId="20577"/>
        <pc:sldMkLst>
          <pc:docMk/>
          <pc:sldMk cId="609319278" sldId="323"/>
        </pc:sldMkLst>
        <pc:spChg chg="mod">
          <ac:chgData name="Christopher Phillips" userId="tMNycpx0Mponny7utJV1LzZzvYO8KDM8yT/ulwZGZD8=" providerId="None" clId="Web-{69CE4D13-09DC-4E47-A227-FAD27A9EC5CD}" dt="2020-11-18T18:19:00.227" v="113" actId="20577"/>
          <ac:spMkLst>
            <pc:docMk/>
            <pc:sldMk cId="609319278" sldId="323"/>
            <ac:spMk id="7" creationId="{1BA77B3A-C2F3-4FEB-8684-43C8E77336DB}"/>
          </ac:spMkLst>
        </pc:spChg>
      </pc:sldChg>
    </pc:docChg>
  </pc:docChgLst>
  <pc:docChgLst>
    <pc:chgData name="Christopher Phillips" userId="tMNycpx0Mponny7utJV1LzZzvYO8KDM8yT/ulwZGZD8=" providerId="None" clId="Web-{5769E180-C8DD-45D2-993E-71E724B22E59}"/>
    <pc:docChg chg="addSld delSld modSld sldOrd">
      <pc:chgData name="Christopher Phillips" userId="tMNycpx0Mponny7utJV1LzZzvYO8KDM8yT/ulwZGZD8=" providerId="None" clId="Web-{5769E180-C8DD-45D2-993E-71E724B22E59}" dt="2020-11-17T21:37:11.674" v="1616" actId="20577"/>
      <pc:docMkLst>
        <pc:docMk/>
      </pc:docMkLst>
      <pc:sldChg chg="modSp">
        <pc:chgData name="Christopher Phillips" userId="tMNycpx0Mponny7utJV1LzZzvYO8KDM8yT/ulwZGZD8=" providerId="None" clId="Web-{5769E180-C8DD-45D2-993E-71E724B22E59}" dt="2020-11-17T21:37:11.674" v="1616" actId="20577"/>
        <pc:sldMkLst>
          <pc:docMk/>
          <pc:sldMk cId="1878656925" sldId="302"/>
        </pc:sldMkLst>
        <pc:spChg chg="mod">
          <ac:chgData name="Christopher Phillips" userId="tMNycpx0Mponny7utJV1LzZzvYO8KDM8yT/ulwZGZD8=" providerId="None" clId="Web-{5769E180-C8DD-45D2-993E-71E724B22E59}" dt="2020-11-17T21:37:11.674" v="1616" actId="20577"/>
          <ac:spMkLst>
            <pc:docMk/>
            <pc:sldMk cId="1878656925" sldId="302"/>
            <ac:spMk id="4" creationId="{5FCF74BC-8922-4F43-A8EC-1F8C7D87A4D8}"/>
          </ac:spMkLst>
        </pc:spChg>
      </pc:sldChg>
      <pc:sldChg chg="del">
        <pc:chgData name="Christopher Phillips" userId="tMNycpx0Mponny7utJV1LzZzvYO8KDM8yT/ulwZGZD8=" providerId="None" clId="Web-{5769E180-C8DD-45D2-993E-71E724B22E59}" dt="2020-11-17T21:25:44.331" v="1078"/>
        <pc:sldMkLst>
          <pc:docMk/>
          <pc:sldMk cId="2674196091" sldId="311"/>
        </pc:sldMkLst>
      </pc:sldChg>
      <pc:sldChg chg="addSp delSp modSp">
        <pc:chgData name="Christopher Phillips" userId="tMNycpx0Mponny7utJV1LzZzvYO8KDM8yT/ulwZGZD8=" providerId="None" clId="Web-{5769E180-C8DD-45D2-993E-71E724B22E59}" dt="2020-11-17T21:25:05.549" v="1076" actId="20577"/>
        <pc:sldMkLst>
          <pc:docMk/>
          <pc:sldMk cId="3361267672" sldId="325"/>
        </pc:sldMkLst>
        <pc:spChg chg="mod">
          <ac:chgData name="Christopher Phillips" userId="tMNycpx0Mponny7utJV1LzZzvYO8KDM8yT/ulwZGZD8=" providerId="None" clId="Web-{5769E180-C8DD-45D2-993E-71E724B22E59}" dt="2020-11-17T21:25:05.549" v="1076" actId="20577"/>
          <ac:spMkLst>
            <pc:docMk/>
            <pc:sldMk cId="3361267672" sldId="325"/>
            <ac:spMk id="7" creationId="{1BA77B3A-C2F3-4FEB-8684-43C8E77336DB}"/>
          </ac:spMkLst>
        </pc:spChg>
        <pc:picChg chg="add del mod">
          <ac:chgData name="Christopher Phillips" userId="tMNycpx0Mponny7utJV1LzZzvYO8KDM8yT/ulwZGZD8=" providerId="None" clId="Web-{5769E180-C8DD-45D2-993E-71E724B22E59}" dt="2020-11-17T21:22:40.890" v="1020"/>
          <ac:picMkLst>
            <pc:docMk/>
            <pc:sldMk cId="3361267672" sldId="325"/>
            <ac:picMk id="3" creationId="{2D656D2E-54DA-44DE-8FCF-DCCB68A24E8E}"/>
          </ac:picMkLst>
        </pc:picChg>
        <pc:picChg chg="add del mod">
          <ac:chgData name="Christopher Phillips" userId="tMNycpx0Mponny7utJV1LzZzvYO8KDM8yT/ulwZGZD8=" providerId="None" clId="Web-{5769E180-C8DD-45D2-993E-71E724B22E59}" dt="2020-11-17T21:23:08.750" v="1030"/>
          <ac:picMkLst>
            <pc:docMk/>
            <pc:sldMk cId="3361267672" sldId="325"/>
            <ac:picMk id="4" creationId="{33EE10F5-8172-4986-B502-AE63E20721BC}"/>
          </ac:picMkLst>
        </pc:picChg>
      </pc:sldChg>
      <pc:sldChg chg="modSp">
        <pc:chgData name="Christopher Phillips" userId="tMNycpx0Mponny7utJV1LzZzvYO8KDM8yT/ulwZGZD8=" providerId="None" clId="Web-{5769E180-C8DD-45D2-993E-71E724B22E59}" dt="2020-11-17T21:14:31.505" v="333" actId="20577"/>
        <pc:sldMkLst>
          <pc:docMk/>
          <pc:sldMk cId="4168523453" sldId="328"/>
        </pc:sldMkLst>
        <pc:spChg chg="mod">
          <ac:chgData name="Christopher Phillips" userId="tMNycpx0Mponny7utJV1LzZzvYO8KDM8yT/ulwZGZD8=" providerId="None" clId="Web-{5769E180-C8DD-45D2-993E-71E724B22E59}" dt="2020-11-17T21:14:31.505" v="333" actId="20577"/>
          <ac:spMkLst>
            <pc:docMk/>
            <pc:sldMk cId="4168523453" sldId="328"/>
            <ac:spMk id="7" creationId="{1BA77B3A-C2F3-4FEB-8684-43C8E77336DB}"/>
          </ac:spMkLst>
        </pc:spChg>
      </pc:sldChg>
      <pc:sldChg chg="modSp add replId">
        <pc:chgData name="Christopher Phillips" userId="tMNycpx0Mponny7utJV1LzZzvYO8KDM8yT/ulwZGZD8=" providerId="None" clId="Web-{5769E180-C8DD-45D2-993E-71E724B22E59}" dt="2020-11-17T21:20:43.809" v="966" actId="20577"/>
        <pc:sldMkLst>
          <pc:docMk/>
          <pc:sldMk cId="1194618345" sldId="329"/>
        </pc:sldMkLst>
        <pc:spChg chg="mod">
          <ac:chgData name="Christopher Phillips" userId="tMNycpx0Mponny7utJV1LzZzvYO8KDM8yT/ulwZGZD8=" providerId="None" clId="Web-{5769E180-C8DD-45D2-993E-71E724B22E59}" dt="2020-11-17T21:15:02.005" v="347" actId="20577"/>
          <ac:spMkLst>
            <pc:docMk/>
            <pc:sldMk cId="1194618345" sldId="329"/>
            <ac:spMk id="2" creationId="{F874345E-61B1-412F-8242-AE57F122A1F8}"/>
          </ac:spMkLst>
        </pc:spChg>
        <pc:spChg chg="mod">
          <ac:chgData name="Christopher Phillips" userId="tMNycpx0Mponny7utJV1LzZzvYO8KDM8yT/ulwZGZD8=" providerId="None" clId="Web-{5769E180-C8DD-45D2-993E-71E724B22E59}" dt="2020-11-17T21:20:43.809" v="966" actId="20577"/>
          <ac:spMkLst>
            <pc:docMk/>
            <pc:sldMk cId="1194618345" sldId="329"/>
            <ac:spMk id="7" creationId="{1BA77B3A-C2F3-4FEB-8684-43C8E77336DB}"/>
          </ac:spMkLst>
        </pc:spChg>
      </pc:sldChg>
      <pc:sldChg chg="modSp add ord replId">
        <pc:chgData name="Christopher Phillips" userId="tMNycpx0Mponny7utJV1LzZzvYO8KDM8yT/ulwZGZD8=" providerId="None" clId="Web-{5769E180-C8DD-45D2-993E-71E724B22E59}" dt="2020-11-17T21:31:13.651" v="1609" actId="20577"/>
        <pc:sldMkLst>
          <pc:docMk/>
          <pc:sldMk cId="2137929342" sldId="330"/>
        </pc:sldMkLst>
        <pc:spChg chg="mod">
          <ac:chgData name="Christopher Phillips" userId="tMNycpx0Mponny7utJV1LzZzvYO8KDM8yT/ulwZGZD8=" providerId="None" clId="Web-{5769E180-C8DD-45D2-993E-71E724B22E59}" dt="2020-11-17T21:25:55.425" v="1085" actId="20577"/>
          <ac:spMkLst>
            <pc:docMk/>
            <pc:sldMk cId="2137929342" sldId="330"/>
            <ac:spMk id="2" creationId="{F874345E-61B1-412F-8242-AE57F122A1F8}"/>
          </ac:spMkLst>
        </pc:spChg>
        <pc:spChg chg="mod">
          <ac:chgData name="Christopher Phillips" userId="tMNycpx0Mponny7utJV1LzZzvYO8KDM8yT/ulwZGZD8=" providerId="None" clId="Web-{5769E180-C8DD-45D2-993E-71E724B22E59}" dt="2020-11-17T21:31:13.651" v="1609" actId="20577"/>
          <ac:spMkLst>
            <pc:docMk/>
            <pc:sldMk cId="2137929342" sldId="330"/>
            <ac:spMk id="7" creationId="{1BA77B3A-C2F3-4FEB-8684-43C8E77336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9EDB-3FDD-4915-A3CE-62FA29C01A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42649-1860-4D03-9360-22C2D883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99FB-0CC7-453D-9493-CBDCD6D233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A24B-926E-40EB-9E1B-5321DC3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110000"/>
      </a:lnSpc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72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7200" indent="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 anchor="ctr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4620890"/>
            <a:ext cx="1037792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2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04048" y="1732950"/>
            <a:ext cx="10373553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489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 anchor="ctr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4620890"/>
            <a:ext cx="1037792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04048" y="1732950"/>
            <a:ext cx="10373553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>
              <a:cxnSpLocks/>
            </p:cNvCxnSpPr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507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2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127050"/>
            <a:ext cx="5192783" cy="3555295"/>
          </a:xfrm>
        </p:spPr>
        <p:txBody>
          <a:bodyPr anchor="ctr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5024927"/>
            <a:ext cx="5192851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904048" y="1009936"/>
            <a:ext cx="51884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/>
          <p:cNvSpPr>
            <a:spLocks/>
          </p:cNvSpPr>
          <p:nvPr userDrawn="1"/>
        </p:nvSpPr>
        <p:spPr bwMode="auto">
          <a:xfrm>
            <a:off x="906298" y="4802043"/>
            <a:ext cx="5161797" cy="103187"/>
          </a:xfrm>
          <a:custGeom>
            <a:avLst/>
            <a:gdLst>
              <a:gd name="T0" fmla="*/ 0 w 4608"/>
              <a:gd name="T1" fmla="*/ 0 h 65"/>
              <a:gd name="T2" fmla="*/ 224 w 4608"/>
              <a:gd name="T3" fmla="*/ 0 h 65"/>
              <a:gd name="T4" fmla="*/ 286 w 4608"/>
              <a:gd name="T5" fmla="*/ 65 h 65"/>
              <a:gd name="T6" fmla="*/ 349 w 4608"/>
              <a:gd name="T7" fmla="*/ 0 h 65"/>
              <a:gd name="T8" fmla="*/ 4608 w 4608"/>
              <a:gd name="T9" fmla="*/ 0 h 65"/>
              <a:gd name="connsiteX0" fmla="*/ 0 w 4977"/>
              <a:gd name="connsiteY0" fmla="*/ 0 h 10000"/>
              <a:gd name="connsiteX1" fmla="*/ 486 w 4977"/>
              <a:gd name="connsiteY1" fmla="*/ 0 h 10000"/>
              <a:gd name="connsiteX2" fmla="*/ 621 w 4977"/>
              <a:gd name="connsiteY2" fmla="*/ 10000 h 10000"/>
              <a:gd name="connsiteX3" fmla="*/ 757 w 4977"/>
              <a:gd name="connsiteY3" fmla="*/ 0 h 10000"/>
              <a:gd name="connsiteX4" fmla="*/ 4977 w 497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" h="10000">
                <a:moveTo>
                  <a:pt x="0" y="0"/>
                </a:moveTo>
                <a:lnTo>
                  <a:pt x="486" y="0"/>
                </a:lnTo>
                <a:lnTo>
                  <a:pt x="621" y="10000"/>
                </a:lnTo>
                <a:cubicBezTo>
                  <a:pt x="666" y="6667"/>
                  <a:pt x="712" y="3333"/>
                  <a:pt x="757" y="0"/>
                </a:cubicBezTo>
                <a:lnTo>
                  <a:pt x="4977" y="0"/>
                </a:lnTo>
              </a:path>
            </a:pathLst>
          </a:cu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639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508" y="1905001"/>
            <a:ext cx="10366800" cy="2225262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1441" y="4620890"/>
            <a:ext cx="10369051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11508" y="1732950"/>
            <a:ext cx="10369051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399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>
      <p:bgPr>
        <a:gradFill>
          <a:gsLst>
            <a:gs pos="0">
              <a:schemeClr val="tx2">
                <a:lumMod val="91000"/>
                <a:lumOff val="9000"/>
              </a:schemeClr>
            </a:gs>
            <a:gs pos="76000">
              <a:schemeClr val="tx2">
                <a:lumMod val="7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1270000" y="2959100"/>
            <a:ext cx="65" cy="3023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8223684" y="2904236"/>
            <a:ext cx="3068713" cy="274675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lang="en-US" sz="1700" i="0" dirty="0" smtClean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02208" y="2940813"/>
            <a:ext cx="6117069" cy="2946231"/>
          </a:xfrm>
        </p:spPr>
        <p:txBody>
          <a:bodyPr/>
          <a:lstStyle>
            <a:lvl1pPr marL="0" algn="r" defTabSz="914400" rtl="0" eaLnBrk="1" latinLnBrk="0" hangingPunct="1">
              <a:lnSpc>
                <a:spcPct val="70000"/>
              </a:lnSpc>
              <a:buNone/>
              <a:defRPr lang="en-US" sz="7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40431" y="2769834"/>
            <a:ext cx="0" cy="288115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E3085-A0AF-2F49-90EE-52FB15584E6C}"/>
              </a:ext>
            </a:extLst>
          </p:cNvPr>
          <p:cNvCxnSpPr/>
          <p:nvPr userDrawn="1"/>
        </p:nvCxnSpPr>
        <p:spPr>
          <a:xfrm>
            <a:off x="7684952" y="2769834"/>
            <a:ext cx="0" cy="288115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5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10886832" y="6589188"/>
            <a:ext cx="390769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‹#›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577967"/>
            <a:ext cx="6705600" cy="134332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"/>
            <a:ext cx="12192000" cy="6908105"/>
            <a:chOff x="0" y="0"/>
            <a:chExt cx="9144000" cy="6908105"/>
          </a:xfrm>
        </p:grpSpPr>
        <p:grpSp>
          <p:nvGrpSpPr>
            <p:cNvPr id="30" name="Group 2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845820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0" y="0"/>
                <a:ext cx="84582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0" y="6172200"/>
                <a:ext cx="91440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</p:grpSp>
        <p:cxnSp>
          <p:nvCxnSpPr>
            <p:cNvPr id="31" name="Straight Connector 30"/>
            <p:cNvCxnSpPr/>
            <p:nvPr userDrawn="1"/>
          </p:nvCxnSpPr>
          <p:spPr>
            <a:xfrm flipV="1">
              <a:off x="6858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84582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 userDrawn="1"/>
          </p:nvGrpSpPr>
          <p:grpSpPr>
            <a:xfrm>
              <a:off x="5715000" y="0"/>
              <a:ext cx="457200" cy="6908105"/>
              <a:chOff x="2956470" y="50104"/>
              <a:chExt cx="457200" cy="685800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 userDrawn="1"/>
          </p:nvCxnSpPr>
          <p:spPr>
            <a:xfrm rot="5400000" flipV="1">
              <a:off x="4572000" y="-3886200"/>
              <a:ext cx="0" cy="9144000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 userDrawn="1"/>
          </p:nvGrpSpPr>
          <p:grpSpPr>
            <a:xfrm>
              <a:off x="0" y="1143000"/>
              <a:ext cx="9144000" cy="914400"/>
              <a:chOff x="0" y="1143000"/>
              <a:chExt cx="9144000" cy="9144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0" y="2971800"/>
              <a:ext cx="9144000" cy="914400"/>
              <a:chOff x="0" y="1143000"/>
              <a:chExt cx="9144000" cy="914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0" y="4800602"/>
              <a:ext cx="9144000" cy="914400"/>
              <a:chOff x="0" y="1143000"/>
              <a:chExt cx="91440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2971800" y="0"/>
              <a:ext cx="457200" cy="6908105"/>
              <a:chOff x="2956470" y="50104"/>
              <a:chExt cx="457200" cy="685800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886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57507" y="258983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56638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2157507" y="3504241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914400" y="3480794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2157507" y="441864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39519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7643907" y="258983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6400800" y="256638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7643907" y="3504241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6400800" y="3480794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7643907" y="441864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6400800" y="439519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3B5B04-5E17-D640-81C3-D4B82468A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3D31BE0-CD3A-E04E-A7FB-DB5B5BA20F1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0E21A4-2E8D-074F-9AC0-6CC72988CEF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1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914400" y="2073443"/>
            <a:ext cx="4876800" cy="36576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6400800" y="2073443"/>
            <a:ext cx="4876800" cy="36576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0384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544534-439F-AC4D-8175-3A0054377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9DF341-20B3-E346-8FF0-76CE642F753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430E6-55F7-9645-B1AD-7A36482991AF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33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83443"/>
            <a:ext cx="6705600" cy="3619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229600" y="2083443"/>
            <a:ext cx="3048000" cy="3619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AC143F5-5835-FF41-B347-AE8DD6C232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0384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78496-797C-6A44-9F2A-6548E9769A5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6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57400"/>
            <a:ext cx="30480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4572000" y="2057400"/>
            <a:ext cx="67056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B87FA64-9DF7-8D4F-AF09-1AB2C5A5FA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0384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2948ED-1B22-8845-A0B4-BB068DE3F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BAACCF-3F9D-8B43-96E7-088709E2432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30C6B5-36C4-2B45-81A5-1AEAF187248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54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57400"/>
            <a:ext cx="3048000" cy="3657600"/>
          </a:xfrm>
        </p:spPr>
        <p:txBody>
          <a:bodyPr/>
          <a:lstStyle>
            <a:lvl4pPr>
              <a:spcAft>
                <a:spcPts val="600"/>
              </a:spcAft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4572000" y="2057400"/>
            <a:ext cx="3048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229600" y="2057400"/>
            <a:ext cx="3048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E5114E4-6AB8-AA4F-A8E8-C54E55AA6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0384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D43117-3128-D24E-806D-357156928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030A223-6475-C340-ACC1-06799CD611C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C8E98D-8F15-4247-8D5D-7D5CD99265D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7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ADF050F-4B96-8F47-9ED5-126B6BB4A7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0384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59F6DB-F72B-CD48-A567-A92CD37A8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ACC2408-BEEC-F148-B9BC-F196717E8C0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0E6F19-B158-8F4A-A1E8-F43562F62F56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914400" y="2057400"/>
            <a:ext cx="10363200" cy="40005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chart from template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D528D74-618E-334B-87B7-D7EDA262D7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0384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C360-7098-D941-A67E-D28011BF6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745434D-4ACA-7B4C-A494-98A8512F0F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BFCA18-7E9E-E74A-833D-B47F23A04116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5D0418A-ADC7-7C49-8916-57C1A6D29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0384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0282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668437"/>
            <a:ext cx="10363200" cy="914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82501"/>
            <a:ext cx="10363200" cy="4401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5" r:id="rId3"/>
    <p:sldLayoutId id="2147483652" r:id="rId4"/>
    <p:sldLayoutId id="2147483654" r:id="rId5"/>
    <p:sldLayoutId id="2147483651" r:id="rId6"/>
    <p:sldLayoutId id="2147483659" r:id="rId7"/>
    <p:sldLayoutId id="2147483660" r:id="rId8"/>
    <p:sldLayoutId id="2147483661" r:id="rId9"/>
    <p:sldLayoutId id="2147483665" r:id="rId10"/>
    <p:sldLayoutId id="2147483666" r:id="rId11"/>
    <p:sldLayoutId id="2147483663" r:id="rId12"/>
    <p:sldLayoutId id="2147483664" r:id="rId13"/>
    <p:sldLayoutId id="2147483656" r:id="rId14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2400" b="0" i="1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69863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3460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500" b="1" kern="1200">
          <a:solidFill>
            <a:schemeClr val="bg1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bg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bg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bg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F26B43"/>
          </p15:clr>
        </p15:guide>
        <p15:guide id="2" orient="horz" pos="3912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BBEF3-4ACD-4B21-A752-87D65DC0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dirty="0">
                <a:ea typeface="+mj-lt"/>
                <a:cs typeface="+mj-lt"/>
              </a:rPr>
              <a:t>Housing Inspection Explorer: </a:t>
            </a:r>
            <a:br>
              <a:rPr lang="en-US" sz="4800" b="0" dirty="0">
                <a:ea typeface="+mj-lt"/>
                <a:cs typeface="+mj-lt"/>
              </a:rPr>
            </a:br>
            <a:r>
              <a:rPr lang="en-US" sz="4800" b="0" dirty="0">
                <a:ea typeface="+mj-lt"/>
                <a:cs typeface="+mj-lt"/>
              </a:rPr>
              <a:t>A Tool for Viewing Inspection Scores Among Public and Multihousing Units</a:t>
            </a:r>
            <a:endParaRPr lang="en-US" sz="4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F74BC-8922-4F43-A8EC-1F8C7D87A4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en-US" dirty="0">
                <a:latin typeface="Franklin Gothic Demi Cond"/>
              </a:rPr>
              <a:t>Christopher Phillips and Amtul Nazneen</a:t>
            </a:r>
          </a:p>
          <a:p>
            <a:pPr marL="285750" indent="-285750"/>
            <a:r>
              <a:rPr lang="en-US" dirty="0">
                <a:latin typeface="Franklin Gothic Demi Cond"/>
              </a:rPr>
              <a:t>Team #1</a:t>
            </a:r>
          </a:p>
          <a:p>
            <a:pPr marL="285750" lvl="1" indent="-285750"/>
            <a:r>
              <a:rPr lang="en-US" dirty="0"/>
              <a:t>CS 6315</a:t>
            </a:r>
          </a:p>
          <a:p>
            <a:pPr marL="285750" lvl="1" indent="-285750"/>
            <a:r>
              <a:rPr lang="en-US" dirty="0"/>
              <a:t>November 18, 2020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22B61813-49A4-43C3-91CF-82F2ED79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56" y="670560"/>
            <a:ext cx="5500718" cy="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BD4C7-5171-4146-8E51-0B102326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23084"/>
            <a:ext cx="10363200" cy="914402"/>
          </a:xfrm>
        </p:spPr>
        <p:txBody>
          <a:bodyPr anchor="t">
            <a:normAutofit/>
          </a:bodyPr>
          <a:lstStyle/>
          <a:p>
            <a:r>
              <a:rPr lang="en-US" dirty="0"/>
              <a:t>Top States and Inspection Scores</a:t>
            </a:r>
          </a:p>
        </p:txBody>
      </p:sp>
      <p:pic>
        <p:nvPicPr>
          <p:cNvPr id="6" name="Char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2F1721-E540-614A-B7FC-6F58CB3D19B0}"/>
              </a:ext>
            </a:extLst>
          </p:cNvPr>
          <p:cNvPicPr>
            <a:picLocks noGrp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39" y="1542964"/>
            <a:ext cx="8405321" cy="4559884"/>
          </a:xfrm>
          <a:prstGeom prst="rect">
            <a:avLst/>
          </a:prstGeo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D8982F9-C10B-4722-A5E8-7F8CA349213A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914400" y="482708"/>
            <a:ext cx="10363200" cy="45194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945C48-3540-4CB2-A375-89D3CAE90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6420384"/>
            <a:ext cx="6705600" cy="1679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7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hart Placeholder 5" descr="Table&#10;&#10;Description automatically generated">
            <a:extLst>
              <a:ext uri="{FF2B5EF4-FFF2-40B4-BE49-F238E27FC236}">
                <a16:creationId xmlns:a16="http://schemas.microsoft.com/office/drawing/2014/main" id="{12FFD529-B8A6-BF49-87FD-C3A1B19709B3}"/>
              </a:ext>
            </a:extLst>
          </p:cNvPr>
          <p:cNvPicPr>
            <a:picLocks noGrp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38" y="1589849"/>
            <a:ext cx="8556724" cy="4556456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F4A4442-4CC8-4B24-A0B2-0491B9127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6420384"/>
            <a:ext cx="6705600" cy="1679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BD4C7-5171-4146-8E51-0B102326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23084"/>
            <a:ext cx="10363200" cy="914402"/>
          </a:xfrm>
        </p:spPr>
        <p:txBody>
          <a:bodyPr anchor="t">
            <a:normAutofit/>
          </a:bodyPr>
          <a:lstStyle/>
          <a:p>
            <a:r>
              <a:rPr lang="en-US" dirty="0"/>
              <a:t>Housing Inspections for State and Year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68A09ED-6BC4-44C8-8E5C-13ED9173ACAA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914400" y="482708"/>
            <a:ext cx="10363200" cy="451948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34A79-CE7A-2343-8EB5-01E698A5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14" y="1589849"/>
            <a:ext cx="8848972" cy="45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345E-61B1-412F-8242-AE57F122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3A2F5-607C-4F1A-9510-FA6635A7606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77B3A-C2F3-4FEB-8684-43C8E77336DB}"/>
              </a:ext>
            </a:extLst>
          </p:cNvPr>
          <p:cNvSpPr txBox="1"/>
          <p:nvPr/>
        </p:nvSpPr>
        <p:spPr>
          <a:xfrm>
            <a:off x="914400" y="2083378"/>
            <a:ext cx="10406492" cy="35055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Loss of functioning LOGD SPARQL endpoint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Occurred halfway through project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Necessitated use of Fuseki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Both datasets no longer listed on Data.gov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Gathering metadata was thus more challenging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Internet Archive utilized to get data catalogs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345E-61B1-412F-8242-AE57F122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3A2F5-607C-4F1A-9510-FA6635A7606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77B3A-C2F3-4FEB-8684-43C8E77336DB}"/>
              </a:ext>
            </a:extLst>
          </p:cNvPr>
          <p:cNvSpPr txBox="1"/>
          <p:nvPr/>
        </p:nvSpPr>
        <p:spPr>
          <a:xfrm>
            <a:off x="914400" y="2083378"/>
            <a:ext cx="10406492" cy="394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Leveraging </a:t>
            </a:r>
            <a:r>
              <a:rPr lang="en-US" sz="2400" dirty="0" err="1">
                <a:solidFill>
                  <a:schemeClr val="bg1"/>
                </a:solidFill>
              </a:rPr>
              <a:t>Fuseki</a:t>
            </a:r>
            <a:r>
              <a:rPr lang="en-US" sz="2400" dirty="0">
                <a:solidFill>
                  <a:schemeClr val="bg1"/>
                </a:solidFill>
              </a:rPr>
              <a:t> benefited project overall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Supported SPARQL 1.1 (aggregations, subqueries)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Greatly simplified client-side code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Extended functionality of Google Charts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Drilldown implemented manually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dynamically filter, query on demand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345E-61B1-412F-8242-AE57F122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3A2F5-607C-4F1A-9510-FA6635A7606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77B3A-C2F3-4FEB-8684-43C8E77336DB}"/>
              </a:ext>
            </a:extLst>
          </p:cNvPr>
          <p:cNvSpPr txBox="1"/>
          <p:nvPr/>
        </p:nvSpPr>
        <p:spPr>
          <a:xfrm>
            <a:off x="914400" y="2083378"/>
            <a:ext cx="10406492" cy="394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Resulting application (HIE) a success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Reports information effectively, intuitively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Would be of significant value to target audience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Knowledge gained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Hands-on experience with SPARQL 1.1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Experience creating a Semantic Web application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2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Contact information or summary</a:t>
            </a:r>
          </a:p>
          <a:p>
            <a:pPr lvl="1"/>
            <a:r>
              <a:rPr lang="en-US" dirty="0"/>
              <a:t>More details concerning the brand standards for UT Dallas can be found online at </a:t>
            </a:r>
            <a:r>
              <a:rPr lang="en-US" b="1" dirty="0" err="1"/>
              <a:t>utdallas.edu</a:t>
            </a:r>
            <a:r>
              <a:rPr lang="en-US" b="1" dirty="0"/>
              <a:t>/brand</a:t>
            </a:r>
            <a:r>
              <a:rPr lang="en-US" dirty="0"/>
              <a:t>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AA708-B009-0B45-8C9A-985D2CE7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7782" y="4337574"/>
            <a:ext cx="2299185" cy="160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345E-61B1-412F-8242-AE57F122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3A2F5-607C-4F1A-9510-FA6635A7606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77B3A-C2F3-4FEB-8684-43C8E77336DB}"/>
              </a:ext>
            </a:extLst>
          </p:cNvPr>
          <p:cNvSpPr txBox="1"/>
          <p:nvPr/>
        </p:nvSpPr>
        <p:spPr>
          <a:xfrm>
            <a:off x="914400" y="2083378"/>
            <a:ext cx="10406492" cy="3062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HIE (Housing Inspection Explorer)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Graphical reporting interface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Leverages inspection scores - multifamily &amp; public housing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Many use cases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Ranking top states, counties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Cities with acceptable inspection scores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Inspections performed in a year</a:t>
            </a:r>
          </a:p>
        </p:txBody>
      </p:sp>
    </p:spTree>
    <p:extLst>
      <p:ext uri="{BB962C8B-B14F-4D97-AF65-F5344CB8AC3E}">
        <p14:creationId xmlns:p14="http://schemas.microsoft.com/office/powerpoint/2010/main" val="6093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345E-61B1-412F-8242-AE57F122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3A2F5-607C-4F1A-9510-FA6635A7606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77B3A-C2F3-4FEB-8684-43C8E77336DB}"/>
              </a:ext>
            </a:extLst>
          </p:cNvPr>
          <p:cNvSpPr txBox="1"/>
          <p:nvPr/>
        </p:nvSpPr>
        <p:spPr>
          <a:xfrm>
            <a:off x="914400" y="2083378"/>
            <a:ext cx="10406492" cy="3062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Government agents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Compiling statistics for reports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Determining funding for housing projects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Independent citizens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Observing safety/sanitation/upkeep of properties/neighborhoods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Assessing properties for rental/purchase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61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345E-61B1-412F-8242-AE57F122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3A2F5-607C-4F1A-9510-FA6635A7606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77B3A-C2F3-4FEB-8684-43C8E77336DB}"/>
              </a:ext>
            </a:extLst>
          </p:cNvPr>
          <p:cNvSpPr txBox="1"/>
          <p:nvPr/>
        </p:nvSpPr>
        <p:spPr>
          <a:xfrm>
            <a:off x="914400" y="2083378"/>
            <a:ext cx="10406492" cy="394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Dataset 1258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Public Housing Physical Inspection Scores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# triples: 1278872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Dataset 1259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Multifamily Housing Physical Inspection Scores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# triples: 1455325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Property ID: Unique Property Identification Number 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Triple Ontological Form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[Property ID] -&gt; [Attribute] -&gt; [Value]</a:t>
            </a:r>
          </a:p>
        </p:txBody>
      </p:sp>
    </p:spTree>
    <p:extLst>
      <p:ext uri="{BB962C8B-B14F-4D97-AF65-F5344CB8AC3E}">
        <p14:creationId xmlns:p14="http://schemas.microsoft.com/office/powerpoint/2010/main" val="143670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345E-61B1-412F-8242-AE57F122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3A2F5-607C-4F1A-9510-FA6635A7606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77B3A-C2F3-4FEB-8684-43C8E77336DB}"/>
              </a:ext>
            </a:extLst>
          </p:cNvPr>
          <p:cNvSpPr txBox="1"/>
          <p:nvPr/>
        </p:nvSpPr>
        <p:spPr>
          <a:xfrm>
            <a:off x="914400" y="2083378"/>
            <a:ext cx="10406492" cy="35055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Integrate Dataset 1258 &amp; 1259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"</a:t>
            </a:r>
            <a:r>
              <a:rPr lang="en-US" sz="2400" dirty="0" err="1">
                <a:solidFill>
                  <a:schemeClr val="bg1"/>
                </a:solidFill>
              </a:rPr>
              <a:t>State_name</a:t>
            </a:r>
            <a:r>
              <a:rPr lang="en-US" sz="2400" dirty="0">
                <a:solidFill>
                  <a:schemeClr val="bg1"/>
                </a:solidFill>
              </a:rPr>
              <a:t>" attribute 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Common to both Datasets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Lists State associated with a housing property 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Ex: “CA”, “TX”, etc.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Apache Jena </a:t>
            </a:r>
            <a:r>
              <a:rPr lang="en-US" sz="2400" dirty="0" err="1">
                <a:solidFill>
                  <a:schemeClr val="bg1"/>
                </a:solidFill>
              </a:rPr>
              <a:t>Fuseki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SPARQL endpoint on the LOGD website non-functional (more on this later)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Raw N-Triples uploaded to </a:t>
            </a:r>
            <a:r>
              <a:rPr lang="en-US" sz="2400" dirty="0" err="1">
                <a:solidFill>
                  <a:schemeClr val="bg1"/>
                </a:solidFill>
              </a:rPr>
              <a:t>Fuseki</a:t>
            </a:r>
            <a:r>
              <a:rPr lang="en-US" sz="2400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36126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345E-61B1-412F-8242-AE57F122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Product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3A2F5-607C-4F1A-9510-FA6635A7606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77B3A-C2F3-4FEB-8684-43C8E77336DB}"/>
              </a:ext>
            </a:extLst>
          </p:cNvPr>
          <p:cNvSpPr txBox="1"/>
          <p:nvPr/>
        </p:nvSpPr>
        <p:spPr>
          <a:xfrm>
            <a:off x="914400" y="2083378"/>
            <a:ext cx="10406492" cy="26191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SPARQL Queries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Average Scores by State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Average Scores by County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Inspection Information for State, Year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Average Scores, Latest Inspection Dates by Property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Top/Bottom 5 Scoring States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F400ED-A026-4153-8CFF-7DE41187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Inspection Explorer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00A76-48B8-4D7C-8766-00F0C4FB71D8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5B6946-8649-4BF3-AB23-5CF141F8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1" y="1572491"/>
            <a:ext cx="10924219" cy="48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0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D970D6-997C-4FDD-85B9-CB589ED9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Map of all Housing Inspection Scores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93EDD-684F-4F74-BA33-24F4B3AC48A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BD7DD7AE-1D79-41A2-A90B-F019C8EDC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42" y="1708957"/>
            <a:ext cx="10371859" cy="46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1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BD4C7-5171-4146-8E51-0B102326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State/Inspection Score &amp; Next Inspection Date Viewer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55A10-2976-4B02-B148-650068A6825F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07E3CF3-5CC5-471E-99B8-533C6819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6" y="1682183"/>
            <a:ext cx="10293928" cy="462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87628"/>
      </p:ext>
    </p:extLst>
  </p:cSld>
  <p:clrMapOvr>
    <a:masterClrMapping/>
  </p:clrMapOvr>
</p:sld>
</file>

<file path=ppt/theme/theme1.xml><?xml version="1.0" encoding="utf-8"?>
<a:theme xmlns:a="http://schemas.openxmlformats.org/drawingml/2006/main" name="Sophisticated Business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391</Words>
  <Application>Microsoft Office PowerPoint</Application>
  <PresentationFormat>Widescreen</PresentationFormat>
  <Paragraphs>80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Sophisticated Business</vt:lpstr>
      <vt:lpstr>Housing Inspection Explorer:  A Tool for Viewing Inspection Scores Among Public and Multihousing Units</vt:lpstr>
      <vt:lpstr>Introduction</vt:lpstr>
      <vt:lpstr>Target Audience</vt:lpstr>
      <vt:lpstr>Data Sources</vt:lpstr>
      <vt:lpstr>Data Integration</vt:lpstr>
      <vt:lpstr>Data Product Results</vt:lpstr>
      <vt:lpstr>Housing Inspection Explorer</vt:lpstr>
      <vt:lpstr>U.S. Map of all Housing Inspection Scores</vt:lpstr>
      <vt:lpstr>State/Inspection Score &amp; Next Inspection Date Viewer</vt:lpstr>
      <vt:lpstr>Top States and Inspection Scores</vt:lpstr>
      <vt:lpstr>Housing Inspections for State and Year</vt:lpstr>
      <vt:lpstr>Difficulties Encountered</vt:lpstr>
      <vt:lpstr>Successes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Amtul Nazneen</dc:creator>
  <cp:lastModifiedBy>Amtul Nazneen</cp:lastModifiedBy>
  <cp:revision>395</cp:revision>
  <dcterms:created xsi:type="dcterms:W3CDTF">2020-11-17T16:50:19Z</dcterms:created>
  <dcterms:modified xsi:type="dcterms:W3CDTF">2020-11-18T21:37:04Z</dcterms:modified>
</cp:coreProperties>
</file>