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3" r:id="rId6"/>
  </p:sldMasterIdLst>
  <p:notesMasterIdLst>
    <p:notesMasterId r:id="rId45"/>
  </p:notesMasterIdLst>
  <p:sldIdLst>
    <p:sldId id="1024" r:id="rId7"/>
    <p:sldId id="931" r:id="rId8"/>
    <p:sldId id="583" r:id="rId9"/>
    <p:sldId id="573" r:id="rId10"/>
    <p:sldId id="574" r:id="rId11"/>
    <p:sldId id="980" r:id="rId12"/>
    <p:sldId id="1027" r:id="rId13"/>
    <p:sldId id="1026" r:id="rId14"/>
    <p:sldId id="1033" r:id="rId15"/>
    <p:sldId id="653" r:id="rId16"/>
    <p:sldId id="580" r:id="rId17"/>
    <p:sldId id="827" r:id="rId18"/>
    <p:sldId id="1028" r:id="rId19"/>
    <p:sldId id="1029" r:id="rId20"/>
    <p:sldId id="657" r:id="rId21"/>
    <p:sldId id="829" r:id="rId22"/>
    <p:sldId id="880" r:id="rId23"/>
    <p:sldId id="652" r:id="rId24"/>
    <p:sldId id="658" r:id="rId25"/>
    <p:sldId id="660" r:id="rId26"/>
    <p:sldId id="661" r:id="rId27"/>
    <p:sldId id="830" r:id="rId28"/>
    <p:sldId id="662" r:id="rId29"/>
    <p:sldId id="663" r:id="rId30"/>
    <p:sldId id="832" r:id="rId31"/>
    <p:sldId id="664" r:id="rId32"/>
    <p:sldId id="666" r:id="rId33"/>
    <p:sldId id="665" r:id="rId34"/>
    <p:sldId id="833" r:id="rId35"/>
    <p:sldId id="673" r:id="rId36"/>
    <p:sldId id="834" r:id="rId37"/>
    <p:sldId id="670" r:id="rId38"/>
    <p:sldId id="659" r:id="rId39"/>
    <p:sldId id="676" r:id="rId40"/>
    <p:sldId id="677" r:id="rId41"/>
    <p:sldId id="679" r:id="rId42"/>
    <p:sldId id="680" r:id="rId43"/>
    <p:sldId id="1025"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CC00"/>
    <a:srgbClr val="FF6600"/>
    <a:srgbClr val="800000"/>
    <a:srgbClr val="006600"/>
    <a:srgbClr val="990099"/>
    <a:srgbClr val="7028C0"/>
    <a:srgbClr val="333300"/>
    <a:srgbClr val="FF9900"/>
    <a:srgbClr val="6699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65" autoAdjust="0"/>
    <p:restoredTop sz="76521" autoAdjust="0"/>
  </p:normalViewPr>
  <p:slideViewPr>
    <p:cSldViewPr>
      <p:cViewPr varScale="1">
        <p:scale>
          <a:sx n="73" d="100"/>
          <a:sy n="73" d="100"/>
        </p:scale>
        <p:origin x="-1062" y="-102"/>
      </p:cViewPr>
      <p:guideLst>
        <p:guide orient="horz" pos="2160"/>
        <p:guide pos="2880"/>
      </p:guideLst>
    </p:cSldViewPr>
  </p:slideViewPr>
  <p:outlineViewPr>
    <p:cViewPr>
      <p:scale>
        <a:sx n="33" d="100"/>
        <a:sy n="33" d="100"/>
      </p:scale>
      <p:origin x="0" y="32778"/>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cdac@gmail.com" userId="036982265d87b8e5" providerId="LiveId" clId="{151B4FE7-DC49-49D8-AE45-1623BB754C50}"/>
    <pc:docChg chg="undo custSel addSld delSld modSld">
      <pc:chgData name="mahendra.cdac@gmail.com" userId="036982265d87b8e5" providerId="LiveId" clId="{151B4FE7-DC49-49D8-AE45-1623BB754C50}" dt="2021-05-17T07:14:17.807" v="385" actId="14100"/>
      <pc:docMkLst>
        <pc:docMk/>
      </pc:docMkLst>
      <pc:sldChg chg="del">
        <pc:chgData name="mahendra.cdac@gmail.com" userId="036982265d87b8e5" providerId="LiveId" clId="{151B4FE7-DC49-49D8-AE45-1623BB754C50}" dt="2021-05-15T14:15:44.503" v="110" actId="2696"/>
        <pc:sldMkLst>
          <pc:docMk/>
          <pc:sldMk cId="1141590551" sldId="575"/>
        </pc:sldMkLst>
      </pc:sldChg>
      <pc:sldChg chg="add del">
        <pc:chgData name="mahendra.cdac@gmail.com" userId="036982265d87b8e5" providerId="LiveId" clId="{151B4FE7-DC49-49D8-AE45-1623BB754C50}" dt="2021-05-15T16:19:23.965" v="288" actId="47"/>
        <pc:sldMkLst>
          <pc:docMk/>
          <pc:sldMk cId="2816823721" sldId="575"/>
        </pc:sldMkLst>
      </pc:sldChg>
      <pc:sldChg chg="add del">
        <pc:chgData name="mahendra.cdac@gmail.com" userId="036982265d87b8e5" providerId="LiveId" clId="{151B4FE7-DC49-49D8-AE45-1623BB754C50}" dt="2021-05-15T15:48:18.994" v="219" actId="47"/>
        <pc:sldMkLst>
          <pc:docMk/>
          <pc:sldMk cId="20905612" sldId="577"/>
        </pc:sldMkLst>
      </pc:sldChg>
      <pc:sldChg chg="del">
        <pc:chgData name="mahendra.cdac@gmail.com" userId="036982265d87b8e5" providerId="LiveId" clId="{151B4FE7-DC49-49D8-AE45-1623BB754C50}" dt="2021-05-15T15:48:21.143" v="221" actId="47"/>
        <pc:sldMkLst>
          <pc:docMk/>
          <pc:sldMk cId="2909033723" sldId="578"/>
        </pc:sldMkLst>
      </pc:sldChg>
      <pc:sldChg chg="del">
        <pc:chgData name="mahendra.cdac@gmail.com" userId="036982265d87b8e5" providerId="LiveId" clId="{151B4FE7-DC49-49D8-AE45-1623BB754C50}" dt="2021-05-15T12:23:19.571" v="58" actId="2696"/>
        <pc:sldMkLst>
          <pc:docMk/>
          <pc:sldMk cId="609046075" sldId="580"/>
        </pc:sldMkLst>
      </pc:sldChg>
      <pc:sldChg chg="modSp add mod">
        <pc:chgData name="mahendra.cdac@gmail.com" userId="036982265d87b8e5" providerId="LiveId" clId="{151B4FE7-DC49-49D8-AE45-1623BB754C50}" dt="2021-05-15T12:42:27.920" v="81" actId="20577"/>
        <pc:sldMkLst>
          <pc:docMk/>
          <pc:sldMk cId="1509117867" sldId="580"/>
        </pc:sldMkLst>
        <pc:spChg chg="mod">
          <ac:chgData name="mahendra.cdac@gmail.com" userId="036982265d87b8e5" providerId="LiveId" clId="{151B4FE7-DC49-49D8-AE45-1623BB754C50}" dt="2021-05-15T12:42:27.920" v="81" actId="20577"/>
          <ac:spMkLst>
            <pc:docMk/>
            <pc:sldMk cId="1509117867" sldId="580"/>
            <ac:spMk id="5" creationId="{00000000-0000-0000-0000-000000000000}"/>
          </ac:spMkLst>
        </pc:spChg>
      </pc:sldChg>
      <pc:sldChg chg="del">
        <pc:chgData name="mahendra.cdac@gmail.com" userId="036982265d87b8e5" providerId="LiveId" clId="{151B4FE7-DC49-49D8-AE45-1623BB754C50}" dt="2021-05-15T15:51:54.499" v="230" actId="47"/>
        <pc:sldMkLst>
          <pc:docMk/>
          <pc:sldMk cId="445641539" sldId="581"/>
        </pc:sldMkLst>
      </pc:sldChg>
      <pc:sldChg chg="modSp mod">
        <pc:chgData name="mahendra.cdac@gmail.com" userId="036982265d87b8e5" providerId="LiveId" clId="{151B4FE7-DC49-49D8-AE45-1623BB754C50}" dt="2021-05-16T04:11:07.705" v="329" actId="20577"/>
        <pc:sldMkLst>
          <pc:docMk/>
          <pc:sldMk cId="2878051641" sldId="652"/>
        </pc:sldMkLst>
        <pc:spChg chg="mod">
          <ac:chgData name="mahendra.cdac@gmail.com" userId="036982265d87b8e5" providerId="LiveId" clId="{151B4FE7-DC49-49D8-AE45-1623BB754C50}" dt="2021-05-16T04:11:07.705" v="329" actId="20577"/>
          <ac:spMkLst>
            <pc:docMk/>
            <pc:sldMk cId="2878051641" sldId="652"/>
            <ac:spMk id="3" creationId="{00000000-0000-0000-0000-000000000000}"/>
          </ac:spMkLst>
        </pc:spChg>
      </pc:sldChg>
      <pc:sldChg chg="add">
        <pc:chgData name="mahendra.cdac@gmail.com" userId="036982265d87b8e5" providerId="LiveId" clId="{151B4FE7-DC49-49D8-AE45-1623BB754C50}" dt="2021-05-15T12:23:26.484" v="59"/>
        <pc:sldMkLst>
          <pc:docMk/>
          <pc:sldMk cId="850215673" sldId="653"/>
        </pc:sldMkLst>
      </pc:sldChg>
      <pc:sldChg chg="del">
        <pc:chgData name="mahendra.cdac@gmail.com" userId="036982265d87b8e5" providerId="LiveId" clId="{151B4FE7-DC49-49D8-AE45-1623BB754C50}" dt="2021-05-15T12:23:19.571" v="58" actId="2696"/>
        <pc:sldMkLst>
          <pc:docMk/>
          <pc:sldMk cId="2835654246" sldId="653"/>
        </pc:sldMkLst>
      </pc:sldChg>
      <pc:sldChg chg="del">
        <pc:chgData name="mahendra.cdac@gmail.com" userId="036982265d87b8e5" providerId="LiveId" clId="{151B4FE7-DC49-49D8-AE45-1623BB754C50}" dt="2021-05-15T15:50:20.521" v="228" actId="47"/>
        <pc:sldMkLst>
          <pc:docMk/>
          <pc:sldMk cId="2181397557" sldId="655"/>
        </pc:sldMkLst>
      </pc:sldChg>
      <pc:sldChg chg="del">
        <pc:chgData name="mahendra.cdac@gmail.com" userId="036982265d87b8e5" providerId="LiveId" clId="{151B4FE7-DC49-49D8-AE45-1623BB754C50}" dt="2021-05-15T15:47:22.245" v="217" actId="2696"/>
        <pc:sldMkLst>
          <pc:docMk/>
          <pc:sldMk cId="1117366933" sldId="657"/>
        </pc:sldMkLst>
      </pc:sldChg>
      <pc:sldChg chg="modSp add mod">
        <pc:chgData name="mahendra.cdac@gmail.com" userId="036982265d87b8e5" providerId="LiveId" clId="{151B4FE7-DC49-49D8-AE45-1623BB754C50}" dt="2021-05-16T04:28:18.306" v="351"/>
        <pc:sldMkLst>
          <pc:docMk/>
          <pc:sldMk cId="3605113597" sldId="657"/>
        </pc:sldMkLst>
        <pc:spChg chg="mod">
          <ac:chgData name="mahendra.cdac@gmail.com" userId="036982265d87b8e5" providerId="LiveId" clId="{151B4FE7-DC49-49D8-AE45-1623BB754C50}" dt="2021-05-16T04:28:18.306" v="351"/>
          <ac:spMkLst>
            <pc:docMk/>
            <pc:sldMk cId="3605113597" sldId="657"/>
            <ac:spMk id="7" creationId="{00000000-0000-0000-0000-000000000000}"/>
          </ac:spMkLst>
        </pc:spChg>
      </pc:sldChg>
      <pc:sldChg chg="modSp mod">
        <pc:chgData name="mahendra.cdac@gmail.com" userId="036982265d87b8e5" providerId="LiveId" clId="{151B4FE7-DC49-49D8-AE45-1623BB754C50}" dt="2021-05-17T07:14:07.397" v="384" actId="14100"/>
        <pc:sldMkLst>
          <pc:docMk/>
          <pc:sldMk cId="1045883124" sldId="677"/>
        </pc:sldMkLst>
        <pc:spChg chg="mod">
          <ac:chgData name="mahendra.cdac@gmail.com" userId="036982265d87b8e5" providerId="LiveId" clId="{151B4FE7-DC49-49D8-AE45-1623BB754C50}" dt="2021-05-17T07:14:07.397" v="384" actId="14100"/>
          <ac:spMkLst>
            <pc:docMk/>
            <pc:sldMk cId="1045883124" sldId="677"/>
            <ac:spMk id="17" creationId="{00000000-0000-0000-0000-000000000000}"/>
          </ac:spMkLst>
        </pc:spChg>
      </pc:sldChg>
      <pc:sldChg chg="modSp mod">
        <pc:chgData name="mahendra.cdac@gmail.com" userId="036982265d87b8e5" providerId="LiveId" clId="{151B4FE7-DC49-49D8-AE45-1623BB754C50}" dt="2021-05-17T07:14:17.807" v="385" actId="14100"/>
        <pc:sldMkLst>
          <pc:docMk/>
          <pc:sldMk cId="2331627918" sldId="679"/>
        </pc:sldMkLst>
        <pc:spChg chg="mod">
          <ac:chgData name="mahendra.cdac@gmail.com" userId="036982265d87b8e5" providerId="LiveId" clId="{151B4FE7-DC49-49D8-AE45-1623BB754C50}" dt="2021-05-17T07:14:17.807" v="385" actId="14100"/>
          <ac:spMkLst>
            <pc:docMk/>
            <pc:sldMk cId="2331627918" sldId="679"/>
            <ac:spMk id="17" creationId="{00000000-0000-0000-0000-000000000000}"/>
          </ac:spMkLst>
        </pc:spChg>
      </pc:sldChg>
      <pc:sldChg chg="del">
        <pc:chgData name="mahendra.cdac@gmail.com" userId="036982265d87b8e5" providerId="LiveId" clId="{151B4FE7-DC49-49D8-AE45-1623BB754C50}" dt="2021-05-15T15:48:20.018" v="220" actId="47"/>
        <pc:sldMkLst>
          <pc:docMk/>
          <pc:sldMk cId="2644087576" sldId="826"/>
        </pc:sldMkLst>
      </pc:sldChg>
      <pc:sldChg chg="del">
        <pc:chgData name="mahendra.cdac@gmail.com" userId="036982265d87b8e5" providerId="LiveId" clId="{151B4FE7-DC49-49D8-AE45-1623BB754C50}" dt="2021-05-15T12:23:19.571" v="58" actId="2696"/>
        <pc:sldMkLst>
          <pc:docMk/>
          <pc:sldMk cId="2889587644" sldId="827"/>
        </pc:sldMkLst>
      </pc:sldChg>
      <pc:sldChg chg="modSp add mod">
        <pc:chgData name="mahendra.cdac@gmail.com" userId="036982265d87b8e5" providerId="LiveId" clId="{151B4FE7-DC49-49D8-AE45-1623BB754C50}" dt="2021-05-15T12:43:36.963" v="108" actId="1036"/>
        <pc:sldMkLst>
          <pc:docMk/>
          <pc:sldMk cId="3455984568" sldId="827"/>
        </pc:sldMkLst>
        <pc:spChg chg="mod">
          <ac:chgData name="mahendra.cdac@gmail.com" userId="036982265d87b8e5" providerId="LiveId" clId="{151B4FE7-DC49-49D8-AE45-1623BB754C50}" dt="2021-05-15T12:43:28.052" v="97" actId="1035"/>
          <ac:spMkLst>
            <pc:docMk/>
            <pc:sldMk cId="3455984568" sldId="827"/>
            <ac:spMk id="4" creationId="{00000000-0000-0000-0000-000000000000}"/>
          </ac:spMkLst>
        </pc:spChg>
        <pc:spChg chg="mod">
          <ac:chgData name="mahendra.cdac@gmail.com" userId="036982265d87b8e5" providerId="LiveId" clId="{151B4FE7-DC49-49D8-AE45-1623BB754C50}" dt="2021-05-15T12:43:36.963" v="108" actId="1036"/>
          <ac:spMkLst>
            <pc:docMk/>
            <pc:sldMk cId="3455984568" sldId="827"/>
            <ac:spMk id="5" creationId="{00000000-0000-0000-0000-000000000000}"/>
          </ac:spMkLst>
        </pc:spChg>
      </pc:sldChg>
      <pc:sldChg chg="del">
        <pc:chgData name="mahendra.cdac@gmail.com" userId="036982265d87b8e5" providerId="LiveId" clId="{151B4FE7-DC49-49D8-AE45-1623BB754C50}" dt="2021-05-15T15:50:21.690" v="229" actId="47"/>
        <pc:sldMkLst>
          <pc:docMk/>
          <pc:sldMk cId="2947203639" sldId="828"/>
        </pc:sldMkLst>
      </pc:sldChg>
      <pc:sldChg chg="modSp add mod">
        <pc:chgData name="mahendra.cdac@gmail.com" userId="036982265d87b8e5" providerId="LiveId" clId="{151B4FE7-DC49-49D8-AE45-1623BB754C50}" dt="2021-05-16T04:28:44.271" v="352"/>
        <pc:sldMkLst>
          <pc:docMk/>
          <pc:sldMk cId="495631658" sldId="829"/>
        </pc:sldMkLst>
        <pc:spChg chg="mod">
          <ac:chgData name="mahendra.cdac@gmail.com" userId="036982265d87b8e5" providerId="LiveId" clId="{151B4FE7-DC49-49D8-AE45-1623BB754C50}" dt="2021-05-16T04:28:44.271" v="352"/>
          <ac:spMkLst>
            <pc:docMk/>
            <pc:sldMk cId="495631658" sldId="829"/>
            <ac:spMk id="4" creationId="{00000000-0000-0000-0000-000000000000}"/>
          </ac:spMkLst>
        </pc:spChg>
      </pc:sldChg>
      <pc:sldChg chg="del">
        <pc:chgData name="mahendra.cdac@gmail.com" userId="036982265d87b8e5" providerId="LiveId" clId="{151B4FE7-DC49-49D8-AE45-1623BB754C50}" dt="2021-05-15T15:47:22.245" v="217" actId="2696"/>
        <pc:sldMkLst>
          <pc:docMk/>
          <pc:sldMk cId="1814072854" sldId="829"/>
        </pc:sldMkLst>
      </pc:sldChg>
      <pc:sldChg chg="del">
        <pc:chgData name="mahendra.cdac@gmail.com" userId="036982265d87b8e5" providerId="LiveId" clId="{151B4FE7-DC49-49D8-AE45-1623BB754C50}" dt="2021-05-15T15:52:17.115" v="231" actId="47"/>
        <pc:sldMkLst>
          <pc:docMk/>
          <pc:sldMk cId="3592935517" sldId="881"/>
        </pc:sldMkLst>
      </pc:sldChg>
      <pc:sldChg chg="modSp mod">
        <pc:chgData name="mahendra.cdac@gmail.com" userId="036982265d87b8e5" providerId="LiveId" clId="{151B4FE7-DC49-49D8-AE45-1623BB754C50}" dt="2021-05-15T11:48:06.370" v="13" actId="20577"/>
        <pc:sldMkLst>
          <pc:docMk/>
          <pc:sldMk cId="1620550738" sldId="931"/>
        </pc:sldMkLst>
        <pc:spChg chg="mod">
          <ac:chgData name="mahendra.cdac@gmail.com" userId="036982265d87b8e5" providerId="LiveId" clId="{151B4FE7-DC49-49D8-AE45-1623BB754C50}" dt="2021-05-15T11:48:06.370" v="13" actId="20577"/>
          <ac:spMkLst>
            <pc:docMk/>
            <pc:sldMk cId="1620550738" sldId="931"/>
            <ac:spMk id="3" creationId="{00000000-0000-0000-0000-000000000000}"/>
          </ac:spMkLst>
        </pc:spChg>
      </pc:sldChg>
      <pc:sldChg chg="del">
        <pc:chgData name="mahendra.cdac@gmail.com" userId="036982265d87b8e5" providerId="LiveId" clId="{151B4FE7-DC49-49D8-AE45-1623BB754C50}" dt="2021-05-15T14:24:22.521" v="144" actId="47"/>
        <pc:sldMkLst>
          <pc:docMk/>
          <pc:sldMk cId="2538130760" sldId="981"/>
        </pc:sldMkLst>
      </pc:sldChg>
      <pc:sldChg chg="del">
        <pc:chgData name="mahendra.cdac@gmail.com" userId="036982265d87b8e5" providerId="LiveId" clId="{151B4FE7-DC49-49D8-AE45-1623BB754C50}" dt="2021-05-15T15:50:19.714" v="227" actId="47"/>
        <pc:sldMkLst>
          <pc:docMk/>
          <pc:sldMk cId="1754666331" sldId="1012"/>
        </pc:sldMkLst>
      </pc:sldChg>
      <pc:sldChg chg="del">
        <pc:chgData name="mahendra.cdac@gmail.com" userId="036982265d87b8e5" providerId="LiveId" clId="{151B4FE7-DC49-49D8-AE45-1623BB754C50}" dt="2021-05-15T15:48:40.241" v="223" actId="47"/>
        <pc:sldMkLst>
          <pc:docMk/>
          <pc:sldMk cId="1521834286" sldId="1018"/>
        </pc:sldMkLst>
      </pc:sldChg>
      <pc:sldChg chg="del">
        <pc:chgData name="mahendra.cdac@gmail.com" userId="036982265d87b8e5" providerId="LiveId" clId="{151B4FE7-DC49-49D8-AE45-1623BB754C50}" dt="2021-05-15T15:48:37.931" v="222" actId="47"/>
        <pc:sldMkLst>
          <pc:docMk/>
          <pc:sldMk cId="4264742767" sldId="1019"/>
        </pc:sldMkLst>
      </pc:sldChg>
      <pc:sldChg chg="del">
        <pc:chgData name="mahendra.cdac@gmail.com" userId="036982265d87b8e5" providerId="LiveId" clId="{151B4FE7-DC49-49D8-AE45-1623BB754C50}" dt="2021-05-15T15:48:42.433" v="224" actId="47"/>
        <pc:sldMkLst>
          <pc:docMk/>
          <pc:sldMk cId="2705348236" sldId="1020"/>
        </pc:sldMkLst>
      </pc:sldChg>
      <pc:sldChg chg="del">
        <pc:chgData name="mahendra.cdac@gmail.com" userId="036982265d87b8e5" providerId="LiveId" clId="{151B4FE7-DC49-49D8-AE45-1623BB754C50}" dt="2021-05-15T15:48:47.071" v="225" actId="47"/>
        <pc:sldMkLst>
          <pc:docMk/>
          <pc:sldMk cId="3657019908" sldId="1021"/>
        </pc:sldMkLst>
      </pc:sldChg>
      <pc:sldChg chg="del">
        <pc:chgData name="mahendra.cdac@gmail.com" userId="036982265d87b8e5" providerId="LiveId" clId="{151B4FE7-DC49-49D8-AE45-1623BB754C50}" dt="2021-05-15T15:48:53.407" v="226" actId="47"/>
        <pc:sldMkLst>
          <pc:docMk/>
          <pc:sldMk cId="53252156" sldId="1022"/>
        </pc:sldMkLst>
      </pc:sldChg>
      <pc:sldChg chg="delSp modSp modAnim">
        <pc:chgData name="mahendra.cdac@gmail.com" userId="036982265d87b8e5" providerId="LiveId" clId="{151B4FE7-DC49-49D8-AE45-1623BB754C50}" dt="2021-05-15T07:47:23.987" v="10" actId="20577"/>
        <pc:sldMkLst>
          <pc:docMk/>
          <pc:sldMk cId="4285678271" sldId="1024"/>
        </pc:sldMkLst>
        <pc:spChg chg="del">
          <ac:chgData name="mahendra.cdac@gmail.com" userId="036982265d87b8e5" providerId="LiveId" clId="{151B4FE7-DC49-49D8-AE45-1623BB754C50}" dt="2021-05-15T07:47:12.837" v="0" actId="478"/>
          <ac:spMkLst>
            <pc:docMk/>
            <pc:sldMk cId="4285678271" sldId="1024"/>
            <ac:spMk id="3074" creationId="{00000000-0000-0000-0000-000000000000}"/>
          </ac:spMkLst>
        </pc:spChg>
        <pc:spChg chg="mod">
          <ac:chgData name="mahendra.cdac@gmail.com" userId="036982265d87b8e5" providerId="LiveId" clId="{151B4FE7-DC49-49D8-AE45-1623BB754C50}" dt="2021-05-15T07:47:23.987" v="10" actId="20577"/>
          <ac:spMkLst>
            <pc:docMk/>
            <pc:sldMk cId="4285678271" sldId="1024"/>
            <ac:spMk id="3077" creationId="{00000000-0000-0000-0000-000000000000}"/>
          </ac:spMkLst>
        </pc:spChg>
      </pc:sldChg>
      <pc:sldChg chg="addSp modSp add del mod modAnim">
        <pc:chgData name="mahendra.cdac@gmail.com" userId="036982265d87b8e5" providerId="LiveId" clId="{151B4FE7-DC49-49D8-AE45-1623BB754C50}" dt="2021-05-16T04:14:20.817" v="336" actId="2696"/>
        <pc:sldMkLst>
          <pc:docMk/>
          <pc:sldMk cId="611710285" sldId="1026"/>
        </pc:sldMkLst>
        <pc:spChg chg="add mod">
          <ac:chgData name="mahendra.cdac@gmail.com" userId="036982265d87b8e5" providerId="LiveId" clId="{151B4FE7-DC49-49D8-AE45-1623BB754C50}" dt="2021-05-16T04:14:08.178" v="335" actId="20577"/>
          <ac:spMkLst>
            <pc:docMk/>
            <pc:sldMk cId="611710285" sldId="1026"/>
            <ac:spMk id="2" creationId="{C9E163F8-5919-449D-9F3F-347FF641B5FC}"/>
          </ac:spMkLst>
        </pc:spChg>
        <pc:spChg chg="mod">
          <ac:chgData name="mahendra.cdac@gmail.com" userId="036982265d87b8e5" providerId="LiveId" clId="{151B4FE7-DC49-49D8-AE45-1623BB754C50}" dt="2021-05-16T04:14:01.243" v="333" actId="20577"/>
          <ac:spMkLst>
            <pc:docMk/>
            <pc:sldMk cId="611710285" sldId="1026"/>
            <ac:spMk id="6" creationId="{00000000-0000-0000-0000-000000000000}"/>
          </ac:spMkLst>
        </pc:spChg>
        <pc:spChg chg="mod">
          <ac:chgData name="mahendra.cdac@gmail.com" userId="036982265d87b8e5" providerId="LiveId" clId="{151B4FE7-DC49-49D8-AE45-1623BB754C50}" dt="2021-05-15T12:19:41.266" v="56" actId="20577"/>
          <ac:spMkLst>
            <pc:docMk/>
            <pc:sldMk cId="611710285" sldId="1026"/>
            <ac:spMk id="26626" creationId="{00000000-0000-0000-0000-000000000000}"/>
          </ac:spMkLst>
        </pc:spChg>
      </pc:sldChg>
      <pc:sldChg chg="add">
        <pc:chgData name="mahendra.cdac@gmail.com" userId="036982265d87b8e5" providerId="LiveId" clId="{151B4FE7-DC49-49D8-AE45-1623BB754C50}" dt="2021-05-16T04:14:23.188" v="337"/>
        <pc:sldMkLst>
          <pc:docMk/>
          <pc:sldMk cId="935580264" sldId="1026"/>
        </pc:sldMkLst>
      </pc:sldChg>
      <pc:sldChg chg="add modAnim">
        <pc:chgData name="mahendra.cdac@gmail.com" userId="036982265d87b8e5" providerId="LiveId" clId="{151B4FE7-DC49-49D8-AE45-1623BB754C50}" dt="2021-05-16T03:54:05.515" v="291"/>
        <pc:sldMkLst>
          <pc:docMk/>
          <pc:sldMk cId="1740656732" sldId="1027"/>
        </pc:sldMkLst>
      </pc:sldChg>
      <pc:sldChg chg="add del">
        <pc:chgData name="mahendra.cdac@gmail.com" userId="036982265d87b8e5" providerId="LiveId" clId="{151B4FE7-DC49-49D8-AE45-1623BB754C50}" dt="2021-05-15T12:44:00.341" v="109" actId="47"/>
        <pc:sldMkLst>
          <pc:docMk/>
          <pc:sldMk cId="514396736" sldId="1028"/>
        </pc:sldMkLst>
      </pc:sldChg>
      <pc:sldChg chg="modSp add mod modAnim">
        <pc:chgData name="mahendra.cdac@gmail.com" userId="036982265d87b8e5" providerId="LiveId" clId="{151B4FE7-DC49-49D8-AE45-1623BB754C50}" dt="2021-05-16T04:07:46.569" v="295"/>
        <pc:sldMkLst>
          <pc:docMk/>
          <pc:sldMk cId="1623077094" sldId="1028"/>
        </pc:sldMkLst>
        <pc:spChg chg="mod">
          <ac:chgData name="mahendra.cdac@gmail.com" userId="036982265d87b8e5" providerId="LiveId" clId="{151B4FE7-DC49-49D8-AE45-1623BB754C50}" dt="2021-05-15T14:23:43.585" v="143" actId="14100"/>
          <ac:spMkLst>
            <pc:docMk/>
            <pc:sldMk cId="1623077094" sldId="1028"/>
            <ac:spMk id="2" creationId="{C9E163F8-5919-449D-9F3F-347FF641B5FC}"/>
          </ac:spMkLst>
        </pc:spChg>
        <pc:spChg chg="mod">
          <ac:chgData name="mahendra.cdac@gmail.com" userId="036982265d87b8e5" providerId="LiveId" clId="{151B4FE7-DC49-49D8-AE45-1623BB754C50}" dt="2021-05-15T14:23:20.379" v="141" actId="1038"/>
          <ac:spMkLst>
            <pc:docMk/>
            <pc:sldMk cId="1623077094" sldId="1028"/>
            <ac:spMk id="6" creationId="{00000000-0000-0000-0000-000000000000}"/>
          </ac:spMkLst>
        </pc:spChg>
        <pc:spChg chg="mod">
          <ac:chgData name="mahendra.cdac@gmail.com" userId="036982265d87b8e5" providerId="LiveId" clId="{151B4FE7-DC49-49D8-AE45-1623BB754C50}" dt="2021-05-15T14:21:44.608" v="128" actId="20577"/>
          <ac:spMkLst>
            <pc:docMk/>
            <pc:sldMk cId="1623077094" sldId="1028"/>
            <ac:spMk id="26626" creationId="{00000000-0000-0000-0000-000000000000}"/>
          </ac:spMkLst>
        </pc:spChg>
      </pc:sldChg>
      <pc:sldChg chg="addSp delSp modSp add mod modAnim">
        <pc:chgData name="mahendra.cdac@gmail.com" userId="036982265d87b8e5" providerId="LiveId" clId="{151B4FE7-DC49-49D8-AE45-1623BB754C50}" dt="2021-05-16T04:15:20.975" v="350" actId="20577"/>
        <pc:sldMkLst>
          <pc:docMk/>
          <pc:sldMk cId="1766640774" sldId="1029"/>
        </pc:sldMkLst>
        <pc:spChg chg="mod">
          <ac:chgData name="mahendra.cdac@gmail.com" userId="036982265d87b8e5" providerId="LiveId" clId="{151B4FE7-DC49-49D8-AE45-1623BB754C50}" dt="2021-05-16T04:07:55.636" v="297" actId="1036"/>
          <ac:spMkLst>
            <pc:docMk/>
            <pc:sldMk cId="1766640774" sldId="1029"/>
            <ac:spMk id="2" creationId="{C9E163F8-5919-449D-9F3F-347FF641B5FC}"/>
          </ac:spMkLst>
        </pc:spChg>
        <pc:spChg chg="add del mod">
          <ac:chgData name="mahendra.cdac@gmail.com" userId="036982265d87b8e5" providerId="LiveId" clId="{151B4FE7-DC49-49D8-AE45-1623BB754C50}" dt="2021-05-15T15:31:17.054" v="163"/>
          <ac:spMkLst>
            <pc:docMk/>
            <pc:sldMk cId="1766640774" sldId="1029"/>
            <ac:spMk id="3" creationId="{B24C5F5D-A34C-4F86-AFF5-1756253865A2}"/>
          </ac:spMkLst>
        </pc:spChg>
        <pc:spChg chg="add del">
          <ac:chgData name="mahendra.cdac@gmail.com" userId="036982265d87b8e5" providerId="LiveId" clId="{151B4FE7-DC49-49D8-AE45-1623BB754C50}" dt="2021-05-15T15:32:30.638" v="193" actId="478"/>
          <ac:spMkLst>
            <pc:docMk/>
            <pc:sldMk cId="1766640774" sldId="1029"/>
            <ac:spMk id="4" creationId="{73C8CBE2-4D29-4EDF-BB78-81A8FB1F3489}"/>
          </ac:spMkLst>
        </pc:spChg>
        <pc:spChg chg="add del mod">
          <ac:chgData name="mahendra.cdac@gmail.com" userId="036982265d87b8e5" providerId="LiveId" clId="{151B4FE7-DC49-49D8-AE45-1623BB754C50}" dt="2021-05-16T04:07:55.636" v="297" actId="1036"/>
          <ac:spMkLst>
            <pc:docMk/>
            <pc:sldMk cId="1766640774" sldId="1029"/>
            <ac:spMk id="5" creationId="{45CEDBCC-5924-497E-8178-662B21620199}"/>
          </ac:spMkLst>
        </pc:spChg>
        <pc:spChg chg="mod">
          <ac:chgData name="mahendra.cdac@gmail.com" userId="036982265d87b8e5" providerId="LiveId" clId="{151B4FE7-DC49-49D8-AE45-1623BB754C50}" dt="2021-05-16T04:07:55.636" v="297" actId="1036"/>
          <ac:spMkLst>
            <pc:docMk/>
            <pc:sldMk cId="1766640774" sldId="1029"/>
            <ac:spMk id="6" creationId="{00000000-0000-0000-0000-000000000000}"/>
          </ac:spMkLst>
        </pc:spChg>
        <pc:spChg chg="add del mod">
          <ac:chgData name="mahendra.cdac@gmail.com" userId="036982265d87b8e5" providerId="LiveId" clId="{151B4FE7-DC49-49D8-AE45-1623BB754C50}" dt="2021-05-16T04:07:55.636" v="297" actId="1036"/>
          <ac:spMkLst>
            <pc:docMk/>
            <pc:sldMk cId="1766640774" sldId="1029"/>
            <ac:spMk id="7" creationId="{3AF2A4D7-F623-46AC-94EA-A2F448468D4C}"/>
          </ac:spMkLst>
        </pc:spChg>
        <pc:spChg chg="mod">
          <ac:chgData name="mahendra.cdac@gmail.com" userId="036982265d87b8e5" providerId="LiveId" clId="{151B4FE7-DC49-49D8-AE45-1623BB754C50}" dt="2021-05-16T04:15:20.975" v="350" actId="20577"/>
          <ac:spMkLst>
            <pc:docMk/>
            <pc:sldMk cId="1766640774" sldId="1029"/>
            <ac:spMk id="26626" creationId="{00000000-0000-0000-0000-000000000000}"/>
          </ac:spMkLst>
        </pc:spChg>
      </pc:sldChg>
      <pc:sldChg chg="modSp add del mod">
        <pc:chgData name="mahendra.cdac@gmail.com" userId="036982265d87b8e5" providerId="LiveId" clId="{151B4FE7-DC49-49D8-AE45-1623BB754C50}" dt="2021-05-16T04:31:25.500" v="379" actId="47"/>
        <pc:sldMkLst>
          <pc:docMk/>
          <pc:sldMk cId="4131697067" sldId="1030"/>
        </pc:sldMkLst>
        <pc:spChg chg="mod">
          <ac:chgData name="mahendra.cdac@gmail.com" userId="036982265d87b8e5" providerId="LiveId" clId="{151B4FE7-DC49-49D8-AE45-1623BB754C50}" dt="2021-05-16T04:30:36.260" v="378" actId="6549"/>
          <ac:spMkLst>
            <pc:docMk/>
            <pc:sldMk cId="4131697067" sldId="1030"/>
            <ac:spMk id="6" creationId="{00000000-0000-0000-0000-000000000000}"/>
          </ac:spMkLst>
        </pc:spChg>
      </pc:sldChg>
      <pc:sldChg chg="add del">
        <pc:chgData name="mahendra.cdac@gmail.com" userId="036982265d87b8e5" providerId="LiveId" clId="{151B4FE7-DC49-49D8-AE45-1623BB754C50}" dt="2021-05-16T04:31:26.738" v="380" actId="47"/>
        <pc:sldMkLst>
          <pc:docMk/>
          <pc:sldMk cId="674902976" sldId="1031"/>
        </pc:sldMkLst>
      </pc:sldChg>
      <pc:sldChg chg="add del">
        <pc:chgData name="mahendra.cdac@gmail.com" userId="036982265d87b8e5" providerId="LiveId" clId="{151B4FE7-DC49-49D8-AE45-1623BB754C50}" dt="2021-05-15T16:14:01.265" v="233" actId="47"/>
        <pc:sldMkLst>
          <pc:docMk/>
          <pc:sldMk cId="1752414057" sldId="1032"/>
        </pc:sldMkLst>
      </pc:sldChg>
      <pc:sldChg chg="modSp add del mod modAnim">
        <pc:chgData name="mahendra.cdac@gmail.com" userId="036982265d87b8e5" providerId="LiveId" clId="{151B4FE7-DC49-49D8-AE45-1623BB754C50}" dt="2021-05-16T04:31:58.256" v="381" actId="47"/>
        <pc:sldMkLst>
          <pc:docMk/>
          <pc:sldMk cId="2485744571" sldId="1032"/>
        </pc:sldMkLst>
        <pc:spChg chg="mod">
          <ac:chgData name="mahendra.cdac@gmail.com" userId="036982265d87b8e5" providerId="LiveId" clId="{151B4FE7-DC49-49D8-AE45-1623BB754C50}" dt="2021-05-16T04:08:14.894" v="299" actId="1036"/>
          <ac:spMkLst>
            <pc:docMk/>
            <pc:sldMk cId="2485744571" sldId="1032"/>
            <ac:spMk id="2" creationId="{C9E163F8-5919-449D-9F3F-347FF641B5FC}"/>
          </ac:spMkLst>
        </pc:spChg>
        <pc:spChg chg="mod">
          <ac:chgData name="mahendra.cdac@gmail.com" userId="036982265d87b8e5" providerId="LiveId" clId="{151B4FE7-DC49-49D8-AE45-1623BB754C50}" dt="2021-05-16T04:08:14.894" v="299" actId="1036"/>
          <ac:spMkLst>
            <pc:docMk/>
            <pc:sldMk cId="2485744571" sldId="1032"/>
            <ac:spMk id="5" creationId="{45CEDBCC-5924-497E-8178-662B21620199}"/>
          </ac:spMkLst>
        </pc:spChg>
        <pc:spChg chg="mod">
          <ac:chgData name="mahendra.cdac@gmail.com" userId="036982265d87b8e5" providerId="LiveId" clId="{151B4FE7-DC49-49D8-AE45-1623BB754C50}" dt="2021-05-16T04:08:14.894" v="299" actId="1036"/>
          <ac:spMkLst>
            <pc:docMk/>
            <pc:sldMk cId="2485744571" sldId="1032"/>
            <ac:spMk id="6" creationId="{00000000-0000-0000-0000-000000000000}"/>
          </ac:spMkLst>
        </pc:spChg>
        <pc:spChg chg="mod">
          <ac:chgData name="mahendra.cdac@gmail.com" userId="036982265d87b8e5" providerId="LiveId" clId="{151B4FE7-DC49-49D8-AE45-1623BB754C50}" dt="2021-05-16T04:08:14.894" v="299" actId="1036"/>
          <ac:spMkLst>
            <pc:docMk/>
            <pc:sldMk cId="2485744571" sldId="1032"/>
            <ac:spMk id="7" creationId="{3AF2A4D7-F623-46AC-94EA-A2F448468D4C}"/>
          </ac:spMkLst>
        </pc:spChg>
        <pc:spChg chg="mod">
          <ac:chgData name="mahendra.cdac@gmail.com" userId="036982265d87b8e5" providerId="LiveId" clId="{151B4FE7-DC49-49D8-AE45-1623BB754C50}" dt="2021-05-16T04:10:11.743" v="324" actId="20577"/>
          <ac:spMkLst>
            <pc:docMk/>
            <pc:sldMk cId="2485744571" sldId="1032"/>
            <ac:spMk id="26626" creationId="{00000000-0000-0000-0000-000000000000}"/>
          </ac:spMkLst>
        </pc:spChg>
      </pc:sldChg>
      <pc:sldChg chg="modSp add del mod">
        <pc:chgData name="mahendra.cdac@gmail.com" userId="036982265d87b8e5" providerId="LiveId" clId="{151B4FE7-DC49-49D8-AE45-1623BB754C50}" dt="2021-05-15T16:20:07.718" v="289" actId="2696"/>
        <pc:sldMkLst>
          <pc:docMk/>
          <pc:sldMk cId="514948120" sldId="1033"/>
        </pc:sldMkLst>
        <pc:spChg chg="mod">
          <ac:chgData name="mahendra.cdac@gmail.com" userId="036982265d87b8e5" providerId="LiveId" clId="{151B4FE7-DC49-49D8-AE45-1623BB754C50}" dt="2021-05-15T16:17:29.361" v="277" actId="1038"/>
          <ac:spMkLst>
            <pc:docMk/>
            <pc:sldMk cId="514948120" sldId="1033"/>
            <ac:spMk id="2" creationId="{C9E163F8-5919-449D-9F3F-347FF641B5FC}"/>
          </ac:spMkLst>
        </pc:spChg>
        <pc:spChg chg="mod">
          <ac:chgData name="mahendra.cdac@gmail.com" userId="036982265d87b8e5" providerId="LiveId" clId="{151B4FE7-DC49-49D8-AE45-1623BB754C50}" dt="2021-05-15T16:17:39.494" v="278" actId="207"/>
          <ac:spMkLst>
            <pc:docMk/>
            <pc:sldMk cId="514948120" sldId="1033"/>
            <ac:spMk id="6" creationId="{00000000-0000-0000-0000-000000000000}"/>
          </ac:spMkLst>
        </pc:spChg>
        <pc:spChg chg="mod">
          <ac:chgData name="mahendra.cdac@gmail.com" userId="036982265d87b8e5" providerId="LiveId" clId="{151B4FE7-DC49-49D8-AE45-1623BB754C50}" dt="2021-05-15T16:18:33.488" v="287" actId="1035"/>
          <ac:spMkLst>
            <pc:docMk/>
            <pc:sldMk cId="514948120" sldId="1033"/>
            <ac:spMk id="7" creationId="{3AF2A4D7-F623-46AC-94EA-A2F448468D4C}"/>
          </ac:spMkLst>
        </pc:spChg>
      </pc:sldChg>
      <pc:sldChg chg="modSp add modAnim">
        <pc:chgData name="mahendra.cdac@gmail.com" userId="036982265d87b8e5" providerId="LiveId" clId="{151B4FE7-DC49-49D8-AE45-1623BB754C50}" dt="2021-05-16T04:09:10.802" v="306" actId="20577"/>
        <pc:sldMkLst>
          <pc:docMk/>
          <pc:sldMk cId="1921787433" sldId="1033"/>
        </pc:sldMkLst>
        <pc:spChg chg="mod">
          <ac:chgData name="mahendra.cdac@gmail.com" userId="036982265d87b8e5" providerId="LiveId" clId="{151B4FE7-DC49-49D8-AE45-1623BB754C50}" dt="2021-05-16T03:55:07.072" v="294" actId="1036"/>
          <ac:spMkLst>
            <pc:docMk/>
            <pc:sldMk cId="1921787433" sldId="1033"/>
            <ac:spMk id="2" creationId="{C9E163F8-5919-449D-9F3F-347FF641B5FC}"/>
          </ac:spMkLst>
        </pc:spChg>
        <pc:spChg chg="mod">
          <ac:chgData name="mahendra.cdac@gmail.com" userId="036982265d87b8e5" providerId="LiveId" clId="{151B4FE7-DC49-49D8-AE45-1623BB754C50}" dt="2021-05-16T03:55:07.072" v="294" actId="1036"/>
          <ac:spMkLst>
            <pc:docMk/>
            <pc:sldMk cId="1921787433" sldId="1033"/>
            <ac:spMk id="5" creationId="{45CEDBCC-5924-497E-8178-662B21620199}"/>
          </ac:spMkLst>
        </pc:spChg>
        <pc:spChg chg="mod">
          <ac:chgData name="mahendra.cdac@gmail.com" userId="036982265d87b8e5" providerId="LiveId" clId="{151B4FE7-DC49-49D8-AE45-1623BB754C50}" dt="2021-05-16T03:55:07.072" v="294" actId="1036"/>
          <ac:spMkLst>
            <pc:docMk/>
            <pc:sldMk cId="1921787433" sldId="1033"/>
            <ac:spMk id="6" creationId="{00000000-0000-0000-0000-000000000000}"/>
          </ac:spMkLst>
        </pc:spChg>
        <pc:spChg chg="mod">
          <ac:chgData name="mahendra.cdac@gmail.com" userId="036982265d87b8e5" providerId="LiveId" clId="{151B4FE7-DC49-49D8-AE45-1623BB754C50}" dt="2021-05-16T03:55:07.072" v="294" actId="1036"/>
          <ac:spMkLst>
            <pc:docMk/>
            <pc:sldMk cId="1921787433" sldId="1033"/>
            <ac:spMk id="7" creationId="{3AF2A4D7-F623-46AC-94EA-A2F448468D4C}"/>
          </ac:spMkLst>
        </pc:spChg>
        <pc:spChg chg="mod">
          <ac:chgData name="mahendra.cdac@gmail.com" userId="036982265d87b8e5" providerId="LiveId" clId="{151B4FE7-DC49-49D8-AE45-1623BB754C50}" dt="2021-05-16T04:09:10.802" v="306" actId="20577"/>
          <ac:spMkLst>
            <pc:docMk/>
            <pc:sldMk cId="1921787433" sldId="1033"/>
            <ac:spMk id="26626" creationId="{00000000-0000-0000-0000-000000000000}"/>
          </ac:spMkLst>
        </pc:spChg>
      </pc:sldChg>
      <pc:sldChg chg="new del">
        <pc:chgData name="mahendra.cdac@gmail.com" userId="036982265d87b8e5" providerId="LiveId" clId="{151B4FE7-DC49-49D8-AE45-1623BB754C50}" dt="2021-05-16T04:42:47.097" v="383" actId="47"/>
        <pc:sldMkLst>
          <pc:docMk/>
          <pc:sldMk cId="1494429778" sldId="103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5AAFB-75B1-43FD-9832-72A1E3143152}" type="datetimeFigureOut">
              <a:rPr lang="en-US" smtClean="0"/>
              <a:pPr/>
              <a:t>3/22/2022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EB2E8-AC2F-4F75-B2AF-4BCD048A8986}" type="slidenum">
              <a:rPr lang="en-US" smtClean="0"/>
              <a:pPr/>
              <a:t>‹#›</a:t>
            </a:fld>
            <a:endParaRPr lang="en-US"/>
          </a:p>
        </p:txBody>
      </p:sp>
    </p:spTree>
    <p:extLst>
      <p:ext uri="{BB962C8B-B14F-4D97-AF65-F5344CB8AC3E}">
        <p14:creationId xmlns:p14="http://schemas.microsoft.com/office/powerpoint/2010/main" xmlns="" val="3951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2466FB8-6C8C-4F86-98E5-42DDD0F498BF}" type="slidenum">
              <a:rPr lang="en-US" altLang="en-US">
                <a:solidFill>
                  <a:srgbClr val="000000"/>
                </a:solidFill>
                <a:latin typeface="GillSans" pitchFamily="1" charset="0"/>
                <a:ea typeface="ヒラギノ角ゴ ProN W3" charset="-128"/>
              </a:rPr>
              <a:pPr eaLnBrk="1" hangingPunct="1">
                <a:spcBef>
                  <a:spcPct val="0"/>
                </a:spcBef>
              </a:pPr>
              <a:t>1</a:t>
            </a:fld>
            <a:endParaRPr lang="en-US" altLang="en-US">
              <a:solidFill>
                <a:srgbClr val="000000"/>
              </a:solidFill>
              <a:latin typeface="GillSans" pitchFamily="1" charset="0"/>
              <a:ea typeface="ヒラギノ角ゴ ProN W3" charset="-128"/>
            </a:endParaRPr>
          </a:p>
        </p:txBody>
      </p:sp>
      <p:sp>
        <p:nvSpPr>
          <p:cNvPr id="106501" name="Footer Placeholder 1"/>
          <p:cNvSpPr>
            <a:spLocks noGrp="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r>
              <a:rPr lang="en-US" altLang="en-US">
                <a:solidFill>
                  <a:srgbClr val="000000"/>
                </a:solidFill>
                <a:latin typeface="GillSans" pitchFamily="1" charset="0"/>
                <a:ea typeface="ヒラギノ角ゴ ProN W3" charset="-128"/>
              </a:rPr>
              <a:t>DSBDA-2015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11</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06776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12</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963092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13</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extLst>
      <p:ext uri="{BB962C8B-B14F-4D97-AF65-F5344CB8AC3E}">
        <p14:creationId xmlns:p14="http://schemas.microsoft.com/office/powerpoint/2010/main" xmlns="" val="2222862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14</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extLst>
      <p:ext uri="{BB962C8B-B14F-4D97-AF65-F5344CB8AC3E}">
        <p14:creationId xmlns:p14="http://schemas.microsoft.com/office/powerpoint/2010/main" xmlns="" val="3294974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15</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r>
              <a:rPr lang="en-US" dirty="0"/>
              <a:t>http://www.c4learn.com/c-programming/c-pointer-array-structure/</a:t>
            </a:r>
          </a:p>
        </p:txBody>
      </p:sp>
    </p:spTree>
    <p:extLst>
      <p:ext uri="{BB962C8B-B14F-4D97-AF65-F5344CB8AC3E}">
        <p14:creationId xmlns:p14="http://schemas.microsoft.com/office/powerpoint/2010/main" xmlns="" val="3342603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16</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r>
              <a:rPr lang="en-US" dirty="0"/>
              <a:t>http://www.c4learn.com/c-programming/c-pointer-array-structure/</a:t>
            </a:r>
          </a:p>
        </p:txBody>
      </p:sp>
    </p:spTree>
    <p:extLst>
      <p:ext uri="{BB962C8B-B14F-4D97-AF65-F5344CB8AC3E}">
        <p14:creationId xmlns:p14="http://schemas.microsoft.com/office/powerpoint/2010/main" xmlns="" val="745806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18</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D15DB46-74A7-45B1-AD80-92D08DD55F18}" type="slidenum">
              <a:rPr lang="en-US" altLang="en-US"/>
              <a:pPr/>
              <a:t>20</a:t>
            </a:fld>
            <a:endParaRPr lang="en-US" altLang="en-US"/>
          </a:p>
        </p:txBody>
      </p:sp>
      <p:sp>
        <p:nvSpPr>
          <p:cNvPr id="369666"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F3325EC7-0905-4FA8-A1A9-921598F9A4FA}" type="slidenum">
              <a:rPr lang="en-US" altLang="en-US" sz="1200"/>
              <a:pPr algn="r" eaLnBrk="1" hangingPunct="1"/>
              <a:t>20</a:t>
            </a:fld>
            <a:endParaRPr lang="en-US" altLang="en-US" sz="1200"/>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See </a:t>
            </a:r>
            <a:r>
              <a:rPr lang="en-US" altLang="en-US" dirty="0">
                <a:cs typeface="Times New Roman" pitchFamily="18" charset="0"/>
              </a:rPr>
              <a:t>§2.9 and §6.9 in Kernighan &amp; Ritchie</a:t>
            </a:r>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1172AA-F082-4A45-B799-BEDD102EFCF2}" type="slidenum">
              <a:rPr lang="en-US" altLang="en-US"/>
              <a:pPr/>
              <a:t>21</a:t>
            </a:fld>
            <a:endParaRPr lang="en-US" altLang="en-US"/>
          </a:p>
        </p:txBody>
      </p:sp>
      <p:sp>
        <p:nvSpPr>
          <p:cNvPr id="371714"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FCC88F93-DCE3-4977-9D14-706D81AE80CF}" type="slidenum">
              <a:rPr lang="en-US" altLang="en-US" sz="1200"/>
              <a:pPr algn="r" eaLnBrk="1" hangingPunct="1"/>
              <a:t>21</a:t>
            </a:fld>
            <a:endParaRPr lang="en-US" altLang="en-US" sz="1200"/>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p:txBody>
          <a:bodyPr/>
          <a:lstStyle/>
          <a:p>
            <a:r>
              <a:rPr lang="en-US" altLang="en-US" dirty="0"/>
              <a:t>http://www.cs.umd.edu/class/spring2003/cmsc311/Notes/BitOp/bitwise.html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1172AA-F082-4A45-B799-BEDD102EFCF2}" type="slidenum">
              <a:rPr lang="en-US" altLang="en-US"/>
              <a:pPr/>
              <a:t>22</a:t>
            </a:fld>
            <a:endParaRPr lang="en-US" altLang="en-US"/>
          </a:p>
        </p:txBody>
      </p:sp>
      <p:sp>
        <p:nvSpPr>
          <p:cNvPr id="371714"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FCC88F93-DCE3-4977-9D14-706D81AE80CF}" type="slidenum">
              <a:rPr lang="en-US" altLang="en-US" sz="1200"/>
              <a:pPr algn="r" eaLnBrk="1" hangingPunct="1"/>
              <a:t>22</a:t>
            </a:fld>
            <a:endParaRPr lang="en-US" altLang="en-US" sz="1200"/>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p:txBody>
          <a:bodyPr/>
          <a:lstStyle/>
          <a:p>
            <a:r>
              <a:rPr lang="en-US" altLang="en-US" dirty="0"/>
              <a:t>http://www.cs.umd.edu/class/spring2003/cmsc311/Notes/BitOp/bitwise.html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&amp; R Book</a:t>
            </a:r>
          </a:p>
        </p:txBody>
      </p:sp>
      <p:sp>
        <p:nvSpPr>
          <p:cNvPr id="4" name="Slide Number Placeholder 3"/>
          <p:cNvSpPr>
            <a:spLocks noGrp="1"/>
          </p:cNvSpPr>
          <p:nvPr>
            <p:ph type="sldNum" sz="quarter" idx="10"/>
          </p:nvPr>
        </p:nvSpPr>
        <p:spPr/>
        <p:txBody>
          <a:bodyPr/>
          <a:lstStyle/>
          <a:p>
            <a:fld id="{5B6EB2E8-AC2F-4F75-B2AF-4BCD048A8986}" type="slidenum">
              <a:rPr lang="en-US" smtClean="0"/>
              <a:pPr/>
              <a:t>3</a:t>
            </a:fld>
            <a:endParaRPr lang="en-US"/>
          </a:p>
        </p:txBody>
      </p:sp>
    </p:spTree>
    <p:extLst>
      <p:ext uri="{BB962C8B-B14F-4D97-AF65-F5344CB8AC3E}">
        <p14:creationId xmlns:p14="http://schemas.microsoft.com/office/powerpoint/2010/main" xmlns="" val="2739770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B796638-11C6-4539-9748-64757F92EE60}" type="slidenum">
              <a:rPr lang="en-US" altLang="en-US"/>
              <a:pPr/>
              <a:t>23</a:t>
            </a:fld>
            <a:endParaRPr lang="en-US" altLang="en-US"/>
          </a:p>
        </p:txBody>
      </p:sp>
      <p:sp>
        <p:nvSpPr>
          <p:cNvPr id="373762"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9626D48F-00C7-485C-84C6-787AD4AC695F}" type="slidenum">
              <a:rPr lang="en-US" altLang="en-US" sz="1200"/>
              <a:pPr algn="r" eaLnBrk="1" hangingPunct="1"/>
              <a:t>23</a:t>
            </a:fld>
            <a:endParaRPr lang="en-US" altLang="en-US" sz="1200"/>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035F777-A5E4-413A-B09F-A753EB7C2B83}" type="slidenum">
              <a:rPr lang="en-US" altLang="en-US"/>
              <a:pPr/>
              <a:t>24</a:t>
            </a:fld>
            <a:endParaRPr lang="en-US" altLang="en-US"/>
          </a:p>
        </p:txBody>
      </p:sp>
      <p:sp>
        <p:nvSpPr>
          <p:cNvPr id="394242"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577C042E-0351-458C-87A6-816D7F4FE78B}" type="slidenum">
              <a:rPr lang="en-US" altLang="en-US" sz="1200"/>
              <a:pPr algn="r" eaLnBrk="1" hangingPunct="1"/>
              <a:t>24</a:t>
            </a:fld>
            <a:endParaRPr lang="en-US" altLang="en-US" sz="1200"/>
          </a:p>
        </p:txBody>
      </p:sp>
      <p:sp>
        <p:nvSpPr>
          <p:cNvPr id="394243" name="Rectangle 2"/>
          <p:cNvSpPr>
            <a:spLocks noGrp="1" noRot="1" noChangeAspect="1" noChangeArrowheads="1" noTextEdit="1"/>
          </p:cNvSpPr>
          <p:nvPr>
            <p:ph type="sldImg"/>
          </p:nvPr>
        </p:nvSpPr>
        <p:spPr>
          <a:ln/>
        </p:spPr>
      </p:sp>
      <p:sp>
        <p:nvSpPr>
          <p:cNvPr id="394244"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035F777-A5E4-413A-B09F-A753EB7C2B83}" type="slidenum">
              <a:rPr lang="en-US" altLang="en-US"/>
              <a:pPr/>
              <a:t>25</a:t>
            </a:fld>
            <a:endParaRPr lang="en-US" altLang="en-US"/>
          </a:p>
        </p:txBody>
      </p:sp>
      <p:sp>
        <p:nvSpPr>
          <p:cNvPr id="394242"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577C042E-0351-458C-87A6-816D7F4FE78B}" type="slidenum">
              <a:rPr lang="en-US" altLang="en-US" sz="1200"/>
              <a:pPr algn="r" eaLnBrk="1" hangingPunct="1"/>
              <a:t>25</a:t>
            </a:fld>
            <a:endParaRPr lang="en-US" altLang="en-US" sz="1200"/>
          </a:p>
        </p:txBody>
      </p:sp>
      <p:sp>
        <p:nvSpPr>
          <p:cNvPr id="394243" name="Rectangle 2"/>
          <p:cNvSpPr>
            <a:spLocks noGrp="1" noRot="1" noChangeAspect="1" noChangeArrowheads="1" noTextEdit="1"/>
          </p:cNvSpPr>
          <p:nvPr>
            <p:ph type="sldImg"/>
          </p:nvPr>
        </p:nvSpPr>
        <p:spPr>
          <a:ln/>
        </p:spPr>
      </p:sp>
      <p:sp>
        <p:nvSpPr>
          <p:cNvPr id="394244"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030C63-5E05-4FD9-A06D-DE0895BC7442}" type="slidenum">
              <a:rPr lang="en-US" altLang="en-US"/>
              <a:pPr/>
              <a:t>26</a:t>
            </a:fld>
            <a:endParaRPr lang="en-US" altLang="en-US"/>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8A0B520-4701-42CF-8FA9-DABB74E91B21}" type="slidenum">
              <a:rPr lang="en-US" altLang="en-US"/>
              <a:pPr/>
              <a:t>27</a:t>
            </a:fld>
            <a:endParaRPr lang="en-US" altLang="en-US"/>
          </a:p>
        </p:txBody>
      </p:sp>
      <p:sp>
        <p:nvSpPr>
          <p:cNvPr id="377858"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4FE2058E-BA80-4F1C-B8F5-F78302CBAECC}" type="slidenum">
              <a:rPr lang="en-US" altLang="en-US" sz="1200"/>
              <a:pPr algn="r" eaLnBrk="1" hangingPunct="1"/>
              <a:t>27</a:t>
            </a:fld>
            <a:endParaRPr lang="en-US" altLang="en-US" sz="1200"/>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F549100-5FB1-481B-9C6B-DE3F74CFB275}" type="slidenum">
              <a:rPr lang="en-US" altLang="en-US"/>
              <a:pPr/>
              <a:t>28</a:t>
            </a:fld>
            <a:endParaRPr lang="en-US" altLang="en-US"/>
          </a:p>
        </p:txBody>
      </p:sp>
      <p:sp>
        <p:nvSpPr>
          <p:cNvPr id="375810"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540934BF-EB6D-4C08-9169-75594227335C}" type="slidenum">
              <a:rPr lang="en-US" altLang="en-US" sz="1200"/>
              <a:pPr algn="r" eaLnBrk="1" hangingPunct="1"/>
              <a:t>28</a:t>
            </a:fld>
            <a:endParaRPr lang="en-US" altLang="en-US" sz="1200"/>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42A51EF-C483-4939-9579-6216DDB1ADC7}" type="slidenum">
              <a:rPr lang="en-US" altLang="en-US"/>
              <a:pPr/>
              <a:t>29</a:t>
            </a:fld>
            <a:endParaRPr lang="en-US" altLang="en-US"/>
          </a:p>
        </p:txBody>
      </p:sp>
      <p:sp>
        <p:nvSpPr>
          <p:cNvPr id="379906"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5C2ECBA2-CD52-4034-8C43-4711A7807C54}" type="slidenum">
              <a:rPr lang="en-US" altLang="en-US" sz="1200"/>
              <a:pPr algn="r" eaLnBrk="1" hangingPunct="1"/>
              <a:t>29</a:t>
            </a:fld>
            <a:endParaRPr lang="en-US" altLang="en-US" sz="1200"/>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924A817-F37D-4B73-AD35-0CBE2CB84644}" type="slidenum">
              <a:rPr lang="en-US" altLang="en-US"/>
              <a:pPr/>
              <a:t>32</a:t>
            </a:fld>
            <a:endParaRPr lang="en-US" altLang="en-US"/>
          </a:p>
        </p:txBody>
      </p:sp>
      <p:sp>
        <p:nvSpPr>
          <p:cNvPr id="384002"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5BB94628-129C-45F9-878E-9AB4A9AA79EB}" type="slidenum">
              <a:rPr lang="en-US" altLang="en-US" sz="1200"/>
              <a:pPr algn="r" eaLnBrk="1" hangingPunct="1"/>
              <a:t>32</a:t>
            </a:fld>
            <a:endParaRPr lang="en-US" altLang="en-US" sz="1200"/>
          </a:p>
        </p:txBody>
      </p:sp>
      <p:sp>
        <p:nvSpPr>
          <p:cNvPr id="384003" name="Rectangle 2"/>
          <p:cNvSpPr>
            <a:spLocks noGrp="1" noRot="1" noChangeAspect="1" noChangeArrowheads="1" noTextEdit="1"/>
          </p:cNvSpPr>
          <p:nvPr>
            <p:ph type="sldImg"/>
          </p:nvPr>
        </p:nvSpPr>
        <p:spPr>
          <a:ln/>
        </p:spPr>
      </p:sp>
      <p:sp>
        <p:nvSpPr>
          <p:cNvPr id="384004"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34</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38</a:t>
            </a:fld>
            <a:endParaRPr lang="en-US"/>
          </a:p>
        </p:txBody>
      </p:sp>
    </p:spTree>
    <p:extLst>
      <p:ext uri="{BB962C8B-B14F-4D97-AF65-F5344CB8AC3E}">
        <p14:creationId xmlns:p14="http://schemas.microsoft.com/office/powerpoint/2010/main" xmlns="" val="18513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4</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5</a:t>
            </a:fld>
            <a:endParaRPr lang="en-US"/>
          </a:p>
        </p:txBody>
      </p:sp>
    </p:spTree>
    <p:extLst>
      <p:ext uri="{BB962C8B-B14F-4D97-AF65-F5344CB8AC3E}">
        <p14:creationId xmlns:p14="http://schemas.microsoft.com/office/powerpoint/2010/main" xmlns="" val="561989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6</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7</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extLst>
      <p:ext uri="{BB962C8B-B14F-4D97-AF65-F5344CB8AC3E}">
        <p14:creationId xmlns:p14="http://schemas.microsoft.com/office/powerpoint/2010/main" xmlns="" val="390713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8</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extLst>
      <p:ext uri="{BB962C8B-B14F-4D97-AF65-F5344CB8AC3E}">
        <p14:creationId xmlns:p14="http://schemas.microsoft.com/office/powerpoint/2010/main" xmlns="" val="176074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9</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extLst>
      <p:ext uri="{BB962C8B-B14F-4D97-AF65-F5344CB8AC3E}">
        <p14:creationId xmlns:p14="http://schemas.microsoft.com/office/powerpoint/2010/main" xmlns="" val="65983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10</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839442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2"/>
            <a:ext cx="9144000" cy="3405188"/>
          </a:xfrm>
          <a:prstGeom prst="rect">
            <a:avLst/>
          </a:prstGeom>
          <a:solidFill>
            <a:schemeClr val="accent1"/>
          </a:soli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a14="http://schemas.microsoft.com/office/drawing/2010/main" xmlns="">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0"/>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0"/>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0"/>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2"/>
            <a:ext cx="7867650" cy="217487"/>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0"/>
            <a:ext cx="76200" cy="2081212"/>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4116" y="19050"/>
            <a:ext cx="499110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p14="http://schemas.microsoft.com/office/powerpoint/2010/main" xmlns="" val="30219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p14="http://schemas.microsoft.com/office/powerpoint/2010/main" xmlns="" val="661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0"/>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0"/>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p14="http://schemas.microsoft.com/office/powerpoint/2010/main" xmlns="" val="238820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3254894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114" cy="1162051"/>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73053"/>
            <a:ext cx="5111948" cy="5853113"/>
          </a:xfrm>
        </p:spPr>
        <p:txBody>
          <a:bodyPr/>
          <a:lstStyle>
            <a:lvl1pPr>
              <a:defRPr sz="13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114" cy="46910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xmlns="" val="7543305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4800600"/>
            <a:ext cx="5486400" cy="566739"/>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612775"/>
            <a:ext cx="5486400" cy="4114800"/>
          </a:xfrm>
        </p:spPr>
        <p:txBody>
          <a:bodyPr/>
          <a:lstStyle>
            <a:lvl1pPr marL="0" indent="0">
              <a:buNone/>
              <a:defRPr sz="1300"/>
            </a:lvl1pPr>
            <a:lvl2pPr marL="192020" indent="0">
              <a:buNone/>
              <a:defRPr sz="1200"/>
            </a:lvl2pPr>
            <a:lvl3pPr marL="384040" indent="0">
              <a:buNone/>
              <a:defRPr sz="1000"/>
            </a:lvl3pPr>
            <a:lvl4pPr marL="576059" indent="0">
              <a:buNone/>
              <a:defRPr sz="800"/>
            </a:lvl4pPr>
            <a:lvl5pPr marL="768079" indent="0">
              <a:buNone/>
              <a:defRPr sz="800"/>
            </a:lvl5pPr>
            <a:lvl6pPr marL="960099" indent="0">
              <a:buNone/>
              <a:defRPr sz="800"/>
            </a:lvl6pPr>
            <a:lvl7pPr marL="1152119" indent="0">
              <a:buNone/>
              <a:defRPr sz="800"/>
            </a:lvl7pPr>
            <a:lvl8pPr marL="1344139" indent="0">
              <a:buNone/>
              <a:defRPr sz="800"/>
            </a:lvl8pPr>
            <a:lvl9pPr marL="1536158" indent="0">
              <a:buNone/>
              <a:defRPr sz="800"/>
            </a:lvl9pPr>
          </a:lstStyle>
          <a:p>
            <a:pPr lvl="0"/>
            <a:endParaRPr lang="en-US" noProof="0" dirty="0">
              <a:sym typeface="Arial" charset="0"/>
            </a:endParaRPr>
          </a:p>
        </p:txBody>
      </p:sp>
      <p:sp>
        <p:nvSpPr>
          <p:cNvPr id="4" name="Text Placeholder 3"/>
          <p:cNvSpPr>
            <a:spLocks noGrp="1"/>
          </p:cNvSpPr>
          <p:nvPr>
            <p:ph type="body" sz="half" idx="2"/>
          </p:nvPr>
        </p:nvSpPr>
        <p:spPr>
          <a:xfrm>
            <a:off x="1792486" y="5367341"/>
            <a:ext cx="5486400" cy="8048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xmlns="" val="8350670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13054181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3522" y="292100"/>
            <a:ext cx="1268016"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9478" y="292100"/>
            <a:ext cx="3746897"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5526774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0BCA31-9918-44D6-B3EC-CA271DCD41B8}" type="slidenum">
              <a:rPr lang="en-US"/>
              <a:pPr/>
              <a:t>‹#›</a:t>
            </a:fld>
            <a:endParaRPr lang="en-US"/>
          </a:p>
        </p:txBody>
      </p:sp>
    </p:spTree>
    <p:extLst>
      <p:ext uri="{BB962C8B-B14F-4D97-AF65-F5344CB8AC3E}">
        <p14:creationId xmlns:p14="http://schemas.microsoft.com/office/powerpoint/2010/main" xmlns="" val="10221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p14="http://schemas.microsoft.com/office/powerpoint/2010/main" xmlns="" val="7636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p14="http://schemas.microsoft.com/office/powerpoint/2010/main" xmlns="" val="8958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p14="http://schemas.microsoft.com/office/powerpoint/2010/main" xmlns="" val="21689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p14="http://schemas.microsoft.com/office/powerpoint/2010/main" xmlns="" val="162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p14="http://schemas.microsoft.com/office/powerpoint/2010/main" xmlns="" val="18334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p14="http://schemas.microsoft.com/office/powerpoint/2010/main" xmlns="" val="28324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p14="http://schemas.microsoft.com/office/powerpoint/2010/main" xmlns="" val="11844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0"/>
            <a:ext cx="9144000" cy="760662"/>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50"/>
            <a:ext cx="9125894" cy="603250"/>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71" name="Rectangle 47"/>
          <p:cNvSpPr>
            <a:spLocks noChangeArrowheads="1"/>
          </p:cNvSpPr>
          <p:nvPr/>
        </p:nvSpPr>
        <p:spPr bwMode="gray">
          <a:xfrm>
            <a:off x="0" y="760663"/>
            <a:ext cx="228600" cy="6070178"/>
          </a:xfrm>
          <a:prstGeom prst="rect">
            <a:avLst/>
          </a:prstGeom>
          <a:gradFill rotWithShape="1">
            <a:gsLst>
              <a:gs pos="0">
                <a:schemeClr val="hlink"/>
              </a:gs>
              <a:gs pos="100000">
                <a:schemeClr val="hlink">
                  <a:gamma/>
                  <a:tint val="0"/>
                  <a:invGamma/>
                </a:scheme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72" name="Rectangle 48"/>
          <p:cNvSpPr>
            <a:spLocks noChangeArrowheads="1"/>
          </p:cNvSpPr>
          <p:nvPr/>
        </p:nvSpPr>
        <p:spPr bwMode="gray">
          <a:xfrm>
            <a:off x="8686800" y="0"/>
            <a:ext cx="76200" cy="401230"/>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0"/>
            <a:ext cx="8229600" cy="5026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a:p>
        </p:txBody>
      </p:sp>
      <p:sp>
        <p:nvSpPr>
          <p:cNvPr id="1029" name="Rectangle 5"/>
          <p:cNvSpPr>
            <a:spLocks noGrp="1" noChangeArrowheads="1"/>
          </p:cNvSpPr>
          <p:nvPr>
            <p:ph type="ftr" sz="quarter" idx="3"/>
          </p:nvPr>
        </p:nvSpPr>
        <p:spPr bwMode="gray">
          <a:xfrm>
            <a:off x="3124200" y="6521450"/>
            <a:ext cx="2895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a:p>
        </p:txBody>
      </p:sp>
      <p:sp>
        <p:nvSpPr>
          <p:cNvPr id="1030" name="Rectangle 6"/>
          <p:cNvSpPr>
            <a:spLocks noGrp="1" noChangeArrowheads="1"/>
          </p:cNvSpPr>
          <p:nvPr>
            <p:ph type="sldNum" sz="quarter" idx="4"/>
          </p:nvPr>
        </p:nvSpPr>
        <p:spPr bwMode="gray">
          <a:xfrm>
            <a:off x="6553200" y="652145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2"/>
                                        </p:tgtEl>
                                        <p:attrNameLst>
                                          <p:attrName>style.visibility</p:attrName>
                                        </p:attrNameLst>
                                      </p:cBhvr>
                                      <p:to>
                                        <p:strVal val="visible"/>
                                      </p:to>
                                    </p:set>
                                    <p:animEffect transition="in" filter="wipe(up)">
                                      <p:cBhvr>
                                        <p:cTn id="11" dur="500"/>
                                        <p:tgtEl>
                                          <p:spTgt spid="1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P spid="1072"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19476" y="292101"/>
            <a:ext cx="5072063" cy="377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21336" tIns="21336" rIns="21336" bIns="21336" numCol="1" anchor="b" anchorCtr="0" compatLnSpc="1">
            <a:prstTxWarp prst="textNoShape">
              <a:avLst/>
            </a:prstTxWarp>
          </a:bodyPr>
          <a:lstStyle/>
          <a:p>
            <a:pPr lvl="0"/>
            <a:r>
              <a:rPr lang="en-US" altLang="en-US">
                <a:sym typeface="Arial" charset="0"/>
              </a:rPr>
              <a:t>Click to edit Master title style</a:t>
            </a:r>
          </a:p>
        </p:txBody>
      </p:sp>
      <p:sp>
        <p:nvSpPr>
          <p:cNvPr id="1027" name="Rectangle 2"/>
          <p:cNvSpPr>
            <a:spLocks noGrp="1" noChangeArrowheads="1"/>
          </p:cNvSpPr>
          <p:nvPr>
            <p:ph type="body" idx="1"/>
          </p:nvPr>
        </p:nvSpPr>
        <p:spPr bwMode="auto">
          <a:xfrm>
            <a:off x="3419476" y="4184649"/>
            <a:ext cx="5072063"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21336" tIns="21336" rIns="21336" bIns="21336"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4" name="Rectangle 44"/>
          <p:cNvSpPr>
            <a:spLocks noChangeArrowheads="1"/>
          </p:cNvSpPr>
          <p:nvPr userDrawn="1"/>
        </p:nvSpPr>
        <p:spPr bwMode="ltGray">
          <a:xfrm>
            <a:off x="285750" y="654050"/>
            <a:ext cx="2546747" cy="2204244"/>
          </a:xfrm>
          <a:prstGeom prst="rect">
            <a:avLst/>
          </a:prstGeom>
          <a:gradFill rotWithShape="1">
            <a:gsLst>
              <a:gs pos="0">
                <a:schemeClr val="tx1"/>
              </a:gs>
              <a:gs pos="100000">
                <a:schemeClr val="tx1">
                  <a:gamma/>
                  <a:shade val="0"/>
                  <a:invGamma/>
                </a:schemeClr>
              </a:gs>
            </a:gsLst>
            <a:lin ang="0" scaled="1"/>
          </a:gradFill>
          <a:ln w="28575">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8404" tIns="19202" rIns="38404" bIns="19202"/>
          <a:lstStyle/>
          <a:p>
            <a:pPr algn="ctr">
              <a:spcBef>
                <a:spcPct val="20000"/>
              </a:spcBef>
              <a:buFont typeface="Wingdings" pitchFamily="2" charset="2"/>
              <a:buNone/>
              <a:defRPr/>
            </a:pPr>
            <a:endParaRPr lang="en-US" altLang="ko-KR" sz="1200" dirty="0">
              <a:solidFill>
                <a:srgbClr val="FFFFFF"/>
              </a:solidFill>
              <a:latin typeface="GillSans" pitchFamily="1" charset="0"/>
              <a:sym typeface="GillSans" pitchFamily="1" charset="0"/>
            </a:endParaRPr>
          </a:p>
        </p:txBody>
      </p:sp>
      <p:sp>
        <p:nvSpPr>
          <p:cNvPr id="1030" name="Rectangle 44"/>
          <p:cNvSpPr>
            <a:spLocks noChangeArrowheads="1"/>
          </p:cNvSpPr>
          <p:nvPr userDrawn="1"/>
        </p:nvSpPr>
        <p:spPr bwMode="ltGray">
          <a:xfrm>
            <a:off x="-5953" y="6115844"/>
            <a:ext cx="3092053" cy="760413"/>
          </a:xfrm>
          <a:prstGeom prst="rect">
            <a:avLst/>
          </a:prstGeom>
          <a:solidFill>
            <a:schemeClr val="tx1"/>
          </a:solidFill>
          <a:ln>
            <a:noFill/>
          </a:ln>
        </p:spPr>
        <p:txBody>
          <a:bodyPr lIns="38404" tIns="19202" rIns="38404" bIns="19202"/>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algn="ctr" eaLnBrk="1" hangingPunct="1">
              <a:spcBef>
                <a:spcPct val="20000"/>
              </a:spcBef>
              <a:buFont typeface="Wingdings" charset="2"/>
              <a:buNone/>
              <a:defRPr/>
            </a:pPr>
            <a:endParaRPr lang="en-US" altLang="ko-KR" dirty="0">
              <a:solidFill>
                <a:srgbClr val="FFFFFF"/>
              </a:solidFill>
            </a:endParaRPr>
          </a:p>
        </p:txBody>
      </p:sp>
      <p:pic>
        <p:nvPicPr>
          <p:cNvPr id="2" name="Picture 10" descr="http://www.v3.co.uk/IMG/632/223632/big-data-image-representation-540x334.jpg?1435222702"/>
          <p:cNvPicPr>
            <a:picLocks noChangeAspect="1" noChangeArrowheads="1"/>
          </p:cNvPicPr>
          <p:nvPr userDrawn="1"/>
        </p:nvPicPr>
        <p:blipFill>
          <a:blip r:embed="rId8" cstate="print">
            <a:extLst>
              <a:ext uri="{28A0092B-C50C-407E-A947-70E740481C1C}">
                <a14:useLocalDpi xmlns:a14="http://schemas.microsoft.com/office/drawing/2010/main" xmlns="" val="0"/>
              </a:ext>
            </a:extLst>
          </a:blip>
          <a:srcRect/>
          <a:stretch>
            <a:fillRect/>
          </a:stretch>
        </p:blipFill>
        <p:spPr bwMode="auto">
          <a:xfrm>
            <a:off x="0" y="3390902"/>
            <a:ext cx="3086100" cy="2085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8465477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ransition/>
  <p:hf hdr="0" dt="0"/>
  <p:txStyles>
    <p:titleStyle>
      <a:lvl1pPr algn="l" rtl="0" eaLnBrk="0" fontAlgn="base" hangingPunct="0">
        <a:spcBef>
          <a:spcPct val="0"/>
        </a:spcBef>
        <a:spcAft>
          <a:spcPct val="0"/>
        </a:spcAft>
        <a:defRPr sz="4200" b="1">
          <a:solidFill>
            <a:schemeClr val="tx1"/>
          </a:solidFill>
          <a:latin typeface="+mj-lt"/>
          <a:ea typeface="+mj-ea"/>
          <a:cs typeface="+mj-cs"/>
          <a:sym typeface="Arial" charset="0"/>
        </a:defRPr>
      </a:lvl1pPr>
      <a:lvl2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5pPr>
      <a:lvl6pPr marL="19202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6pPr>
      <a:lvl7pPr marL="38404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7pPr>
      <a:lvl8pPr marL="57605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8pPr>
      <a:lvl9pPr marL="76807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9pPr>
    </p:titleStyle>
    <p:bodyStyle>
      <a:lvl1pPr marL="143351" indent="-143351" algn="l" rtl="0" eaLnBrk="0" fontAlgn="base" hangingPunct="0">
        <a:spcBef>
          <a:spcPct val="0"/>
        </a:spcBef>
        <a:spcAft>
          <a:spcPct val="0"/>
        </a:spcAft>
        <a:defRPr sz="2000">
          <a:solidFill>
            <a:schemeClr val="tx1"/>
          </a:solidFill>
          <a:latin typeface="+mn-lt"/>
          <a:ea typeface="+mn-ea"/>
          <a:cs typeface="+mn-cs"/>
          <a:sym typeface="Arial" charset="0"/>
        </a:defRPr>
      </a:lvl1pPr>
      <a:lvl2pPr marL="311372" indent="-119348" algn="l" rtl="0" eaLnBrk="0" fontAlgn="base" hangingPunct="0">
        <a:spcBef>
          <a:spcPct val="0"/>
        </a:spcBef>
        <a:spcAft>
          <a:spcPct val="0"/>
        </a:spcAft>
        <a:defRPr sz="2000">
          <a:solidFill>
            <a:schemeClr val="tx1"/>
          </a:solidFill>
          <a:latin typeface="+mn-lt"/>
          <a:ea typeface="+mn-ea"/>
          <a:cs typeface="+mn-cs"/>
          <a:sym typeface="Arial" charset="0"/>
        </a:defRPr>
      </a:lvl2pPr>
      <a:lvl3pPr marL="479393" indent="-95345" algn="l" rtl="0" eaLnBrk="0" fontAlgn="base" hangingPunct="0">
        <a:spcBef>
          <a:spcPct val="0"/>
        </a:spcBef>
        <a:spcAft>
          <a:spcPct val="0"/>
        </a:spcAft>
        <a:defRPr sz="2000">
          <a:solidFill>
            <a:schemeClr val="tx1"/>
          </a:solidFill>
          <a:latin typeface="+mn-lt"/>
          <a:ea typeface="+mn-ea"/>
          <a:cs typeface="+mn-cs"/>
          <a:sym typeface="Arial" charset="0"/>
        </a:defRPr>
      </a:lvl3pPr>
      <a:lvl4pPr marL="671417" indent="-95345" algn="l" rtl="0" eaLnBrk="0" fontAlgn="base" hangingPunct="0">
        <a:spcBef>
          <a:spcPct val="0"/>
        </a:spcBef>
        <a:spcAft>
          <a:spcPct val="0"/>
        </a:spcAft>
        <a:defRPr sz="2000">
          <a:solidFill>
            <a:schemeClr val="tx1"/>
          </a:solidFill>
          <a:latin typeface="+mn-lt"/>
          <a:ea typeface="+mn-ea"/>
          <a:cs typeface="+mn-cs"/>
          <a:sym typeface="Arial" charset="0"/>
        </a:defRPr>
      </a:lvl4pPr>
      <a:lvl5pPr marL="863441" indent="-95345" algn="l" rtl="0" eaLnBrk="0" fontAlgn="base" hangingPunct="0">
        <a:spcBef>
          <a:spcPct val="0"/>
        </a:spcBef>
        <a:spcAft>
          <a:spcPct val="0"/>
        </a:spcAft>
        <a:defRPr sz="2000">
          <a:solidFill>
            <a:schemeClr val="tx1"/>
          </a:solidFill>
          <a:latin typeface="+mn-lt"/>
          <a:ea typeface="+mn-ea"/>
          <a:cs typeface="+mn-cs"/>
          <a:sym typeface="Arial" charset="0"/>
        </a:defRPr>
      </a:lvl5pPr>
      <a:lvl6pPr marL="192020" algn="l" rtl="0" fontAlgn="base">
        <a:spcBef>
          <a:spcPct val="0"/>
        </a:spcBef>
        <a:spcAft>
          <a:spcPct val="0"/>
        </a:spcAft>
        <a:defRPr sz="2000">
          <a:solidFill>
            <a:schemeClr val="tx1"/>
          </a:solidFill>
          <a:latin typeface="+mn-lt"/>
          <a:ea typeface="+mn-ea"/>
          <a:cs typeface="+mn-cs"/>
          <a:sym typeface="Arial" charset="0"/>
        </a:defRPr>
      </a:lvl6pPr>
      <a:lvl7pPr marL="384040" algn="l" rtl="0" fontAlgn="base">
        <a:spcBef>
          <a:spcPct val="0"/>
        </a:spcBef>
        <a:spcAft>
          <a:spcPct val="0"/>
        </a:spcAft>
        <a:defRPr sz="2000">
          <a:solidFill>
            <a:schemeClr val="tx1"/>
          </a:solidFill>
          <a:latin typeface="+mn-lt"/>
          <a:ea typeface="+mn-ea"/>
          <a:cs typeface="+mn-cs"/>
          <a:sym typeface="Arial" charset="0"/>
        </a:defRPr>
      </a:lvl7pPr>
      <a:lvl8pPr marL="576059" algn="l" rtl="0" fontAlgn="base">
        <a:spcBef>
          <a:spcPct val="0"/>
        </a:spcBef>
        <a:spcAft>
          <a:spcPct val="0"/>
        </a:spcAft>
        <a:defRPr sz="2000">
          <a:solidFill>
            <a:schemeClr val="tx1"/>
          </a:solidFill>
          <a:latin typeface="+mn-lt"/>
          <a:ea typeface="+mn-ea"/>
          <a:cs typeface="+mn-cs"/>
          <a:sym typeface="Arial" charset="0"/>
        </a:defRPr>
      </a:lvl8pPr>
      <a:lvl9pPr marL="768079" algn="l" rtl="0" fontAlgn="base">
        <a:spcBef>
          <a:spcPct val="0"/>
        </a:spcBef>
        <a:spcAft>
          <a:spcPct val="0"/>
        </a:spcAft>
        <a:defRPr sz="2000">
          <a:solidFill>
            <a:schemeClr val="tx1"/>
          </a:solidFill>
          <a:latin typeface="+mn-lt"/>
          <a:ea typeface="+mn-ea"/>
          <a:cs typeface="+mn-cs"/>
          <a:sym typeface="Arial" charset="0"/>
        </a:defRPr>
      </a:lvl9pPr>
    </p:bodyStyle>
    <p:otherStyle>
      <a:defPPr>
        <a:defRPr lang="en-US"/>
      </a:defPPr>
      <a:lvl1pPr marL="0" algn="l" defTabSz="192020" rtl="0" eaLnBrk="1" latinLnBrk="0" hangingPunct="1">
        <a:defRPr sz="800" kern="1200">
          <a:solidFill>
            <a:schemeClr val="tx1"/>
          </a:solidFill>
          <a:latin typeface="+mn-lt"/>
          <a:ea typeface="+mn-ea"/>
          <a:cs typeface="+mn-cs"/>
        </a:defRPr>
      </a:lvl1pPr>
      <a:lvl2pPr marL="192020" algn="l" defTabSz="192020" rtl="0" eaLnBrk="1" latinLnBrk="0" hangingPunct="1">
        <a:defRPr sz="800" kern="1200">
          <a:solidFill>
            <a:schemeClr val="tx1"/>
          </a:solidFill>
          <a:latin typeface="+mn-lt"/>
          <a:ea typeface="+mn-ea"/>
          <a:cs typeface="+mn-cs"/>
        </a:defRPr>
      </a:lvl2pPr>
      <a:lvl3pPr marL="384040" algn="l" defTabSz="192020" rtl="0" eaLnBrk="1" latinLnBrk="0" hangingPunct="1">
        <a:defRPr sz="800" kern="1200">
          <a:solidFill>
            <a:schemeClr val="tx1"/>
          </a:solidFill>
          <a:latin typeface="+mn-lt"/>
          <a:ea typeface="+mn-ea"/>
          <a:cs typeface="+mn-cs"/>
        </a:defRPr>
      </a:lvl3pPr>
      <a:lvl4pPr marL="576059" algn="l" defTabSz="192020" rtl="0" eaLnBrk="1" latinLnBrk="0" hangingPunct="1">
        <a:defRPr sz="800" kern="1200">
          <a:solidFill>
            <a:schemeClr val="tx1"/>
          </a:solidFill>
          <a:latin typeface="+mn-lt"/>
          <a:ea typeface="+mn-ea"/>
          <a:cs typeface="+mn-cs"/>
        </a:defRPr>
      </a:lvl4pPr>
      <a:lvl5pPr marL="768079" algn="l" defTabSz="192020" rtl="0" eaLnBrk="1" latinLnBrk="0" hangingPunct="1">
        <a:defRPr sz="800" kern="1200">
          <a:solidFill>
            <a:schemeClr val="tx1"/>
          </a:solidFill>
          <a:latin typeface="+mn-lt"/>
          <a:ea typeface="+mn-ea"/>
          <a:cs typeface="+mn-cs"/>
        </a:defRPr>
      </a:lvl5pPr>
      <a:lvl6pPr marL="960099" algn="l" defTabSz="192020" rtl="0" eaLnBrk="1" latinLnBrk="0" hangingPunct="1">
        <a:defRPr sz="800" kern="1200">
          <a:solidFill>
            <a:schemeClr val="tx1"/>
          </a:solidFill>
          <a:latin typeface="+mn-lt"/>
          <a:ea typeface="+mn-ea"/>
          <a:cs typeface="+mn-cs"/>
        </a:defRPr>
      </a:lvl6pPr>
      <a:lvl7pPr marL="1152119" algn="l" defTabSz="192020" rtl="0" eaLnBrk="1" latinLnBrk="0" hangingPunct="1">
        <a:defRPr sz="800" kern="1200">
          <a:solidFill>
            <a:schemeClr val="tx1"/>
          </a:solidFill>
          <a:latin typeface="+mn-lt"/>
          <a:ea typeface="+mn-ea"/>
          <a:cs typeface="+mn-cs"/>
        </a:defRPr>
      </a:lvl7pPr>
      <a:lvl8pPr marL="1344139" algn="l" defTabSz="192020" rtl="0" eaLnBrk="1" latinLnBrk="0" hangingPunct="1">
        <a:defRPr sz="800" kern="1200">
          <a:solidFill>
            <a:schemeClr val="tx1"/>
          </a:solidFill>
          <a:latin typeface="+mn-lt"/>
          <a:ea typeface="+mn-ea"/>
          <a:cs typeface="+mn-cs"/>
        </a:defRPr>
      </a:lvl8pPr>
      <a:lvl9pPr marL="1536158" algn="l" defTabSz="192020" rtl="0" eaLnBrk="1" latinLnBrk="0" hangingPunct="1">
        <a:defRPr sz="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6"/>
          <p:cNvSpPr txBox="1">
            <a:spLocks noChangeArrowheads="1"/>
          </p:cNvSpPr>
          <p:nvPr/>
        </p:nvSpPr>
        <p:spPr bwMode="auto">
          <a:xfrm>
            <a:off x="7744424" y="3909222"/>
            <a:ext cx="77617" cy="115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1" tIns="19202" rIns="38401" bIns="19202">
            <a:spAutoFit/>
          </a:bodyPr>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eaLnBrk="1" hangingPunct="1"/>
            <a:endParaRPr lang="en-US" altLang="en-US" sz="500">
              <a:solidFill>
                <a:srgbClr val="000000"/>
              </a:solidFill>
              <a:latin typeface="GillSans" pitchFamily="1" charset="0"/>
              <a:sym typeface="GillSans" pitchFamily="1" charset="0"/>
            </a:endParaRPr>
          </a:p>
        </p:txBody>
      </p:sp>
      <p:sp>
        <p:nvSpPr>
          <p:cNvPr id="3076" name="Rectangle 1"/>
          <p:cNvSpPr txBox="1">
            <a:spLocks noChangeArrowheads="1"/>
          </p:cNvSpPr>
          <p:nvPr/>
        </p:nvSpPr>
        <p:spPr bwMode="auto">
          <a:xfrm>
            <a:off x="3086100" y="838201"/>
            <a:ext cx="60579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1336" tIns="21336" rIns="21336" bIns="21336" anchor="b"/>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spcBef>
                <a:spcPts val="252"/>
              </a:spcBef>
              <a:spcAft>
                <a:spcPts val="252"/>
              </a:spcAft>
            </a:pPr>
            <a:r>
              <a:rPr lang="en-US" altLang="en-US" sz="2900" b="1" dirty="0">
                <a:solidFill>
                  <a:srgbClr val="002060"/>
                </a:solidFill>
                <a:latin typeface="Imprint MT Shadow" pitchFamily="82" charset="0"/>
                <a:ea typeface="ヒラギノ角ゴ ProN W6" charset="-128"/>
              </a:rPr>
              <a:t>“Advanced  C Programming”</a:t>
            </a:r>
          </a:p>
          <a:p>
            <a:pPr algn="ctr" eaLnBrk="1" hangingPunct="1">
              <a:spcBef>
                <a:spcPts val="252"/>
              </a:spcBef>
              <a:spcAft>
                <a:spcPts val="252"/>
              </a:spcAft>
            </a:pPr>
            <a:endParaRPr lang="en-US" altLang="en-US" sz="2100" dirty="0">
              <a:solidFill>
                <a:srgbClr val="002060"/>
              </a:solidFill>
              <a:latin typeface="Bookman Old Style" pitchFamily="18" charset="0"/>
              <a:ea typeface="ヒラギノ角ゴ ProN W6" charset="-128"/>
            </a:endParaRPr>
          </a:p>
        </p:txBody>
      </p:sp>
      <p:sp>
        <p:nvSpPr>
          <p:cNvPr id="3077" name="Rectangle 2"/>
          <p:cNvSpPr txBox="1">
            <a:spLocks noChangeArrowheads="1"/>
          </p:cNvSpPr>
          <p:nvPr/>
        </p:nvSpPr>
        <p:spPr bwMode="auto">
          <a:xfrm>
            <a:off x="3086100" y="6400800"/>
            <a:ext cx="6057900" cy="435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1336" tIns="21336" rIns="21336" bIns="21336"/>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lnSpc>
                <a:spcPct val="150000"/>
              </a:lnSpc>
            </a:pPr>
            <a:r>
              <a:rPr lang="en-US" altLang="en-US" sz="1500" b="1" dirty="0" smtClean="0">
                <a:solidFill>
                  <a:srgbClr val="002060"/>
                </a:solidFill>
                <a:latin typeface="Imprint MT Shadow" pitchFamily="82" charset="0"/>
                <a:ea typeface="ヒラギノ角ゴ ProN W6" charset="-128"/>
              </a:rPr>
              <a:t>eDiploma-2021</a:t>
            </a:r>
            <a:endParaRPr lang="en-US" altLang="en-US" sz="1500" b="1" dirty="0">
              <a:solidFill>
                <a:srgbClr val="002060"/>
              </a:solidFill>
              <a:latin typeface="Imprint MT Shadow" pitchFamily="82" charset="0"/>
              <a:ea typeface="ヒラギノ角ゴ ProN W6" charset="-128"/>
            </a:endParaRPr>
          </a:p>
        </p:txBody>
      </p:sp>
      <p:pic>
        <p:nvPicPr>
          <p:cNvPr id="3079" name="Picture 1"/>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43925" y="38100"/>
            <a:ext cx="564356"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4" name="Picture 6" descr="http://www.differencebetween.info/sites/default/files/images/1/embedded-c.jp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17505" t="18543" r="9962"/>
          <a:stretch/>
        </p:blipFill>
        <p:spPr bwMode="auto">
          <a:xfrm>
            <a:off x="4724400" y="1981201"/>
            <a:ext cx="2590800" cy="1993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85678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strVal val="#ppt_w*0.70"/>
                                          </p:val>
                                        </p:tav>
                                        <p:tav tm="100000">
                                          <p:val>
                                            <p:strVal val="#ppt_w"/>
                                          </p:val>
                                        </p:tav>
                                      </p:tavLst>
                                    </p:anim>
                                    <p:anim calcmode="lin" valueType="num">
                                      <p:cBhvr>
                                        <p:cTn id="8" dur="1000" fill="hold"/>
                                        <p:tgtEl>
                                          <p:spTgt spid="3076"/>
                                        </p:tgtEl>
                                        <p:attrNameLst>
                                          <p:attrName>ppt_h</p:attrName>
                                        </p:attrNameLst>
                                      </p:cBhvr>
                                      <p:tavLst>
                                        <p:tav tm="0">
                                          <p:val>
                                            <p:strVal val="#ppt_h"/>
                                          </p:val>
                                        </p:tav>
                                        <p:tav tm="100000">
                                          <p:val>
                                            <p:strVal val="#ppt_h"/>
                                          </p:val>
                                        </p:tav>
                                      </p:tavLst>
                                    </p:anim>
                                    <p:animEffect transition="in" filter="fade">
                                      <p:cBhvr>
                                        <p:cTn id="9" dur="1000"/>
                                        <p:tgtEl>
                                          <p:spTgt spid="3076"/>
                                        </p:tgtEl>
                                      </p:cBhvr>
                                    </p:animEffect>
                                  </p:childTnLst>
                                </p:cTn>
                              </p:par>
                              <p:par>
                                <p:cTn id="10" presetID="55" presetClass="entr" presetSubtype="0" fill="hold"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0.70"/>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childTnLst>
                          </p:cTn>
                        </p:par>
                        <p:par>
                          <p:cTn id="15" fill="hold">
                            <p:stCondLst>
                              <p:cond delay="1000"/>
                            </p:stCondLst>
                            <p:childTnLst>
                              <p:par>
                                <p:cTn id="16" presetID="55" presetClass="entr" presetSubtype="0" fill="hold" grpId="0" nodeType="afterEffect">
                                  <p:stCondLst>
                                    <p:cond delay="750"/>
                                  </p:stCondLst>
                                  <p:childTnLst>
                                    <p:set>
                                      <p:cBhvr>
                                        <p:cTn id="17" dur="1" fill="hold">
                                          <p:stCondLst>
                                            <p:cond delay="0"/>
                                          </p:stCondLst>
                                        </p:cTn>
                                        <p:tgtEl>
                                          <p:spTgt spid="3077"/>
                                        </p:tgtEl>
                                        <p:attrNameLst>
                                          <p:attrName>style.visibility</p:attrName>
                                        </p:attrNameLst>
                                      </p:cBhvr>
                                      <p:to>
                                        <p:strVal val="visible"/>
                                      </p:to>
                                    </p:set>
                                    <p:anim calcmode="lin" valueType="num">
                                      <p:cBhvr>
                                        <p:cTn id="18" dur="1000" fill="hold"/>
                                        <p:tgtEl>
                                          <p:spTgt spid="3077"/>
                                        </p:tgtEl>
                                        <p:attrNameLst>
                                          <p:attrName>ppt_w</p:attrName>
                                        </p:attrNameLst>
                                      </p:cBhvr>
                                      <p:tavLst>
                                        <p:tav tm="0">
                                          <p:val>
                                            <p:strVal val="#ppt_w*0.70"/>
                                          </p:val>
                                        </p:tav>
                                        <p:tav tm="100000">
                                          <p:val>
                                            <p:strVal val="#ppt_w"/>
                                          </p:val>
                                        </p:tav>
                                      </p:tavLst>
                                    </p:anim>
                                    <p:anim calcmode="lin" valueType="num">
                                      <p:cBhvr>
                                        <p:cTn id="19" dur="1000" fill="hold"/>
                                        <p:tgtEl>
                                          <p:spTgt spid="3077"/>
                                        </p:tgtEl>
                                        <p:attrNameLst>
                                          <p:attrName>ppt_h</p:attrName>
                                        </p:attrNameLst>
                                      </p:cBhvr>
                                      <p:tavLst>
                                        <p:tav tm="0">
                                          <p:val>
                                            <p:strVal val="#ppt_h"/>
                                          </p:val>
                                        </p:tav>
                                        <p:tav tm="100000">
                                          <p:val>
                                            <p:strVal val="#ppt_h"/>
                                          </p:val>
                                        </p:tav>
                                      </p:tavLst>
                                    </p:anim>
                                    <p:animEffect transition="in" filter="fade">
                                      <p:cBhvr>
                                        <p:cTn id="20" dur="1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30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4"/>
          <p:cNvSpPr>
            <a:spLocks noChangeArrowheads="1"/>
          </p:cNvSpPr>
          <p:nvPr/>
        </p:nvSpPr>
        <p:spPr bwMode="auto">
          <a:xfrm>
            <a:off x="0" y="4569380"/>
            <a:ext cx="8915400" cy="1755220"/>
          </a:xfrm>
          <a:prstGeom prst="rect">
            <a:avLst/>
          </a:prstGeom>
          <a:solidFill>
            <a:schemeClr val="accent6">
              <a:lumMod val="20000"/>
              <a:lumOff val="80000"/>
            </a:schemeClr>
          </a:solidFill>
          <a:ln w="31750">
            <a:solidFill>
              <a:schemeClr val="folHlink"/>
            </a:solidFill>
            <a:miter lim="800000"/>
            <a:headEnd type="none" w="sm" len="sm"/>
            <a:tailEnd type="none" w="sm" len="sm"/>
          </a:ln>
          <a:effectLst/>
        </p:spPr>
        <p:txBody>
          <a:bodyPr wrap="none" anchor="ctr"/>
          <a:lstStyle/>
          <a:p>
            <a:endParaRPr lang="en-US"/>
          </a:p>
        </p:txBody>
      </p:sp>
      <p:sp>
        <p:nvSpPr>
          <p:cNvPr id="61" name="Rectangle 60"/>
          <p:cNvSpPr/>
          <p:nvPr/>
        </p:nvSpPr>
        <p:spPr>
          <a:xfrm>
            <a:off x="5791200" y="4572000"/>
            <a:ext cx="2590800" cy="762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429000" y="4569380"/>
            <a:ext cx="2286000" cy="762000"/>
          </a:xfrm>
          <a:prstGeom prst="rect">
            <a:avLst/>
          </a:prstGeom>
          <a:solidFill>
            <a:schemeClr val="accent3">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6200" y="4569380"/>
            <a:ext cx="3276600" cy="762000"/>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Array of structures</a:t>
            </a:r>
          </a:p>
        </p:txBody>
      </p:sp>
      <p:sp>
        <p:nvSpPr>
          <p:cNvPr id="3" name="Text Box 4"/>
          <p:cNvSpPr txBox="1">
            <a:spLocks noChangeArrowheads="1"/>
          </p:cNvSpPr>
          <p:nvPr/>
        </p:nvSpPr>
        <p:spPr bwMode="auto">
          <a:xfrm>
            <a:off x="304800" y="914401"/>
            <a:ext cx="8706720" cy="923330"/>
          </a:xfrm>
          <a:prstGeom prst="rect">
            <a:avLst/>
          </a:prstGeom>
        </p:spPr>
        <p:txBody>
          <a:bodyPr wrap="square">
            <a:spAutoFit/>
          </a:bodyPr>
          <a:lstStyle>
            <a:defPPr>
              <a:defRPr lang="en-US"/>
            </a:defPPr>
            <a:lvl1pPr>
              <a:defRPr>
                <a:latin typeface="Verdana" panose="020B0604030504040204" pitchFamily="34" charset="0"/>
                <a:ea typeface="Verdana" panose="020B0604030504040204" pitchFamily="34" charset="0"/>
                <a:cs typeface="Verdana" panose="020B0604030504040204" pitchFamily="34" charset="0"/>
              </a:defRPr>
            </a:lvl1pPr>
          </a:lstStyle>
          <a:p>
            <a:pPr algn="just">
              <a:lnSpc>
                <a:spcPct val="150000"/>
              </a:lnSpc>
            </a:pPr>
            <a:r>
              <a:rPr lang="en-US" dirty="0"/>
              <a:t>An </a:t>
            </a:r>
            <a:r>
              <a:rPr lang="en-US" b="1" dirty="0">
                <a:solidFill>
                  <a:srgbClr val="800000"/>
                </a:solidFill>
              </a:rPr>
              <a:t>array of structures </a:t>
            </a:r>
            <a:r>
              <a:rPr lang="en-US" dirty="0"/>
              <a:t>is simply an array in which each element is a structure of the same type.</a:t>
            </a:r>
            <a:endParaRPr lang="en-IN" dirty="0"/>
          </a:p>
        </p:txBody>
      </p:sp>
      <p:sp>
        <p:nvSpPr>
          <p:cNvPr id="5" name="Text Box 5"/>
          <p:cNvSpPr txBox="1">
            <a:spLocks noChangeArrowheads="1"/>
          </p:cNvSpPr>
          <p:nvPr/>
        </p:nvSpPr>
        <p:spPr bwMode="auto">
          <a:xfrm>
            <a:off x="304800" y="1752600"/>
            <a:ext cx="8458200" cy="2565693"/>
          </a:xfrm>
          <a:prstGeom prst="rect">
            <a:avLst/>
          </a:prstGeom>
          <a:solidFill>
            <a:srgbClr val="FCFEFE"/>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defPPr>
              <a:defRPr lang="en-US"/>
            </a:defPPr>
            <a:lvl1pPr algn="just">
              <a:defRPr b="1" i="1">
                <a:solidFill>
                  <a:srgbClr val="002060"/>
                </a:solidFill>
                <a:latin typeface="Courier New" pitchFamily="49" charset="0"/>
                <a:cs typeface="Courier New" pitchFamily="49" charset="0"/>
              </a:defRPr>
            </a:lvl1pPr>
          </a:lstStyle>
          <a:p>
            <a:r>
              <a:rPr lang="en-US" altLang="en-US" dirty="0"/>
              <a:t>/* Array of Structures declaration */</a:t>
            </a:r>
          </a:p>
          <a:p>
            <a:r>
              <a:rPr lang="en-US" altLang="en-US" dirty="0" err="1" smtClean="0"/>
              <a:t>struct</a:t>
            </a:r>
            <a:r>
              <a:rPr lang="en-US" altLang="en-US" dirty="0" smtClean="0"/>
              <a:t> </a:t>
            </a:r>
            <a:r>
              <a:rPr lang="en-US" altLang="en-US" dirty="0" err="1"/>
              <a:t>bookinfo</a:t>
            </a:r>
            <a:r>
              <a:rPr lang="en-US" altLang="en-US" dirty="0"/>
              <a:t> </a:t>
            </a:r>
          </a:p>
          <a:p>
            <a:r>
              <a:rPr lang="en-US" altLang="en-US" dirty="0"/>
              <a:t>{ </a:t>
            </a:r>
          </a:p>
          <a:p>
            <a:r>
              <a:rPr lang="en-US" altLang="en-US" dirty="0"/>
              <a:t>	</a:t>
            </a:r>
            <a:r>
              <a:rPr lang="en-US" altLang="en-US" dirty="0" smtClean="0"/>
              <a:t>char </a:t>
            </a:r>
            <a:r>
              <a:rPr lang="en-US" altLang="en-US" dirty="0" err="1" smtClean="0"/>
              <a:t>bookname</a:t>
            </a:r>
            <a:r>
              <a:rPr lang="en-US" altLang="en-US" dirty="0" smtClean="0"/>
              <a:t>[100]; </a:t>
            </a:r>
            <a:endParaRPr lang="en-US" altLang="en-US" dirty="0"/>
          </a:p>
          <a:p>
            <a:r>
              <a:rPr lang="en-US" altLang="en-US" dirty="0"/>
              <a:t>	int pages; </a:t>
            </a:r>
          </a:p>
          <a:p>
            <a:r>
              <a:rPr lang="en-US" altLang="en-US" dirty="0"/>
              <a:t>	int price;</a:t>
            </a:r>
          </a:p>
          <a:p>
            <a:r>
              <a:rPr lang="en-US" altLang="en-US" dirty="0"/>
              <a:t>}</a:t>
            </a:r>
            <a:r>
              <a:rPr lang="en-US" altLang="en-US" dirty="0" smtClean="0"/>
              <a:t>book[3];</a:t>
            </a:r>
            <a:endParaRPr lang="en-US" altLang="en-US" dirty="0"/>
          </a:p>
          <a:p>
            <a:r>
              <a:rPr lang="en-US" altLang="en-US" dirty="0" smtClean="0"/>
              <a:t>/* </a:t>
            </a:r>
            <a:r>
              <a:rPr lang="en-US" altLang="en-US" dirty="0"/>
              <a:t>Accessing the price of second book */</a:t>
            </a:r>
          </a:p>
          <a:p>
            <a:r>
              <a:rPr lang="en-US" altLang="en-US" dirty="0"/>
              <a:t>book[1].price;</a:t>
            </a:r>
          </a:p>
        </p:txBody>
      </p:sp>
      <p:sp>
        <p:nvSpPr>
          <p:cNvPr id="6" name="Rectangle 43"/>
          <p:cNvSpPr>
            <a:spLocks noChangeArrowheads="1"/>
          </p:cNvSpPr>
          <p:nvPr/>
        </p:nvSpPr>
        <p:spPr bwMode="auto">
          <a:xfrm>
            <a:off x="1219200" y="4658280"/>
            <a:ext cx="9144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150</a:t>
            </a:r>
            <a:endParaRPr lang="en-US" dirty="0"/>
          </a:p>
        </p:txBody>
      </p:sp>
      <p:grpSp>
        <p:nvGrpSpPr>
          <p:cNvPr id="7" name="Group 44"/>
          <p:cNvGrpSpPr>
            <a:grpSpLocks/>
          </p:cNvGrpSpPr>
          <p:nvPr/>
        </p:nvGrpSpPr>
        <p:grpSpPr bwMode="auto">
          <a:xfrm>
            <a:off x="152400" y="4658280"/>
            <a:ext cx="1066800" cy="609600"/>
            <a:chOff x="1728" y="2880"/>
            <a:chExt cx="384" cy="384"/>
          </a:xfrm>
        </p:grpSpPr>
        <p:sp>
          <p:nvSpPr>
            <p:cNvPr id="8"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9" name="Text Box 46"/>
            <p:cNvSpPr txBox="1">
              <a:spLocks noChangeArrowheads="1"/>
            </p:cNvSpPr>
            <p:nvPr/>
          </p:nvSpPr>
          <p:spPr bwMode="auto">
            <a:xfrm>
              <a:off x="1728" y="2966"/>
              <a:ext cx="357" cy="233"/>
            </a:xfrm>
            <a:prstGeom prst="rect">
              <a:avLst/>
            </a:prstGeom>
            <a:noFill/>
            <a:ln w="9525">
              <a:noFill/>
              <a:miter lim="800000"/>
              <a:headEnd/>
              <a:tailEnd/>
            </a:ln>
            <a:effectLst/>
          </p:spPr>
          <p:txBody>
            <a:bodyPr wrap="squar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C-</a:t>
              </a:r>
              <a:r>
                <a:rPr lang="en-US" altLang="zh-CN" b="0" dirty="0" err="1" smtClean="0">
                  <a:solidFill>
                    <a:schemeClr val="bg1"/>
                  </a:solidFill>
                  <a:latin typeface="Tahoma" pitchFamily="34" charset="0"/>
                  <a:ea typeface="宋体" pitchFamily="2" charset="-122"/>
                </a:rPr>
                <a:t>Prog</a:t>
              </a:r>
              <a:endParaRPr lang="en-US" altLang="zh-CN" b="0" dirty="0">
                <a:solidFill>
                  <a:schemeClr val="bg1"/>
                </a:solidFill>
                <a:latin typeface="Tahoma" pitchFamily="34" charset="0"/>
                <a:ea typeface="宋体" pitchFamily="2" charset="-122"/>
              </a:endParaRPr>
            </a:p>
          </p:txBody>
        </p:sp>
      </p:grpSp>
      <p:sp>
        <p:nvSpPr>
          <p:cNvPr id="10" name="Text Box 51"/>
          <p:cNvSpPr txBox="1">
            <a:spLocks noChangeArrowheads="1"/>
          </p:cNvSpPr>
          <p:nvPr/>
        </p:nvSpPr>
        <p:spPr bwMode="auto">
          <a:xfrm>
            <a:off x="304800" y="5345668"/>
            <a:ext cx="8890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dirty="0" smtClean="0">
                <a:ea typeface="宋体" pitchFamily="2" charset="-122"/>
              </a:rPr>
              <a:t>name</a:t>
            </a:r>
            <a:endParaRPr lang="en-US" altLang="zh-CN" sz="1800" dirty="0">
              <a:ea typeface="宋体" pitchFamily="2" charset="-122"/>
            </a:endParaRPr>
          </a:p>
        </p:txBody>
      </p:sp>
      <p:sp>
        <p:nvSpPr>
          <p:cNvPr id="11" name="Text Box 53"/>
          <p:cNvSpPr txBox="1">
            <a:spLocks noChangeArrowheads="1"/>
          </p:cNvSpPr>
          <p:nvPr/>
        </p:nvSpPr>
        <p:spPr bwMode="auto">
          <a:xfrm>
            <a:off x="1346200" y="534566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pages</a:t>
            </a:r>
            <a:endParaRPr lang="en-US" altLang="zh-CN" sz="1800" dirty="0">
              <a:ea typeface="宋体" pitchFamily="2" charset="-122"/>
            </a:endParaRPr>
          </a:p>
        </p:txBody>
      </p:sp>
      <p:grpSp>
        <p:nvGrpSpPr>
          <p:cNvPr id="14" name="Group 44"/>
          <p:cNvGrpSpPr>
            <a:grpSpLocks/>
          </p:cNvGrpSpPr>
          <p:nvPr/>
        </p:nvGrpSpPr>
        <p:grpSpPr bwMode="auto">
          <a:xfrm>
            <a:off x="2133600" y="4645580"/>
            <a:ext cx="1066800" cy="609600"/>
            <a:chOff x="1728" y="2880"/>
            <a:chExt cx="384" cy="384"/>
          </a:xfrm>
        </p:grpSpPr>
        <p:sp>
          <p:nvSpPr>
            <p:cNvPr id="15"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16" name="Text Box 46"/>
            <p:cNvSpPr txBox="1">
              <a:spLocks noChangeArrowheads="1"/>
            </p:cNvSpPr>
            <p:nvPr/>
          </p:nvSpPr>
          <p:spPr bwMode="auto">
            <a:xfrm>
              <a:off x="1819" y="2966"/>
              <a:ext cx="203"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200</a:t>
              </a:r>
              <a:endParaRPr lang="en-US" altLang="zh-CN" b="0" dirty="0">
                <a:solidFill>
                  <a:schemeClr val="bg1"/>
                </a:solidFill>
                <a:latin typeface="Tahoma" pitchFamily="34" charset="0"/>
                <a:ea typeface="宋体" pitchFamily="2" charset="-122"/>
              </a:endParaRPr>
            </a:p>
          </p:txBody>
        </p:sp>
      </p:grpSp>
      <p:sp>
        <p:nvSpPr>
          <p:cNvPr id="17" name="Text Box 51"/>
          <p:cNvSpPr txBox="1">
            <a:spLocks noChangeArrowheads="1"/>
          </p:cNvSpPr>
          <p:nvPr/>
        </p:nvSpPr>
        <p:spPr bwMode="auto">
          <a:xfrm>
            <a:off x="2286000" y="533296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price</a:t>
            </a:r>
            <a:endParaRPr lang="en-US" altLang="zh-CN" sz="1800" dirty="0">
              <a:ea typeface="宋体" pitchFamily="2" charset="-122"/>
            </a:endParaRPr>
          </a:p>
        </p:txBody>
      </p:sp>
      <p:sp>
        <p:nvSpPr>
          <p:cNvPr id="19" name="Rectangle 43"/>
          <p:cNvSpPr>
            <a:spLocks noChangeArrowheads="1"/>
          </p:cNvSpPr>
          <p:nvPr/>
        </p:nvSpPr>
        <p:spPr bwMode="auto">
          <a:xfrm>
            <a:off x="4419600" y="4658280"/>
            <a:ext cx="5588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300</a:t>
            </a:r>
            <a:endParaRPr lang="en-US" dirty="0"/>
          </a:p>
        </p:txBody>
      </p:sp>
      <p:grpSp>
        <p:nvGrpSpPr>
          <p:cNvPr id="20" name="Group 44"/>
          <p:cNvGrpSpPr>
            <a:grpSpLocks/>
          </p:cNvGrpSpPr>
          <p:nvPr/>
        </p:nvGrpSpPr>
        <p:grpSpPr bwMode="auto">
          <a:xfrm>
            <a:off x="3479800" y="4658280"/>
            <a:ext cx="939800" cy="609600"/>
            <a:chOff x="1728" y="2880"/>
            <a:chExt cx="384" cy="384"/>
          </a:xfrm>
        </p:grpSpPr>
        <p:sp>
          <p:nvSpPr>
            <p:cNvPr id="21"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22" name="Text Box 46"/>
            <p:cNvSpPr txBox="1">
              <a:spLocks noChangeArrowheads="1"/>
            </p:cNvSpPr>
            <p:nvPr/>
          </p:nvSpPr>
          <p:spPr bwMode="auto">
            <a:xfrm>
              <a:off x="1728" y="2966"/>
              <a:ext cx="357" cy="233"/>
            </a:xfrm>
            <a:prstGeom prst="rect">
              <a:avLst/>
            </a:prstGeom>
            <a:noFill/>
            <a:ln w="9525">
              <a:noFill/>
              <a:miter lim="800000"/>
              <a:headEnd/>
              <a:tailEnd/>
            </a:ln>
            <a:effectLst/>
          </p:spPr>
          <p:txBody>
            <a:bodyPr wrap="squar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JAVA</a:t>
              </a:r>
              <a:endParaRPr lang="en-US" altLang="zh-CN" b="0" dirty="0">
                <a:solidFill>
                  <a:schemeClr val="bg1"/>
                </a:solidFill>
                <a:latin typeface="Tahoma" pitchFamily="34" charset="0"/>
                <a:ea typeface="宋体" pitchFamily="2" charset="-122"/>
              </a:endParaRPr>
            </a:p>
          </p:txBody>
        </p:sp>
      </p:grpSp>
      <p:sp>
        <p:nvSpPr>
          <p:cNvPr id="23" name="Text Box 51"/>
          <p:cNvSpPr txBox="1">
            <a:spLocks noChangeArrowheads="1"/>
          </p:cNvSpPr>
          <p:nvPr/>
        </p:nvSpPr>
        <p:spPr bwMode="auto">
          <a:xfrm>
            <a:off x="3479800" y="5345668"/>
            <a:ext cx="8890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dirty="0" smtClean="0">
                <a:ea typeface="宋体" pitchFamily="2" charset="-122"/>
              </a:rPr>
              <a:t>name</a:t>
            </a:r>
            <a:endParaRPr lang="en-US" altLang="zh-CN" sz="1800" dirty="0">
              <a:ea typeface="宋体" pitchFamily="2" charset="-122"/>
            </a:endParaRPr>
          </a:p>
        </p:txBody>
      </p:sp>
      <p:sp>
        <p:nvSpPr>
          <p:cNvPr id="24" name="Text Box 53"/>
          <p:cNvSpPr txBox="1">
            <a:spLocks noChangeArrowheads="1"/>
          </p:cNvSpPr>
          <p:nvPr/>
        </p:nvSpPr>
        <p:spPr bwMode="auto">
          <a:xfrm>
            <a:off x="4521200" y="534566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pages</a:t>
            </a:r>
            <a:endParaRPr lang="en-US" altLang="zh-CN" sz="1800" dirty="0">
              <a:ea typeface="宋体" pitchFamily="2" charset="-122"/>
            </a:endParaRPr>
          </a:p>
        </p:txBody>
      </p:sp>
      <p:grpSp>
        <p:nvGrpSpPr>
          <p:cNvPr id="25" name="Group 44"/>
          <p:cNvGrpSpPr>
            <a:grpSpLocks/>
          </p:cNvGrpSpPr>
          <p:nvPr/>
        </p:nvGrpSpPr>
        <p:grpSpPr bwMode="auto">
          <a:xfrm>
            <a:off x="4953000" y="4645580"/>
            <a:ext cx="685800" cy="609600"/>
            <a:chOff x="1728" y="2880"/>
            <a:chExt cx="384" cy="384"/>
          </a:xfrm>
        </p:grpSpPr>
        <p:sp>
          <p:nvSpPr>
            <p:cNvPr id="26"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27" name="Text Box 46"/>
            <p:cNvSpPr txBox="1">
              <a:spLocks noChangeArrowheads="1"/>
            </p:cNvSpPr>
            <p:nvPr/>
          </p:nvSpPr>
          <p:spPr bwMode="auto">
            <a:xfrm>
              <a:off x="1824" y="2966"/>
              <a:ext cx="203"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600</a:t>
              </a:r>
              <a:endParaRPr lang="en-US" altLang="zh-CN" b="0" dirty="0">
                <a:solidFill>
                  <a:schemeClr val="bg1"/>
                </a:solidFill>
                <a:latin typeface="Tahoma" pitchFamily="34" charset="0"/>
                <a:ea typeface="宋体" pitchFamily="2" charset="-122"/>
              </a:endParaRPr>
            </a:p>
          </p:txBody>
        </p:sp>
      </p:grpSp>
      <p:sp>
        <p:nvSpPr>
          <p:cNvPr id="28" name="Text Box 51"/>
          <p:cNvSpPr txBox="1">
            <a:spLocks noChangeArrowheads="1"/>
          </p:cNvSpPr>
          <p:nvPr/>
        </p:nvSpPr>
        <p:spPr bwMode="auto">
          <a:xfrm>
            <a:off x="5461000" y="533296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price</a:t>
            </a:r>
            <a:endParaRPr lang="en-US" altLang="zh-CN" sz="1800" dirty="0">
              <a:ea typeface="宋体" pitchFamily="2" charset="-122"/>
            </a:endParaRPr>
          </a:p>
        </p:txBody>
      </p:sp>
      <p:sp>
        <p:nvSpPr>
          <p:cNvPr id="51" name="Rectangle 43"/>
          <p:cNvSpPr>
            <a:spLocks noChangeArrowheads="1"/>
          </p:cNvSpPr>
          <p:nvPr/>
        </p:nvSpPr>
        <p:spPr bwMode="auto">
          <a:xfrm>
            <a:off x="7035800" y="4658280"/>
            <a:ext cx="5588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350</a:t>
            </a:r>
            <a:endParaRPr lang="en-US" dirty="0"/>
          </a:p>
        </p:txBody>
      </p:sp>
      <p:grpSp>
        <p:nvGrpSpPr>
          <p:cNvPr id="52" name="Group 44"/>
          <p:cNvGrpSpPr>
            <a:grpSpLocks/>
          </p:cNvGrpSpPr>
          <p:nvPr/>
        </p:nvGrpSpPr>
        <p:grpSpPr bwMode="auto">
          <a:xfrm>
            <a:off x="6096000" y="4658280"/>
            <a:ext cx="939800" cy="609600"/>
            <a:chOff x="1728" y="2880"/>
            <a:chExt cx="384" cy="384"/>
          </a:xfrm>
        </p:grpSpPr>
        <p:sp>
          <p:nvSpPr>
            <p:cNvPr id="53"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54" name="Text Box 46"/>
            <p:cNvSpPr txBox="1">
              <a:spLocks noChangeArrowheads="1"/>
            </p:cNvSpPr>
            <p:nvPr/>
          </p:nvSpPr>
          <p:spPr bwMode="auto">
            <a:xfrm>
              <a:off x="1728" y="2966"/>
              <a:ext cx="357" cy="233"/>
            </a:xfrm>
            <a:prstGeom prst="rect">
              <a:avLst/>
            </a:prstGeom>
            <a:noFill/>
            <a:ln w="9525">
              <a:noFill/>
              <a:miter lim="800000"/>
              <a:headEnd/>
              <a:tailEnd/>
            </a:ln>
            <a:effectLst/>
          </p:spPr>
          <p:txBody>
            <a:bodyPr wrap="squar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C++</a:t>
              </a:r>
              <a:endParaRPr lang="en-US" altLang="zh-CN" b="0" dirty="0">
                <a:solidFill>
                  <a:schemeClr val="bg1"/>
                </a:solidFill>
                <a:latin typeface="Tahoma" pitchFamily="34" charset="0"/>
                <a:ea typeface="宋体" pitchFamily="2" charset="-122"/>
              </a:endParaRPr>
            </a:p>
          </p:txBody>
        </p:sp>
      </p:grpSp>
      <p:sp>
        <p:nvSpPr>
          <p:cNvPr id="55" name="Text Box 51"/>
          <p:cNvSpPr txBox="1">
            <a:spLocks noChangeArrowheads="1"/>
          </p:cNvSpPr>
          <p:nvPr/>
        </p:nvSpPr>
        <p:spPr bwMode="auto">
          <a:xfrm>
            <a:off x="6172200" y="5345668"/>
            <a:ext cx="8890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dirty="0" smtClean="0">
                <a:ea typeface="宋体" pitchFamily="2" charset="-122"/>
              </a:rPr>
              <a:t>name</a:t>
            </a:r>
            <a:endParaRPr lang="en-US" altLang="zh-CN" sz="1800" dirty="0">
              <a:ea typeface="宋体" pitchFamily="2" charset="-122"/>
            </a:endParaRPr>
          </a:p>
        </p:txBody>
      </p:sp>
      <p:sp>
        <p:nvSpPr>
          <p:cNvPr id="56" name="Text Box 53"/>
          <p:cNvSpPr txBox="1">
            <a:spLocks noChangeArrowheads="1"/>
          </p:cNvSpPr>
          <p:nvPr/>
        </p:nvSpPr>
        <p:spPr bwMode="auto">
          <a:xfrm>
            <a:off x="7086600" y="534566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pages</a:t>
            </a:r>
            <a:endParaRPr lang="en-US" altLang="zh-CN" sz="1800" dirty="0">
              <a:ea typeface="宋体" pitchFamily="2" charset="-122"/>
            </a:endParaRPr>
          </a:p>
        </p:txBody>
      </p:sp>
      <p:grpSp>
        <p:nvGrpSpPr>
          <p:cNvPr id="57" name="Group 44"/>
          <p:cNvGrpSpPr>
            <a:grpSpLocks/>
          </p:cNvGrpSpPr>
          <p:nvPr/>
        </p:nvGrpSpPr>
        <p:grpSpPr bwMode="auto">
          <a:xfrm>
            <a:off x="7569200" y="4645580"/>
            <a:ext cx="685800" cy="609600"/>
            <a:chOff x="1728" y="2880"/>
            <a:chExt cx="384" cy="384"/>
          </a:xfrm>
        </p:grpSpPr>
        <p:sp>
          <p:nvSpPr>
            <p:cNvPr id="58"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59" name="Text Box 46"/>
            <p:cNvSpPr txBox="1">
              <a:spLocks noChangeArrowheads="1"/>
            </p:cNvSpPr>
            <p:nvPr/>
          </p:nvSpPr>
          <p:spPr bwMode="auto">
            <a:xfrm>
              <a:off x="1767" y="2966"/>
              <a:ext cx="316"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500</a:t>
              </a:r>
              <a:endParaRPr lang="en-US" altLang="zh-CN" b="0" dirty="0">
                <a:solidFill>
                  <a:schemeClr val="bg1"/>
                </a:solidFill>
                <a:latin typeface="Tahoma" pitchFamily="34" charset="0"/>
                <a:ea typeface="宋体" pitchFamily="2" charset="-122"/>
              </a:endParaRPr>
            </a:p>
          </p:txBody>
        </p:sp>
      </p:grpSp>
      <p:sp>
        <p:nvSpPr>
          <p:cNvPr id="60" name="Text Box 51"/>
          <p:cNvSpPr txBox="1">
            <a:spLocks noChangeArrowheads="1"/>
          </p:cNvSpPr>
          <p:nvPr/>
        </p:nvSpPr>
        <p:spPr bwMode="auto">
          <a:xfrm>
            <a:off x="7924800" y="533296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price</a:t>
            </a:r>
            <a:endParaRPr lang="en-US" altLang="zh-CN" sz="1800" dirty="0">
              <a:ea typeface="宋体" pitchFamily="2" charset="-122"/>
            </a:endParaRPr>
          </a:p>
        </p:txBody>
      </p:sp>
      <p:sp>
        <p:nvSpPr>
          <p:cNvPr id="62" name="TextBox 61"/>
          <p:cNvSpPr txBox="1"/>
          <p:nvPr/>
        </p:nvSpPr>
        <p:spPr>
          <a:xfrm>
            <a:off x="228600" y="6248400"/>
            <a:ext cx="1752600" cy="584775"/>
          </a:xfrm>
          <a:prstGeom prst="rect">
            <a:avLst/>
          </a:prstGeom>
          <a:noFill/>
        </p:spPr>
        <p:txBody>
          <a:bodyPr wrap="square" rtlCol="0">
            <a:spAutoFit/>
          </a:bodyPr>
          <a:lstStyle/>
          <a:p>
            <a:r>
              <a:rPr lang="en-US" sz="3200" b="1" dirty="0" smtClean="0"/>
              <a:t>Book</a:t>
            </a:r>
            <a:endParaRPr lang="en-US" sz="3200" b="1" dirty="0"/>
          </a:p>
        </p:txBody>
      </p:sp>
      <p:sp>
        <p:nvSpPr>
          <p:cNvPr id="63" name="TextBox 62"/>
          <p:cNvSpPr txBox="1"/>
          <p:nvPr/>
        </p:nvSpPr>
        <p:spPr>
          <a:xfrm>
            <a:off x="838200" y="5791200"/>
            <a:ext cx="2057400" cy="381000"/>
          </a:xfrm>
          <a:prstGeom prst="rect">
            <a:avLst/>
          </a:prstGeom>
          <a:noFill/>
        </p:spPr>
        <p:txBody>
          <a:bodyPr wrap="square" rtlCol="0">
            <a:spAutoFit/>
          </a:bodyPr>
          <a:lstStyle/>
          <a:p>
            <a:r>
              <a:rPr lang="en-US" b="1" dirty="0" smtClean="0"/>
              <a:t>Book[0]</a:t>
            </a:r>
            <a:endParaRPr lang="en-US" b="1" dirty="0"/>
          </a:p>
        </p:txBody>
      </p:sp>
      <p:sp>
        <p:nvSpPr>
          <p:cNvPr id="65" name="TextBox 64"/>
          <p:cNvSpPr txBox="1"/>
          <p:nvPr/>
        </p:nvSpPr>
        <p:spPr>
          <a:xfrm>
            <a:off x="3962400" y="5715000"/>
            <a:ext cx="2057400" cy="381000"/>
          </a:xfrm>
          <a:prstGeom prst="rect">
            <a:avLst/>
          </a:prstGeom>
          <a:noFill/>
        </p:spPr>
        <p:txBody>
          <a:bodyPr wrap="square" rtlCol="0">
            <a:spAutoFit/>
          </a:bodyPr>
          <a:lstStyle/>
          <a:p>
            <a:r>
              <a:rPr lang="en-US" b="1" dirty="0" smtClean="0"/>
              <a:t>Book[1]</a:t>
            </a:r>
            <a:endParaRPr lang="en-US" b="1" dirty="0"/>
          </a:p>
        </p:txBody>
      </p:sp>
      <p:sp>
        <p:nvSpPr>
          <p:cNvPr id="66" name="TextBox 65"/>
          <p:cNvSpPr txBox="1"/>
          <p:nvPr/>
        </p:nvSpPr>
        <p:spPr>
          <a:xfrm>
            <a:off x="6629400" y="5715000"/>
            <a:ext cx="2057400" cy="381000"/>
          </a:xfrm>
          <a:prstGeom prst="rect">
            <a:avLst/>
          </a:prstGeom>
          <a:noFill/>
        </p:spPr>
        <p:txBody>
          <a:bodyPr wrap="square" rtlCol="0">
            <a:spAutoFit/>
          </a:bodyPr>
          <a:lstStyle/>
          <a:p>
            <a:r>
              <a:rPr lang="en-US" b="1" dirty="0" smtClean="0"/>
              <a:t>Book[2]</a:t>
            </a:r>
            <a:endParaRPr lang="en-US" b="1" dirty="0"/>
          </a:p>
        </p:txBody>
      </p:sp>
    </p:spTree>
    <p:extLst>
      <p:ext uri="{BB962C8B-B14F-4D97-AF65-F5344CB8AC3E}">
        <p14:creationId xmlns:p14="http://schemas.microsoft.com/office/powerpoint/2010/main" xmlns="" val="85021567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457200" y="1953398"/>
            <a:ext cx="8610600" cy="2842692"/>
          </a:xfrm>
          <a:prstGeom prst="rect">
            <a:avLst/>
          </a:prstGeom>
          <a:solidFill>
            <a:srgbClr val="FCFEFE"/>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defPPr>
              <a:defRPr lang="en-US"/>
            </a:defPPr>
            <a:lvl1pPr algn="just">
              <a:defRPr b="1" i="1">
                <a:solidFill>
                  <a:srgbClr val="002060"/>
                </a:solidFill>
                <a:latin typeface="Courier New" pitchFamily="49" charset="0"/>
                <a:cs typeface="Courier New" pitchFamily="49" charset="0"/>
              </a:defRPr>
            </a:lvl1pPr>
          </a:lstStyle>
          <a:p>
            <a:pPr marL="360000">
              <a:spcBef>
                <a:spcPts val="0"/>
              </a:spcBef>
            </a:pPr>
            <a:r>
              <a:rPr lang="en-US" altLang="en-US" dirty="0"/>
              <a:t>/* Read and print the details of three </a:t>
            </a:r>
            <a:r>
              <a:rPr lang="en-US" altLang="en-US" dirty="0" err="1"/>
              <a:t>emplyoees</a:t>
            </a:r>
            <a:r>
              <a:rPr lang="en-US" altLang="en-US" dirty="0"/>
              <a:t> */</a:t>
            </a:r>
          </a:p>
          <a:p>
            <a:pPr marL="360000">
              <a:spcBef>
                <a:spcPts val="0"/>
              </a:spcBef>
            </a:pPr>
            <a:endParaRPr lang="en-US" altLang="en-US" dirty="0"/>
          </a:p>
          <a:p>
            <a:pPr marL="360000">
              <a:spcBef>
                <a:spcPts val="0"/>
              </a:spcBef>
            </a:pPr>
            <a:r>
              <a:rPr lang="en-US" altLang="en-US" dirty="0"/>
              <a:t>#include &lt;</a:t>
            </a:r>
            <a:r>
              <a:rPr lang="en-US" altLang="en-US" dirty="0" err="1"/>
              <a:t>stdio.h</a:t>
            </a:r>
            <a:r>
              <a:rPr lang="en-US" altLang="en-US" dirty="0"/>
              <a:t>&gt;</a:t>
            </a:r>
          </a:p>
          <a:p>
            <a:pPr marL="360000">
              <a:spcBef>
                <a:spcPts val="0"/>
              </a:spcBef>
            </a:pPr>
            <a:r>
              <a:rPr lang="en-US" altLang="en-US" dirty="0"/>
              <a:t>struct employee {</a:t>
            </a:r>
          </a:p>
          <a:p>
            <a:pPr marL="360000">
              <a:spcBef>
                <a:spcPts val="0"/>
              </a:spcBef>
            </a:pPr>
            <a:r>
              <a:rPr lang="en-US" altLang="en-US" dirty="0"/>
              <a:t>        int id;</a:t>
            </a:r>
          </a:p>
          <a:p>
            <a:pPr marL="360000">
              <a:spcBef>
                <a:spcPts val="0"/>
              </a:spcBef>
            </a:pPr>
            <a:r>
              <a:rPr lang="en-US" altLang="en-US" dirty="0"/>
              <a:t>        char name[20];</a:t>
            </a:r>
          </a:p>
          <a:p>
            <a:pPr marL="360000">
              <a:spcBef>
                <a:spcPts val="0"/>
              </a:spcBef>
            </a:pPr>
            <a:r>
              <a:rPr lang="en-US" altLang="en-US" dirty="0"/>
              <a:t>        float salary;</a:t>
            </a:r>
          </a:p>
          <a:p>
            <a:pPr marL="360000">
              <a:spcBef>
                <a:spcPts val="0"/>
              </a:spcBef>
            </a:pPr>
            <a:r>
              <a:rPr lang="en-US" altLang="en-US" dirty="0"/>
              <a:t> }</a:t>
            </a:r>
          </a:p>
          <a:p>
            <a:pPr marL="360000">
              <a:spcBef>
                <a:spcPts val="0"/>
              </a:spcBef>
            </a:pPr>
            <a:r>
              <a:rPr lang="en-US" altLang="en-US" dirty="0"/>
              <a:t>struct employee emp[10];</a:t>
            </a:r>
          </a:p>
          <a:p>
            <a:pPr marL="360000">
              <a:spcBef>
                <a:spcPts val="0"/>
              </a:spcBef>
            </a:pPr>
            <a:r>
              <a:rPr lang="en-US" altLang="en-US" dirty="0"/>
              <a:t> </a:t>
            </a:r>
          </a:p>
        </p:txBody>
      </p:sp>
      <p:sp>
        <p:nvSpPr>
          <p:cNvPr id="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Array of structures…</a:t>
            </a:r>
          </a:p>
        </p:txBody>
      </p:sp>
      <p:sp>
        <p:nvSpPr>
          <p:cNvPr id="3" name="Rectangle 2"/>
          <p:cNvSpPr/>
          <p:nvPr/>
        </p:nvSpPr>
        <p:spPr>
          <a:xfrm>
            <a:off x="390525" y="1066800"/>
            <a:ext cx="1210588" cy="369332"/>
          </a:xfrm>
          <a:prstGeom prst="rect">
            <a:avLst/>
          </a:prstGeom>
        </p:spPr>
        <p:txBody>
          <a:bodyPr wrap="none">
            <a:spAutoFit/>
          </a:bodyPr>
          <a:lstStyle/>
          <a:p>
            <a:r>
              <a:rPr lang="en-US" b="1" dirty="0">
                <a:solidFill>
                  <a:srgbClr val="800000"/>
                </a:solidFill>
              </a:rPr>
              <a:t>Example:</a:t>
            </a:r>
            <a:endParaRPr lang="en-US" b="1" dirty="0"/>
          </a:p>
        </p:txBody>
      </p:sp>
    </p:spTree>
    <p:extLst>
      <p:ext uri="{BB962C8B-B14F-4D97-AF65-F5344CB8AC3E}">
        <p14:creationId xmlns:p14="http://schemas.microsoft.com/office/powerpoint/2010/main" xmlns="" val="15091178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304800" y="1029875"/>
            <a:ext cx="8763000" cy="5828125"/>
          </a:xfrm>
          <a:prstGeom prst="rect">
            <a:avLst/>
          </a:prstGeom>
          <a:solidFill>
            <a:srgbClr val="FCFEFE"/>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defPPr>
              <a:defRPr lang="en-US"/>
            </a:defPPr>
            <a:lvl1pPr algn="just">
              <a:defRPr b="1" i="1">
                <a:solidFill>
                  <a:srgbClr val="002060"/>
                </a:solidFill>
                <a:latin typeface="Courier New" pitchFamily="49" charset="0"/>
                <a:cs typeface="Courier New" pitchFamily="49" charset="0"/>
              </a:defRPr>
            </a:lvl1pPr>
          </a:lstStyle>
          <a:p>
            <a:r>
              <a:rPr lang="en-US" altLang="en-US" sz="1700" dirty="0"/>
              <a:t>int main()</a:t>
            </a:r>
          </a:p>
          <a:p>
            <a:r>
              <a:rPr lang="en-US" altLang="en-US" sz="1700" dirty="0"/>
              <a:t> {</a:t>
            </a:r>
          </a:p>
          <a:p>
            <a:r>
              <a:rPr lang="en-US" altLang="en-US" sz="1700" dirty="0"/>
              <a:t>        struct employee emp[10];</a:t>
            </a:r>
          </a:p>
          <a:p>
            <a:r>
              <a:rPr lang="en-US" altLang="en-US" sz="1700" dirty="0"/>
              <a:t>        int </a:t>
            </a:r>
            <a:r>
              <a:rPr lang="en-US" altLang="en-US" sz="1700" dirty="0" err="1"/>
              <a:t>i</a:t>
            </a:r>
            <a:r>
              <a:rPr lang="en-US" altLang="en-US" sz="1700" dirty="0"/>
              <a:t>;</a:t>
            </a:r>
          </a:p>
          <a:p>
            <a:r>
              <a:rPr lang="en-US" altLang="en-US" sz="1700" dirty="0"/>
              <a:t>        for (</a:t>
            </a:r>
            <a:r>
              <a:rPr lang="en-US" altLang="en-US" sz="1700" dirty="0" err="1"/>
              <a:t>i</a:t>
            </a:r>
            <a:r>
              <a:rPr lang="en-US" altLang="en-US" sz="1700" dirty="0"/>
              <a:t>=0; </a:t>
            </a:r>
            <a:r>
              <a:rPr lang="en-US" altLang="en-US" sz="1700" dirty="0" err="1"/>
              <a:t>i</a:t>
            </a:r>
            <a:r>
              <a:rPr lang="en-US" altLang="en-US" sz="1700" dirty="0"/>
              <a:t>&lt;3;i++)</a:t>
            </a:r>
          </a:p>
          <a:p>
            <a:r>
              <a:rPr lang="en-US" altLang="en-US" sz="1700" dirty="0"/>
              <a:t>        {</a:t>
            </a:r>
          </a:p>
          <a:p>
            <a:r>
              <a:rPr lang="en-US" altLang="en-US" sz="1700" dirty="0"/>
              <a:t>                </a:t>
            </a:r>
            <a:r>
              <a:rPr lang="en-US" altLang="en-US" sz="1700" dirty="0" err="1"/>
              <a:t>printf</a:t>
            </a:r>
            <a:r>
              <a:rPr lang="en-US" altLang="en-US" sz="1700" dirty="0"/>
              <a:t>("Record %d",i+1);</a:t>
            </a:r>
          </a:p>
          <a:p>
            <a:r>
              <a:rPr lang="en-US" altLang="en-US" sz="1700" dirty="0"/>
              <a:t>                </a:t>
            </a:r>
            <a:r>
              <a:rPr lang="en-US" altLang="en-US" sz="1700" dirty="0" err="1"/>
              <a:t>printf</a:t>
            </a:r>
            <a:r>
              <a:rPr lang="en-US" altLang="en-US" sz="1700" dirty="0"/>
              <a:t>("\</a:t>
            </a:r>
            <a:r>
              <a:rPr lang="en-US" altLang="en-US" sz="1700" dirty="0" err="1"/>
              <a:t>nenter</a:t>
            </a:r>
            <a:r>
              <a:rPr lang="en-US" altLang="en-US" sz="1700" dirty="0"/>
              <a:t>  </a:t>
            </a:r>
            <a:r>
              <a:rPr lang="en-US" altLang="en-US" sz="1700" dirty="0" err="1"/>
              <a:t>emplyoee</a:t>
            </a:r>
            <a:r>
              <a:rPr lang="en-US" altLang="en-US" sz="1700" dirty="0"/>
              <a:t> id:   ");</a:t>
            </a:r>
          </a:p>
          <a:p>
            <a:r>
              <a:rPr lang="en-US" altLang="en-US" sz="1700" dirty="0"/>
              <a:t>                </a:t>
            </a:r>
            <a:r>
              <a:rPr lang="en-US" altLang="en-US" sz="1700" dirty="0" err="1"/>
              <a:t>scanf</a:t>
            </a:r>
            <a:r>
              <a:rPr lang="en-US" altLang="en-US" sz="1700" dirty="0"/>
              <a:t>("%</a:t>
            </a:r>
            <a:r>
              <a:rPr lang="en-US" altLang="en-US" sz="1700" dirty="0" err="1"/>
              <a:t>d",&amp;emp</a:t>
            </a:r>
            <a:r>
              <a:rPr lang="en-US" altLang="en-US" sz="1700" dirty="0"/>
              <a:t>[</a:t>
            </a:r>
            <a:r>
              <a:rPr lang="en-US" altLang="en-US" sz="1700" dirty="0" err="1"/>
              <a:t>i</a:t>
            </a:r>
            <a:r>
              <a:rPr lang="en-US" altLang="en-US" sz="1700" dirty="0"/>
              <a:t>].id);</a:t>
            </a:r>
          </a:p>
          <a:p>
            <a:r>
              <a:rPr lang="en-US" altLang="en-US" sz="1700" dirty="0"/>
              <a:t>                </a:t>
            </a:r>
            <a:r>
              <a:rPr lang="en-US" altLang="en-US" sz="1700" dirty="0" err="1"/>
              <a:t>printf</a:t>
            </a:r>
            <a:r>
              <a:rPr lang="en-US" altLang="en-US" sz="1700" dirty="0"/>
              <a:t>("\</a:t>
            </a:r>
            <a:r>
              <a:rPr lang="en-US" altLang="en-US" sz="1700" dirty="0" err="1"/>
              <a:t>nenter</a:t>
            </a:r>
            <a:r>
              <a:rPr lang="en-US" altLang="en-US" sz="1700" dirty="0"/>
              <a:t>  </a:t>
            </a:r>
            <a:r>
              <a:rPr lang="en-US" altLang="en-US" sz="1700" dirty="0" err="1"/>
              <a:t>emplyoee</a:t>
            </a:r>
            <a:r>
              <a:rPr lang="en-US" altLang="en-US" sz="1700" dirty="0"/>
              <a:t> name:   ");</a:t>
            </a:r>
          </a:p>
          <a:p>
            <a:r>
              <a:rPr lang="en-US" altLang="en-US" sz="1700" dirty="0"/>
              <a:t>                </a:t>
            </a:r>
            <a:r>
              <a:rPr lang="en-US" altLang="en-US" sz="1700" dirty="0" err="1"/>
              <a:t>scanf</a:t>
            </a:r>
            <a:r>
              <a:rPr lang="en-US" altLang="en-US" sz="1700" dirty="0"/>
              <a:t>("%</a:t>
            </a:r>
            <a:r>
              <a:rPr lang="en-US" altLang="en-US" sz="1700" dirty="0" err="1"/>
              <a:t>s",emp</a:t>
            </a:r>
            <a:r>
              <a:rPr lang="en-US" altLang="en-US" sz="1700" dirty="0"/>
              <a:t>[</a:t>
            </a:r>
            <a:r>
              <a:rPr lang="en-US" altLang="en-US" sz="1700" dirty="0" err="1"/>
              <a:t>i</a:t>
            </a:r>
            <a:r>
              <a:rPr lang="en-US" altLang="en-US" sz="1700" dirty="0"/>
              <a:t>].name);</a:t>
            </a:r>
          </a:p>
          <a:p>
            <a:r>
              <a:rPr lang="en-US" altLang="en-US" sz="1700" dirty="0"/>
              <a:t>                </a:t>
            </a:r>
            <a:r>
              <a:rPr lang="en-US" altLang="en-US" sz="1700" dirty="0" err="1"/>
              <a:t>printf</a:t>
            </a:r>
            <a:r>
              <a:rPr lang="en-US" altLang="en-US" sz="1700" dirty="0"/>
              <a:t>("\</a:t>
            </a:r>
            <a:r>
              <a:rPr lang="en-US" altLang="en-US" sz="1700" dirty="0" err="1"/>
              <a:t>nenter</a:t>
            </a:r>
            <a:r>
              <a:rPr lang="en-US" altLang="en-US" sz="1700" dirty="0"/>
              <a:t>  </a:t>
            </a:r>
            <a:r>
              <a:rPr lang="en-US" altLang="en-US" sz="1700" dirty="0" err="1"/>
              <a:t>emplyoee</a:t>
            </a:r>
            <a:r>
              <a:rPr lang="en-US" altLang="en-US" sz="1700" dirty="0"/>
              <a:t> salary:  ");</a:t>
            </a:r>
          </a:p>
          <a:p>
            <a:r>
              <a:rPr lang="en-US" altLang="en-US" sz="1700" dirty="0"/>
              <a:t>                </a:t>
            </a:r>
            <a:r>
              <a:rPr lang="en-US" altLang="en-US" sz="1700" dirty="0" err="1"/>
              <a:t>scanf</a:t>
            </a:r>
            <a:r>
              <a:rPr lang="en-US" altLang="en-US" sz="1700" dirty="0"/>
              <a:t>("%</a:t>
            </a:r>
            <a:r>
              <a:rPr lang="en-US" altLang="en-US" sz="1700" dirty="0" err="1"/>
              <a:t>f",&amp;emp</a:t>
            </a:r>
            <a:r>
              <a:rPr lang="en-US" altLang="en-US" sz="1700" dirty="0"/>
              <a:t>[</a:t>
            </a:r>
            <a:r>
              <a:rPr lang="en-US" altLang="en-US" sz="1700" dirty="0" err="1"/>
              <a:t>i</a:t>
            </a:r>
            <a:r>
              <a:rPr lang="en-US" altLang="en-US" sz="1700" dirty="0"/>
              <a:t>].salary);</a:t>
            </a:r>
          </a:p>
          <a:p>
            <a:r>
              <a:rPr lang="en-US" altLang="en-US" sz="1700" dirty="0"/>
              <a:t>        }</a:t>
            </a:r>
          </a:p>
          <a:p>
            <a:r>
              <a:rPr lang="en-US" altLang="en-US" sz="1700" dirty="0"/>
              <a:t>        for (</a:t>
            </a:r>
            <a:r>
              <a:rPr lang="en-US" altLang="en-US" sz="1700" dirty="0" err="1"/>
              <a:t>i</a:t>
            </a:r>
            <a:r>
              <a:rPr lang="en-US" altLang="en-US" sz="1700" dirty="0"/>
              <a:t>=0; </a:t>
            </a:r>
            <a:r>
              <a:rPr lang="en-US" altLang="en-US" sz="1700" dirty="0" err="1"/>
              <a:t>i</a:t>
            </a:r>
            <a:r>
              <a:rPr lang="en-US" altLang="en-US" sz="1700" dirty="0"/>
              <a:t>&lt;3;i++)</a:t>
            </a:r>
          </a:p>
          <a:p>
            <a:r>
              <a:rPr lang="en-US" altLang="en-US" sz="1700" dirty="0"/>
              <a:t>        {</a:t>
            </a:r>
          </a:p>
          <a:p>
            <a:r>
              <a:rPr lang="en-US" altLang="en-US" sz="1700" dirty="0"/>
              <a:t>        </a:t>
            </a:r>
            <a:r>
              <a:rPr lang="en-US" altLang="en-US" sz="1700" dirty="0" err="1"/>
              <a:t>printf</a:t>
            </a:r>
            <a:r>
              <a:rPr lang="en-US" altLang="en-US" sz="1700" dirty="0"/>
              <a:t>(" \n Emp id  is: %d \n", emp[</a:t>
            </a:r>
            <a:r>
              <a:rPr lang="en-US" altLang="en-US" sz="1700" dirty="0" err="1"/>
              <a:t>i</a:t>
            </a:r>
            <a:r>
              <a:rPr lang="en-US" altLang="en-US" sz="1700" dirty="0"/>
              <a:t>].id);</a:t>
            </a:r>
          </a:p>
          <a:p>
            <a:r>
              <a:rPr lang="en-US" altLang="en-US" sz="1700" dirty="0"/>
              <a:t>        </a:t>
            </a:r>
            <a:r>
              <a:rPr lang="en-US" altLang="en-US" sz="1700" dirty="0" err="1"/>
              <a:t>printf</a:t>
            </a:r>
            <a:r>
              <a:rPr lang="en-US" altLang="en-US" sz="1700" dirty="0"/>
              <a:t>(" Emp Name is: %s \n", emp[</a:t>
            </a:r>
            <a:r>
              <a:rPr lang="en-US" altLang="en-US" sz="1700" dirty="0" err="1"/>
              <a:t>i</a:t>
            </a:r>
            <a:r>
              <a:rPr lang="en-US" altLang="en-US" sz="1700" dirty="0"/>
              <a:t>].name);</a:t>
            </a:r>
          </a:p>
          <a:p>
            <a:r>
              <a:rPr lang="en-US" altLang="en-US" sz="1700" dirty="0"/>
              <a:t>        </a:t>
            </a:r>
            <a:r>
              <a:rPr lang="en-US" altLang="en-US" sz="1700" dirty="0" err="1"/>
              <a:t>printf</a:t>
            </a:r>
            <a:r>
              <a:rPr lang="en-US" altLang="en-US" sz="1700" dirty="0"/>
              <a:t>(" Emp salary is: %f \n", emp[</a:t>
            </a:r>
            <a:r>
              <a:rPr lang="en-US" altLang="en-US" sz="1700" dirty="0" err="1"/>
              <a:t>i</a:t>
            </a:r>
            <a:r>
              <a:rPr lang="en-US" altLang="en-US" sz="1700" dirty="0"/>
              <a:t>].salary);</a:t>
            </a:r>
          </a:p>
          <a:p>
            <a:r>
              <a:rPr lang="en-US" altLang="en-US" sz="1700" dirty="0"/>
              <a:t>        }</a:t>
            </a:r>
          </a:p>
          <a:p>
            <a:r>
              <a:rPr lang="en-US" altLang="en-US" sz="1700" dirty="0"/>
              <a:t>        return 0;</a:t>
            </a:r>
          </a:p>
          <a:p>
            <a:r>
              <a:rPr lang="en-US" altLang="en-US" sz="1700" dirty="0"/>
              <a:t>}</a:t>
            </a:r>
          </a:p>
        </p:txBody>
      </p:sp>
      <p:sp>
        <p:nvSpPr>
          <p:cNvPr id="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Array of structures…</a:t>
            </a:r>
          </a:p>
        </p:txBody>
      </p:sp>
      <p:sp>
        <p:nvSpPr>
          <p:cNvPr id="4" name="Rectangle 3"/>
          <p:cNvSpPr/>
          <p:nvPr/>
        </p:nvSpPr>
        <p:spPr>
          <a:xfrm>
            <a:off x="228600" y="762000"/>
            <a:ext cx="2172390" cy="369332"/>
          </a:xfrm>
          <a:prstGeom prst="rect">
            <a:avLst/>
          </a:prstGeom>
        </p:spPr>
        <p:txBody>
          <a:bodyPr wrap="none">
            <a:spAutoFit/>
          </a:bodyPr>
          <a:lstStyle/>
          <a:p>
            <a:r>
              <a:rPr lang="en-US" b="1" dirty="0">
                <a:solidFill>
                  <a:srgbClr val="800000"/>
                </a:solidFill>
              </a:rPr>
              <a:t>Example: </a:t>
            </a:r>
            <a:r>
              <a:rPr lang="en-US" b="1" dirty="0" err="1">
                <a:solidFill>
                  <a:srgbClr val="800000"/>
                </a:solidFill>
              </a:rPr>
              <a:t>Contd</a:t>
            </a:r>
            <a:r>
              <a:rPr lang="en-US" b="1" dirty="0">
                <a:solidFill>
                  <a:srgbClr val="800000"/>
                </a:solidFill>
              </a:rPr>
              <a:t>…</a:t>
            </a:r>
            <a:endParaRPr lang="en-US" b="1" dirty="0"/>
          </a:p>
        </p:txBody>
      </p:sp>
    </p:spTree>
    <p:extLst>
      <p:ext uri="{BB962C8B-B14F-4D97-AF65-F5344CB8AC3E}">
        <p14:creationId xmlns:p14="http://schemas.microsoft.com/office/powerpoint/2010/main" xmlns="" val="34559845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Structures and functions </a:t>
            </a:r>
          </a:p>
        </p:txBody>
      </p:sp>
      <p:sp>
        <p:nvSpPr>
          <p:cNvPr id="6" name="Text Box 4"/>
          <p:cNvSpPr txBox="1">
            <a:spLocks noChangeArrowheads="1"/>
          </p:cNvSpPr>
          <p:nvPr/>
        </p:nvSpPr>
        <p:spPr bwMode="auto">
          <a:xfrm>
            <a:off x="76201" y="838200"/>
            <a:ext cx="4724399" cy="5334000"/>
          </a:xfrm>
          <a:prstGeom prst="rect">
            <a:avLst/>
          </a:prstGeom>
          <a:solidFill>
            <a:schemeClr val="accent6">
              <a:lumMod val="20000"/>
              <a:lumOff val="80000"/>
            </a:schemeClr>
          </a:solidFill>
          <a:ln>
            <a:noFill/>
          </a:ln>
          <a:effec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lvl="1" algn="just" eaLnBrk="1">
              <a:spcBef>
                <a:spcPts val="600"/>
              </a:spcBef>
              <a:spcAft>
                <a:spcPts val="293"/>
              </a:spcAft>
            </a:pPr>
            <a:r>
              <a:rPr lang="en-US" sz="1600" b="1" dirty="0">
                <a:solidFill>
                  <a:srgbClr val="006600"/>
                </a:solidFill>
                <a:latin typeface="+mn-lt"/>
                <a:ea typeface="+mn-ea"/>
                <a:cs typeface="+mn-cs"/>
              </a:rPr>
              <a:t>#include &lt;</a:t>
            </a:r>
            <a:r>
              <a:rPr lang="en-US" sz="1600" b="1" dirty="0" err="1">
                <a:solidFill>
                  <a:srgbClr val="006600"/>
                </a:solidFill>
                <a:latin typeface="+mn-lt"/>
                <a:ea typeface="+mn-ea"/>
                <a:cs typeface="+mn-cs"/>
              </a:rPr>
              <a:t>stdio.h</a:t>
            </a:r>
            <a:r>
              <a:rPr lang="en-US" sz="1600" b="1" dirty="0">
                <a:solidFill>
                  <a:srgbClr val="006600"/>
                </a:solidFill>
                <a:latin typeface="+mn-lt"/>
                <a:ea typeface="+mn-ea"/>
                <a:cs typeface="+mn-cs"/>
              </a:rPr>
              <a:t>&gt;</a:t>
            </a:r>
          </a:p>
          <a:p>
            <a:pPr lvl="1" algn="just" eaLnBrk="1">
              <a:spcBef>
                <a:spcPts val="600"/>
              </a:spcBef>
              <a:spcAft>
                <a:spcPts val="293"/>
              </a:spcAft>
            </a:pPr>
            <a:r>
              <a:rPr lang="en-US" sz="1600" b="1" dirty="0">
                <a:solidFill>
                  <a:srgbClr val="006600"/>
                </a:solidFill>
                <a:latin typeface="+mn-lt"/>
                <a:ea typeface="+mn-ea"/>
                <a:cs typeface="+mn-cs"/>
              </a:rPr>
              <a:t>#include &lt;</a:t>
            </a:r>
            <a:r>
              <a:rPr lang="en-US" sz="1600" b="1" dirty="0" err="1">
                <a:solidFill>
                  <a:srgbClr val="006600"/>
                </a:solidFill>
                <a:latin typeface="+mn-lt"/>
                <a:ea typeface="+mn-ea"/>
                <a:cs typeface="+mn-cs"/>
              </a:rPr>
              <a:t>string.h</a:t>
            </a:r>
            <a:r>
              <a:rPr lang="en-US" sz="1600" b="1" dirty="0">
                <a:solidFill>
                  <a:srgbClr val="006600"/>
                </a:solidFill>
                <a:latin typeface="+mn-lt"/>
                <a:ea typeface="+mn-ea"/>
                <a:cs typeface="+mn-cs"/>
              </a:rPr>
              <a:t>&gt;</a:t>
            </a:r>
          </a:p>
          <a:p>
            <a:pPr lvl="1" algn="just" eaLnBrk="1">
              <a:spcBef>
                <a:spcPts val="600"/>
              </a:spcBef>
              <a:spcAft>
                <a:spcPts val="293"/>
              </a:spcAft>
            </a:pPr>
            <a:r>
              <a:rPr lang="en-US" sz="1600" b="1" dirty="0">
                <a:solidFill>
                  <a:srgbClr val="006600"/>
                </a:solidFill>
                <a:latin typeface="+mn-lt"/>
                <a:ea typeface="+mn-ea"/>
                <a:cs typeface="+mn-cs"/>
              </a:rPr>
              <a:t>struct employee {</a:t>
            </a:r>
          </a:p>
          <a:p>
            <a:pPr lvl="1" algn="just" eaLnBrk="1">
              <a:spcBef>
                <a:spcPts val="600"/>
              </a:spcBef>
              <a:spcAft>
                <a:spcPts val="293"/>
              </a:spcAft>
            </a:pPr>
            <a:r>
              <a:rPr lang="en-US" sz="1600" b="1" dirty="0">
                <a:solidFill>
                  <a:srgbClr val="006600"/>
                </a:solidFill>
                <a:latin typeface="+mn-lt"/>
                <a:ea typeface="+mn-ea"/>
                <a:cs typeface="+mn-cs"/>
              </a:rPr>
              <a:t>        int id;</a:t>
            </a:r>
          </a:p>
          <a:p>
            <a:pPr lvl="1" algn="just" eaLnBrk="1">
              <a:spcBef>
                <a:spcPts val="600"/>
              </a:spcBef>
              <a:spcAft>
                <a:spcPts val="293"/>
              </a:spcAft>
            </a:pPr>
            <a:r>
              <a:rPr lang="en-US" sz="1600" b="1" dirty="0">
                <a:solidFill>
                  <a:srgbClr val="006600"/>
                </a:solidFill>
                <a:latin typeface="+mn-lt"/>
                <a:ea typeface="+mn-ea"/>
                <a:cs typeface="+mn-cs"/>
              </a:rPr>
              <a:t>        char name[20];</a:t>
            </a:r>
          </a:p>
          <a:p>
            <a:pPr lvl="1" algn="just" eaLnBrk="1">
              <a:spcBef>
                <a:spcPts val="600"/>
              </a:spcBef>
              <a:spcAft>
                <a:spcPts val="293"/>
              </a:spcAft>
            </a:pPr>
            <a:r>
              <a:rPr lang="en-US" sz="1600" b="1" dirty="0">
                <a:solidFill>
                  <a:srgbClr val="006600"/>
                </a:solidFill>
                <a:latin typeface="+mn-lt"/>
                <a:ea typeface="+mn-ea"/>
                <a:cs typeface="+mn-cs"/>
              </a:rPr>
              <a:t>        float salary;</a:t>
            </a:r>
          </a:p>
          <a:p>
            <a:pPr lvl="1" algn="just" eaLnBrk="1">
              <a:spcBef>
                <a:spcPts val="600"/>
              </a:spcBef>
              <a:spcAft>
                <a:spcPts val="293"/>
              </a:spcAft>
            </a:pPr>
            <a:r>
              <a:rPr lang="en-US" sz="1600" b="1" dirty="0">
                <a:solidFill>
                  <a:srgbClr val="006600"/>
                </a:solidFill>
                <a:latin typeface="+mn-lt"/>
                <a:ea typeface="+mn-ea"/>
                <a:cs typeface="+mn-cs"/>
              </a:rPr>
              <a:t>        char gender;</a:t>
            </a:r>
          </a:p>
          <a:p>
            <a:pPr lvl="1" algn="just" eaLnBrk="1">
              <a:spcBef>
                <a:spcPts val="600"/>
              </a:spcBef>
              <a:spcAft>
                <a:spcPts val="293"/>
              </a:spcAft>
            </a:pPr>
            <a:r>
              <a:rPr lang="en-US" sz="1600" b="1" dirty="0">
                <a:solidFill>
                  <a:srgbClr val="006600"/>
                </a:solidFill>
                <a:latin typeface="+mn-lt"/>
                <a:ea typeface="+mn-ea"/>
                <a:cs typeface="+mn-cs"/>
              </a:rPr>
              <a:t> };</a:t>
            </a:r>
          </a:p>
          <a:p>
            <a:pPr lvl="1" algn="just" eaLnBrk="1">
              <a:spcBef>
                <a:spcPts val="600"/>
              </a:spcBef>
              <a:spcAft>
                <a:spcPts val="293"/>
              </a:spcAft>
            </a:pPr>
            <a:r>
              <a:rPr lang="en-US" sz="1600" b="1" dirty="0">
                <a:solidFill>
                  <a:srgbClr val="006600"/>
                </a:solidFill>
                <a:latin typeface="+mn-lt"/>
                <a:ea typeface="+mn-ea"/>
                <a:cs typeface="+mn-cs"/>
              </a:rPr>
              <a:t>void </a:t>
            </a:r>
            <a:r>
              <a:rPr lang="en-US" sz="1600" b="1" dirty="0" err="1">
                <a:solidFill>
                  <a:srgbClr val="006600"/>
                </a:solidFill>
                <a:latin typeface="+mn-lt"/>
                <a:ea typeface="+mn-ea"/>
                <a:cs typeface="+mn-cs"/>
              </a:rPr>
              <a:t>print_details</a:t>
            </a:r>
            <a:r>
              <a:rPr lang="en-US" sz="1600" b="1" dirty="0">
                <a:solidFill>
                  <a:srgbClr val="006600"/>
                </a:solidFill>
                <a:latin typeface="+mn-lt"/>
                <a:ea typeface="+mn-ea"/>
                <a:cs typeface="+mn-cs"/>
              </a:rPr>
              <a:t>(struct employee e)</a:t>
            </a:r>
          </a:p>
          <a:p>
            <a:pPr lvl="1" algn="just" eaLnBrk="1">
              <a:spcBef>
                <a:spcPts val="600"/>
              </a:spcBef>
              <a:spcAft>
                <a:spcPts val="293"/>
              </a:spcAft>
            </a:pPr>
            <a:r>
              <a:rPr lang="en-US" sz="1600" b="1" dirty="0">
                <a:solidFill>
                  <a:srgbClr val="006600"/>
                </a:solidFill>
                <a:latin typeface="+mn-lt"/>
                <a:ea typeface="+mn-ea"/>
                <a:cs typeface="+mn-cs"/>
              </a:rPr>
              <a:t>{</a:t>
            </a:r>
          </a:p>
          <a:p>
            <a:pPr lvl="1" algn="just" eaLnBrk="1">
              <a:spcBef>
                <a:spcPts val="600"/>
              </a:spcBef>
              <a:spcAft>
                <a:spcPts val="293"/>
              </a:spcAft>
            </a:pPr>
            <a:r>
              <a:rPr lang="en-US" sz="1600" b="1" dirty="0">
                <a:solidFill>
                  <a:srgbClr val="006600"/>
                </a:solidFill>
                <a:latin typeface="+mn-lt"/>
                <a:ea typeface="+mn-ea"/>
                <a:cs typeface="+mn-cs"/>
              </a:rPr>
              <a:t>        </a:t>
            </a:r>
            <a:r>
              <a:rPr lang="en-US" sz="1600" b="1" dirty="0" err="1">
                <a:solidFill>
                  <a:srgbClr val="006600"/>
                </a:solidFill>
                <a:latin typeface="+mn-lt"/>
                <a:ea typeface="+mn-ea"/>
                <a:cs typeface="+mn-cs"/>
              </a:rPr>
              <a:t>printf</a:t>
            </a:r>
            <a:r>
              <a:rPr lang="en-US" sz="1600" b="1" dirty="0">
                <a:solidFill>
                  <a:srgbClr val="006600"/>
                </a:solidFill>
                <a:latin typeface="+mn-lt"/>
                <a:ea typeface="+mn-ea"/>
                <a:cs typeface="+mn-cs"/>
              </a:rPr>
              <a:t>(" Emp id  is: %d \n", e.id);</a:t>
            </a:r>
          </a:p>
          <a:p>
            <a:pPr lvl="1" algn="just" eaLnBrk="1">
              <a:spcBef>
                <a:spcPts val="600"/>
              </a:spcBef>
              <a:spcAft>
                <a:spcPts val="293"/>
              </a:spcAft>
            </a:pPr>
            <a:r>
              <a:rPr lang="en-US" sz="1600" b="1" dirty="0">
                <a:solidFill>
                  <a:srgbClr val="006600"/>
                </a:solidFill>
                <a:latin typeface="+mn-lt"/>
                <a:ea typeface="+mn-ea"/>
                <a:cs typeface="+mn-cs"/>
              </a:rPr>
              <a:t>        </a:t>
            </a:r>
            <a:r>
              <a:rPr lang="en-US" sz="1600" b="1" dirty="0" err="1">
                <a:solidFill>
                  <a:srgbClr val="006600"/>
                </a:solidFill>
                <a:latin typeface="+mn-lt"/>
                <a:ea typeface="+mn-ea"/>
                <a:cs typeface="+mn-cs"/>
              </a:rPr>
              <a:t>printf</a:t>
            </a:r>
            <a:r>
              <a:rPr lang="en-US" sz="1600" b="1" dirty="0">
                <a:solidFill>
                  <a:srgbClr val="006600"/>
                </a:solidFill>
                <a:latin typeface="+mn-lt"/>
                <a:ea typeface="+mn-ea"/>
                <a:cs typeface="+mn-cs"/>
              </a:rPr>
              <a:t>(" Emp Name is: %s \n", e.name);</a:t>
            </a:r>
          </a:p>
          <a:p>
            <a:pPr lvl="1" algn="just" eaLnBrk="1">
              <a:spcBef>
                <a:spcPts val="600"/>
              </a:spcBef>
              <a:spcAft>
                <a:spcPts val="293"/>
              </a:spcAft>
            </a:pPr>
            <a:r>
              <a:rPr lang="en-US" sz="1600" b="1" dirty="0">
                <a:solidFill>
                  <a:srgbClr val="006600"/>
                </a:solidFill>
                <a:latin typeface="+mn-lt"/>
                <a:ea typeface="+mn-ea"/>
                <a:cs typeface="+mn-cs"/>
              </a:rPr>
              <a:t>        </a:t>
            </a:r>
            <a:r>
              <a:rPr lang="en-US" sz="1600" b="1" dirty="0" err="1">
                <a:solidFill>
                  <a:srgbClr val="006600"/>
                </a:solidFill>
                <a:latin typeface="+mn-lt"/>
                <a:ea typeface="+mn-ea"/>
                <a:cs typeface="+mn-cs"/>
              </a:rPr>
              <a:t>printf</a:t>
            </a:r>
            <a:r>
              <a:rPr lang="en-US" sz="1600" b="1" dirty="0">
                <a:solidFill>
                  <a:srgbClr val="006600"/>
                </a:solidFill>
                <a:latin typeface="+mn-lt"/>
                <a:ea typeface="+mn-ea"/>
                <a:cs typeface="+mn-cs"/>
              </a:rPr>
              <a:t>(" Emp salary is: %f \n", </a:t>
            </a:r>
            <a:r>
              <a:rPr lang="en-US" sz="1600" b="1" dirty="0" err="1">
                <a:solidFill>
                  <a:srgbClr val="006600"/>
                </a:solidFill>
                <a:latin typeface="+mn-lt"/>
                <a:ea typeface="+mn-ea"/>
                <a:cs typeface="+mn-cs"/>
              </a:rPr>
              <a:t>e.salary</a:t>
            </a:r>
            <a:r>
              <a:rPr lang="en-US" sz="1600" b="1" dirty="0">
                <a:solidFill>
                  <a:srgbClr val="006600"/>
                </a:solidFill>
                <a:latin typeface="+mn-lt"/>
                <a:ea typeface="+mn-ea"/>
                <a:cs typeface="+mn-cs"/>
              </a:rPr>
              <a:t>);</a:t>
            </a:r>
          </a:p>
          <a:p>
            <a:pPr lvl="1" algn="just" eaLnBrk="1">
              <a:spcBef>
                <a:spcPts val="600"/>
              </a:spcBef>
              <a:spcAft>
                <a:spcPts val="293"/>
              </a:spcAft>
            </a:pPr>
            <a:r>
              <a:rPr lang="en-US" sz="1600" b="1" dirty="0">
                <a:solidFill>
                  <a:srgbClr val="006600"/>
                </a:solidFill>
                <a:latin typeface="+mn-lt"/>
                <a:ea typeface="+mn-ea"/>
                <a:cs typeface="+mn-cs"/>
              </a:rPr>
              <a:t>        </a:t>
            </a:r>
            <a:r>
              <a:rPr lang="en-US" sz="1600" b="1" dirty="0" err="1">
                <a:solidFill>
                  <a:srgbClr val="006600"/>
                </a:solidFill>
                <a:latin typeface="+mn-lt"/>
                <a:ea typeface="+mn-ea"/>
                <a:cs typeface="+mn-cs"/>
              </a:rPr>
              <a:t>printf</a:t>
            </a:r>
            <a:r>
              <a:rPr lang="en-US" sz="1600" b="1" dirty="0">
                <a:solidFill>
                  <a:srgbClr val="006600"/>
                </a:solidFill>
                <a:latin typeface="+mn-lt"/>
                <a:ea typeface="+mn-ea"/>
                <a:cs typeface="+mn-cs"/>
              </a:rPr>
              <a:t>(" gender is: %c \n", </a:t>
            </a:r>
            <a:r>
              <a:rPr lang="en-US" sz="1600" b="1" dirty="0" err="1">
                <a:solidFill>
                  <a:srgbClr val="006600"/>
                </a:solidFill>
                <a:latin typeface="+mn-lt"/>
                <a:ea typeface="+mn-ea"/>
                <a:cs typeface="+mn-cs"/>
              </a:rPr>
              <a:t>e.gender</a:t>
            </a:r>
            <a:r>
              <a:rPr lang="en-US" sz="1600" b="1" dirty="0">
                <a:solidFill>
                  <a:srgbClr val="006600"/>
                </a:solidFill>
                <a:latin typeface="+mn-lt"/>
                <a:ea typeface="+mn-ea"/>
                <a:cs typeface="+mn-cs"/>
              </a:rPr>
              <a:t>);</a:t>
            </a:r>
          </a:p>
          <a:p>
            <a:pPr lvl="1" algn="just" eaLnBrk="1">
              <a:spcBef>
                <a:spcPts val="600"/>
              </a:spcBef>
              <a:spcAft>
                <a:spcPts val="293"/>
              </a:spcAft>
            </a:pPr>
            <a:r>
              <a:rPr lang="en-US" sz="1600" b="1" dirty="0">
                <a:solidFill>
                  <a:srgbClr val="006600"/>
                </a:solidFill>
                <a:latin typeface="+mn-lt"/>
                <a:ea typeface="+mn-ea"/>
                <a:cs typeface="+mn-cs"/>
              </a:rPr>
              <a:t>}</a:t>
            </a:r>
          </a:p>
          <a:p>
            <a:pPr lvl="1" algn="just" eaLnBrk="1">
              <a:spcBef>
                <a:spcPts val="600"/>
              </a:spcBef>
              <a:spcAft>
                <a:spcPts val="293"/>
              </a:spcAft>
            </a:pPr>
            <a:endParaRPr lang="en-US" sz="1600" b="1" dirty="0">
              <a:solidFill>
                <a:srgbClr val="006600"/>
              </a:solidFill>
              <a:latin typeface="+mn-lt"/>
              <a:ea typeface="+mn-ea"/>
              <a:cs typeface="+mn-cs"/>
            </a:endParaRPr>
          </a:p>
        </p:txBody>
      </p:sp>
      <p:sp>
        <p:nvSpPr>
          <p:cNvPr id="2" name="TextBox 1">
            <a:extLst>
              <a:ext uri="{FF2B5EF4-FFF2-40B4-BE49-F238E27FC236}">
                <a16:creationId xmlns:a16="http://schemas.microsoft.com/office/drawing/2014/main" xmlns="" id="{C9E163F8-5919-449D-9F3F-347FF641B5FC}"/>
              </a:ext>
            </a:extLst>
          </p:cNvPr>
          <p:cNvSpPr txBox="1"/>
          <p:nvPr/>
        </p:nvSpPr>
        <p:spPr>
          <a:xfrm>
            <a:off x="4953000" y="842710"/>
            <a:ext cx="3886200" cy="5901518"/>
          </a:xfrm>
          <a:prstGeom prst="rect">
            <a:avLst/>
          </a:prstGeom>
          <a:solidFill>
            <a:schemeClr val="accent6">
              <a:lumMod val="20000"/>
              <a:lumOff val="80000"/>
            </a:schemeClr>
          </a:solidFill>
          <a:ln>
            <a:noFill/>
          </a:ln>
          <a:effectLst/>
        </p:spPr>
        <p:txBody>
          <a:bodyPr lIns="0" tIns="20900" rIns="0" bIns="0"/>
          <a:lstStyle>
            <a:defPPr>
              <a:defRPr lang="en-US"/>
            </a:defPPr>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1pPr>
            <a:lvl2pPr lvl="1" algn="just" eaLnBrk="1">
              <a:spcBef>
                <a:spcPts val="1500"/>
              </a:spcBef>
              <a:spcAft>
                <a:spcPts val="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700" b="1">
                <a:solidFill>
                  <a:srgbClr val="006600"/>
                </a:solidFill>
                <a:latin typeface="+mn-lt"/>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pPr lvl="1"/>
            <a:r>
              <a:rPr lang="en-US" dirty="0"/>
              <a:t> int main()</a:t>
            </a:r>
          </a:p>
          <a:p>
            <a:pPr lvl="1"/>
            <a:r>
              <a:rPr lang="en-US" dirty="0"/>
              <a:t> {</a:t>
            </a:r>
          </a:p>
          <a:p>
            <a:pPr lvl="1"/>
            <a:r>
              <a:rPr lang="en-US" dirty="0"/>
              <a:t>        struct employee emp1;</a:t>
            </a:r>
          </a:p>
          <a:p>
            <a:pPr lvl="1"/>
            <a:r>
              <a:rPr lang="en-US" dirty="0"/>
              <a:t>        emp1.id=1;</a:t>
            </a:r>
          </a:p>
          <a:p>
            <a:pPr lvl="1"/>
            <a:r>
              <a:rPr lang="en-US" dirty="0"/>
              <a:t>        </a:t>
            </a:r>
            <a:r>
              <a:rPr lang="en-US" dirty="0" err="1"/>
              <a:t>strcpy</a:t>
            </a:r>
            <a:r>
              <a:rPr lang="en-US" dirty="0"/>
              <a:t>(emp1.name, "Ravi");</a:t>
            </a:r>
          </a:p>
          <a:p>
            <a:pPr lvl="1"/>
            <a:r>
              <a:rPr lang="en-US" dirty="0"/>
              <a:t>        emp1.salary = 25234.5;</a:t>
            </a:r>
          </a:p>
          <a:p>
            <a:pPr lvl="1"/>
            <a:r>
              <a:rPr lang="en-US" dirty="0"/>
              <a:t>        emp1.gender = 'M';</a:t>
            </a:r>
          </a:p>
          <a:p>
            <a:pPr lvl="1"/>
            <a:r>
              <a:rPr lang="en-US" dirty="0"/>
              <a:t>        </a:t>
            </a:r>
            <a:r>
              <a:rPr lang="en-US" dirty="0" err="1"/>
              <a:t>print_details</a:t>
            </a:r>
            <a:r>
              <a:rPr lang="en-US" dirty="0"/>
              <a:t>(emp1);</a:t>
            </a:r>
          </a:p>
          <a:p>
            <a:pPr lvl="1"/>
            <a:r>
              <a:rPr lang="en-US" dirty="0"/>
              <a:t>        return 0;</a:t>
            </a:r>
          </a:p>
          <a:p>
            <a:pPr lvl="1"/>
            <a:r>
              <a:rPr lang="en-US" dirty="0"/>
              <a:t> }</a:t>
            </a:r>
          </a:p>
        </p:txBody>
      </p:sp>
    </p:spTree>
    <p:extLst>
      <p:ext uri="{BB962C8B-B14F-4D97-AF65-F5344CB8AC3E}">
        <p14:creationId xmlns:p14="http://schemas.microsoft.com/office/powerpoint/2010/main" xmlns="" val="162307709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899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Structures and pointers </a:t>
            </a:r>
          </a:p>
        </p:txBody>
      </p:sp>
      <p:sp>
        <p:nvSpPr>
          <p:cNvPr id="6" name="Text Box 4"/>
          <p:cNvSpPr txBox="1">
            <a:spLocks noChangeArrowheads="1"/>
          </p:cNvSpPr>
          <p:nvPr/>
        </p:nvSpPr>
        <p:spPr bwMode="auto">
          <a:xfrm>
            <a:off x="304801" y="1600200"/>
            <a:ext cx="2666999" cy="5334000"/>
          </a:xfrm>
          <a:prstGeom prst="rect">
            <a:avLst/>
          </a:prstGeom>
          <a:solidFill>
            <a:schemeClr val="accent6">
              <a:lumMod val="20000"/>
              <a:lumOff val="80000"/>
            </a:schemeClr>
          </a:solidFill>
          <a:ln>
            <a:noFill/>
          </a:ln>
          <a:effec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stdio.h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string.h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struct employee {</a:t>
            </a:r>
          </a:p>
          <a:p>
            <a:pPr lvl="1" algn="just" eaLnBrk="1">
              <a:spcBef>
                <a:spcPts val="1500"/>
              </a:spcBef>
              <a:spcAft>
                <a:spcPts val="293"/>
              </a:spcAft>
            </a:pPr>
            <a:r>
              <a:rPr lang="en-US" sz="1700" b="1" dirty="0">
                <a:solidFill>
                  <a:srgbClr val="006600"/>
                </a:solidFill>
                <a:latin typeface="+mn-lt"/>
                <a:ea typeface="+mn-ea"/>
                <a:cs typeface="+mn-cs"/>
              </a:rPr>
              <a:t>        int id;</a:t>
            </a:r>
          </a:p>
          <a:p>
            <a:pPr lvl="1" algn="just" eaLnBrk="1">
              <a:spcBef>
                <a:spcPts val="1500"/>
              </a:spcBef>
              <a:spcAft>
                <a:spcPts val="293"/>
              </a:spcAft>
            </a:pPr>
            <a:r>
              <a:rPr lang="en-US" sz="1700" b="1" dirty="0">
                <a:solidFill>
                  <a:srgbClr val="006600"/>
                </a:solidFill>
                <a:latin typeface="+mn-lt"/>
                <a:ea typeface="+mn-ea"/>
                <a:cs typeface="+mn-cs"/>
              </a:rPr>
              <a:t>        char name[20];</a:t>
            </a:r>
          </a:p>
          <a:p>
            <a:pPr lvl="1" algn="just" eaLnBrk="1">
              <a:spcBef>
                <a:spcPts val="1500"/>
              </a:spcBef>
              <a:spcAft>
                <a:spcPts val="293"/>
              </a:spcAft>
            </a:pPr>
            <a:r>
              <a:rPr lang="en-US" sz="1700" b="1" dirty="0">
                <a:solidFill>
                  <a:srgbClr val="006600"/>
                </a:solidFill>
                <a:latin typeface="+mn-lt"/>
                <a:ea typeface="+mn-ea"/>
                <a:cs typeface="+mn-cs"/>
              </a:rPr>
              <a:t>        float salary;</a:t>
            </a:r>
          </a:p>
          <a:p>
            <a:pPr lvl="1" algn="just" eaLnBrk="1">
              <a:spcBef>
                <a:spcPts val="1500"/>
              </a:spcBef>
              <a:spcAft>
                <a:spcPts val="293"/>
              </a:spcAft>
            </a:pPr>
            <a:r>
              <a:rPr lang="en-US" sz="1700" b="1" dirty="0">
                <a:solidFill>
                  <a:srgbClr val="006600"/>
                </a:solidFill>
                <a:latin typeface="+mn-lt"/>
                <a:ea typeface="+mn-ea"/>
                <a:cs typeface="+mn-cs"/>
              </a:rPr>
              <a:t>        char gender;</a:t>
            </a:r>
          </a:p>
          <a:p>
            <a:pPr lvl="1" algn="just" eaLnBrk="1">
              <a:spcBef>
                <a:spcPts val="1500"/>
              </a:spcBef>
              <a:spcAft>
                <a:spcPts val="293"/>
              </a:spcAft>
            </a:pPr>
            <a:r>
              <a:rPr lang="en-US" sz="1700" b="1" dirty="0">
                <a:solidFill>
                  <a:srgbClr val="006600"/>
                </a:solidFill>
                <a:latin typeface="+mn-lt"/>
                <a:ea typeface="+mn-ea"/>
                <a:cs typeface="+mn-cs"/>
              </a:rPr>
              <a:t> };</a:t>
            </a:r>
          </a:p>
        </p:txBody>
      </p:sp>
      <p:sp>
        <p:nvSpPr>
          <p:cNvPr id="2" name="TextBox 1">
            <a:extLst>
              <a:ext uri="{FF2B5EF4-FFF2-40B4-BE49-F238E27FC236}">
                <a16:creationId xmlns:a16="http://schemas.microsoft.com/office/drawing/2014/main" xmlns="" id="{C9E163F8-5919-449D-9F3F-347FF641B5FC}"/>
              </a:ext>
            </a:extLst>
          </p:cNvPr>
          <p:cNvSpPr txBox="1"/>
          <p:nvPr/>
        </p:nvSpPr>
        <p:spPr>
          <a:xfrm>
            <a:off x="3200400" y="1512332"/>
            <a:ext cx="5638800" cy="5421868"/>
          </a:xfrm>
          <a:prstGeom prst="rect">
            <a:avLst/>
          </a:prstGeom>
          <a:solidFill>
            <a:schemeClr val="accent6">
              <a:lumMod val="20000"/>
              <a:lumOff val="80000"/>
            </a:schemeClr>
          </a:solidFill>
          <a:ln>
            <a:noFill/>
          </a:ln>
          <a:effectLst/>
        </p:spPr>
        <p:txBody>
          <a:bodyPr lIns="0" tIns="20900" rIns="0" bIns="0"/>
          <a:lstStyle>
            <a:defPPr>
              <a:defRPr lang="en-US"/>
            </a:defPPr>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1pPr>
            <a:lvl2pPr lvl="1" algn="just" eaLnBrk="1">
              <a:spcBef>
                <a:spcPts val="1500"/>
              </a:spcBef>
              <a:spcAft>
                <a:spcPts val="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700" b="1">
                <a:solidFill>
                  <a:srgbClr val="006600"/>
                </a:solidFill>
                <a:latin typeface="+mn-lt"/>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pPr lvl="1">
              <a:spcBef>
                <a:spcPts val="600"/>
              </a:spcBef>
            </a:pPr>
            <a:r>
              <a:rPr lang="en-US" dirty="0"/>
              <a:t>int main()</a:t>
            </a:r>
          </a:p>
          <a:p>
            <a:pPr lvl="1">
              <a:spcBef>
                <a:spcPts val="600"/>
              </a:spcBef>
            </a:pPr>
            <a:r>
              <a:rPr lang="en-US" dirty="0"/>
              <a:t> {</a:t>
            </a:r>
          </a:p>
          <a:p>
            <a:pPr lvl="1">
              <a:spcBef>
                <a:spcPts val="600"/>
              </a:spcBef>
            </a:pPr>
            <a:r>
              <a:rPr lang="en-US" dirty="0"/>
              <a:t>        struct employee emp1;</a:t>
            </a:r>
          </a:p>
          <a:p>
            <a:pPr lvl="1">
              <a:spcBef>
                <a:spcPts val="600"/>
              </a:spcBef>
            </a:pPr>
            <a:r>
              <a:rPr lang="en-US" dirty="0"/>
              <a:t>        struct employee *</a:t>
            </a:r>
            <a:r>
              <a:rPr lang="en-US" dirty="0" err="1"/>
              <a:t>ptr</a:t>
            </a:r>
            <a:r>
              <a:rPr lang="en-US" dirty="0"/>
              <a:t>;</a:t>
            </a:r>
          </a:p>
          <a:p>
            <a:pPr lvl="1">
              <a:spcBef>
                <a:spcPts val="600"/>
              </a:spcBef>
            </a:pPr>
            <a:r>
              <a:rPr lang="en-US" dirty="0"/>
              <a:t>        emp1.id=1;</a:t>
            </a:r>
          </a:p>
          <a:p>
            <a:pPr lvl="1">
              <a:spcBef>
                <a:spcPts val="600"/>
              </a:spcBef>
            </a:pPr>
            <a:r>
              <a:rPr lang="en-US" dirty="0"/>
              <a:t>        </a:t>
            </a:r>
            <a:r>
              <a:rPr lang="en-US" dirty="0" err="1"/>
              <a:t>strcpy</a:t>
            </a:r>
            <a:r>
              <a:rPr lang="en-US" dirty="0"/>
              <a:t>(emp1.name, "Ravi");</a:t>
            </a:r>
          </a:p>
          <a:p>
            <a:pPr lvl="1">
              <a:spcBef>
                <a:spcPts val="600"/>
              </a:spcBef>
            </a:pPr>
            <a:r>
              <a:rPr lang="en-US" dirty="0"/>
              <a:t>        emp1.salary = 25234.5;</a:t>
            </a:r>
          </a:p>
          <a:p>
            <a:pPr lvl="1">
              <a:spcBef>
                <a:spcPts val="600"/>
              </a:spcBef>
            </a:pPr>
            <a:r>
              <a:rPr lang="en-US" dirty="0"/>
              <a:t>        emp1.gender = 'M';</a:t>
            </a:r>
          </a:p>
          <a:p>
            <a:pPr lvl="1">
              <a:spcBef>
                <a:spcPts val="600"/>
              </a:spcBef>
            </a:pPr>
            <a:r>
              <a:rPr lang="en-US" dirty="0"/>
              <a:t>        </a:t>
            </a:r>
            <a:r>
              <a:rPr lang="en-US" dirty="0" err="1"/>
              <a:t>ptr</a:t>
            </a:r>
            <a:r>
              <a:rPr lang="en-US" dirty="0"/>
              <a:t>=&amp;emp1;</a:t>
            </a:r>
          </a:p>
          <a:p>
            <a:pPr lvl="1">
              <a:spcBef>
                <a:spcPts val="600"/>
              </a:spcBef>
            </a:pPr>
            <a:r>
              <a:rPr lang="en-US" dirty="0"/>
              <a:t>        </a:t>
            </a:r>
            <a:r>
              <a:rPr lang="en-US" dirty="0" err="1"/>
              <a:t>printf</a:t>
            </a:r>
            <a:r>
              <a:rPr lang="en-US" dirty="0"/>
              <a:t>(" Emp id  is: %d \n", </a:t>
            </a:r>
            <a:r>
              <a:rPr lang="en-US" dirty="0" err="1"/>
              <a:t>ptr</a:t>
            </a:r>
            <a:r>
              <a:rPr lang="en-US" dirty="0"/>
              <a:t>-&gt;id);</a:t>
            </a:r>
          </a:p>
          <a:p>
            <a:pPr lvl="1">
              <a:spcBef>
                <a:spcPts val="600"/>
              </a:spcBef>
            </a:pPr>
            <a:r>
              <a:rPr lang="en-US" dirty="0"/>
              <a:t>        </a:t>
            </a:r>
            <a:r>
              <a:rPr lang="en-US" dirty="0" err="1"/>
              <a:t>printf</a:t>
            </a:r>
            <a:r>
              <a:rPr lang="en-US" dirty="0"/>
              <a:t>(" Emp Name is: %s \n", </a:t>
            </a:r>
            <a:r>
              <a:rPr lang="en-US" dirty="0" err="1"/>
              <a:t>ptr</a:t>
            </a:r>
            <a:r>
              <a:rPr lang="en-US" dirty="0"/>
              <a:t>-&gt;name);</a:t>
            </a:r>
          </a:p>
          <a:p>
            <a:pPr lvl="1">
              <a:spcBef>
                <a:spcPts val="600"/>
              </a:spcBef>
            </a:pPr>
            <a:r>
              <a:rPr lang="en-US" dirty="0"/>
              <a:t>        </a:t>
            </a:r>
            <a:r>
              <a:rPr lang="en-US" dirty="0" err="1"/>
              <a:t>printf</a:t>
            </a:r>
            <a:r>
              <a:rPr lang="en-US" dirty="0"/>
              <a:t>(" Emp salary is: %f \n", </a:t>
            </a:r>
            <a:r>
              <a:rPr lang="en-US" dirty="0" err="1"/>
              <a:t>ptr</a:t>
            </a:r>
            <a:r>
              <a:rPr lang="en-US" dirty="0"/>
              <a:t>-&gt;salary);</a:t>
            </a:r>
          </a:p>
          <a:p>
            <a:pPr lvl="1">
              <a:spcBef>
                <a:spcPts val="600"/>
              </a:spcBef>
            </a:pPr>
            <a:r>
              <a:rPr lang="en-US" dirty="0"/>
              <a:t>        </a:t>
            </a:r>
            <a:r>
              <a:rPr lang="en-US" dirty="0" err="1"/>
              <a:t>printf</a:t>
            </a:r>
            <a:r>
              <a:rPr lang="en-US" dirty="0"/>
              <a:t>(" gender is: %c \n", </a:t>
            </a:r>
            <a:r>
              <a:rPr lang="en-US" dirty="0" err="1"/>
              <a:t>ptr</a:t>
            </a:r>
            <a:r>
              <a:rPr lang="en-US" dirty="0"/>
              <a:t>-&gt;gender);</a:t>
            </a:r>
          </a:p>
          <a:p>
            <a:pPr lvl="1">
              <a:spcBef>
                <a:spcPts val="600"/>
              </a:spcBef>
            </a:pPr>
            <a:r>
              <a:rPr lang="en-US" dirty="0"/>
              <a:t>        return 0;</a:t>
            </a:r>
          </a:p>
          <a:p>
            <a:pPr lvl="1">
              <a:spcBef>
                <a:spcPts val="600"/>
              </a:spcBef>
            </a:pPr>
            <a:r>
              <a:rPr lang="en-US" dirty="0"/>
              <a:t> }</a:t>
            </a:r>
          </a:p>
        </p:txBody>
      </p:sp>
      <p:sp>
        <p:nvSpPr>
          <p:cNvPr id="5" name="TextBox 4">
            <a:extLst>
              <a:ext uri="{FF2B5EF4-FFF2-40B4-BE49-F238E27FC236}">
                <a16:creationId xmlns:a16="http://schemas.microsoft.com/office/drawing/2014/main" xmlns="" id="{45CEDBCC-5924-497E-8178-662B21620199}"/>
              </a:ext>
            </a:extLst>
          </p:cNvPr>
          <p:cNvSpPr txBox="1"/>
          <p:nvPr/>
        </p:nvSpPr>
        <p:spPr>
          <a:xfrm>
            <a:off x="685800" y="1143000"/>
            <a:ext cx="6553200" cy="369332"/>
          </a:xfrm>
          <a:prstGeom prst="rect">
            <a:avLst/>
          </a:prstGeom>
          <a:noFill/>
        </p:spPr>
        <p:txBody>
          <a:bodyPr wrap="square" rtlCol="0">
            <a:spAutoFit/>
          </a:bodyPr>
          <a:lstStyle/>
          <a:p>
            <a:endParaRPr lang="en-IN" dirty="0"/>
          </a:p>
        </p:txBody>
      </p:sp>
      <p:sp>
        <p:nvSpPr>
          <p:cNvPr id="7" name="Rectangle 2">
            <a:extLst>
              <a:ext uri="{FF2B5EF4-FFF2-40B4-BE49-F238E27FC236}">
                <a16:creationId xmlns:a16="http://schemas.microsoft.com/office/drawing/2014/main" xmlns="" id="{3AF2A4D7-F623-46AC-94EA-A2F448468D4C}"/>
              </a:ext>
            </a:extLst>
          </p:cNvPr>
          <p:cNvSpPr>
            <a:spLocks noChangeArrowheads="1"/>
          </p:cNvSpPr>
          <p:nvPr/>
        </p:nvSpPr>
        <p:spPr bwMode="auto">
          <a:xfrm>
            <a:off x="706111" y="965285"/>
            <a:ext cx="7046536" cy="307777"/>
          </a:xfrm>
          <a:prstGeom prst="rect">
            <a:avLst/>
          </a:prstGeom>
          <a:solidFill>
            <a:srgbClr val="F9FAF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euclid_circular_a"/>
              </a:rPr>
              <a:t>To access members of a structure using pointers using </a:t>
            </a:r>
            <a:r>
              <a:rPr kumimoji="0" lang="en-US" altLang="en-US" sz="2000" b="0" i="0" u="none" strike="noStrike" cap="none" normalizeH="0" baseline="0" dirty="0">
                <a:ln>
                  <a:noFill/>
                </a:ln>
                <a:solidFill>
                  <a:schemeClr val="tx1"/>
                </a:solidFill>
                <a:effectLst/>
                <a:latin typeface="droid sans mono"/>
              </a:rPr>
              <a:t>-&gt;</a:t>
            </a:r>
            <a:r>
              <a:rPr kumimoji="0" lang="en-US" altLang="en-US" sz="2000" b="0" i="0" u="none" strike="noStrike" cap="none" normalizeH="0" baseline="0" dirty="0">
                <a:ln>
                  <a:noFill/>
                </a:ln>
                <a:solidFill>
                  <a:schemeClr val="tx1"/>
                </a:solidFill>
                <a:effectLst/>
                <a:latin typeface="euclid_circular_a"/>
              </a:rPr>
              <a:t> operator.</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76664077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Pointer to the array of structures</a:t>
            </a:r>
          </a:p>
        </p:txBody>
      </p:sp>
      <p:sp>
        <p:nvSpPr>
          <p:cNvPr id="6" name="Text Box 4"/>
          <p:cNvSpPr txBox="1">
            <a:spLocks noChangeArrowheads="1"/>
          </p:cNvSpPr>
          <p:nvPr/>
        </p:nvSpPr>
        <p:spPr bwMode="auto">
          <a:xfrm>
            <a:off x="304800" y="949037"/>
            <a:ext cx="8706720" cy="498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0900" rIns="0" bIns="0"/>
          <a:lstStyle>
            <a:defPPr>
              <a:defRPr lang="en-US"/>
            </a:defPPr>
            <a:lvl1pPr algn="just" eaLnBrk="1">
              <a:lnSpc>
                <a:spcPct val="150000"/>
              </a:lnSpc>
              <a:spcAft>
                <a:spcPts val="1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r>
              <a:rPr lang="en-IN" dirty="0"/>
              <a:t>Pointer to array of structures stores the base address of the structure array</a:t>
            </a:r>
          </a:p>
        </p:txBody>
      </p:sp>
      <p:sp>
        <p:nvSpPr>
          <p:cNvPr id="7" name="Text Box 5"/>
          <p:cNvSpPr txBox="1">
            <a:spLocks noChangeArrowheads="1"/>
          </p:cNvSpPr>
          <p:nvPr/>
        </p:nvSpPr>
        <p:spPr bwMode="auto">
          <a:xfrm>
            <a:off x="685800" y="2209800"/>
            <a:ext cx="6475538" cy="402571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defPPr>
              <a:defRPr lang="en-US"/>
            </a:defPPr>
            <a:lvl1pPr eaLnBrk="0" hangingPunct="0">
              <a:spcBef>
                <a:spcPct val="20000"/>
              </a:spcBef>
              <a:defRPr sz="1800" b="1">
                <a:latin typeface="Courier New" pitchFamily="49" charset="0"/>
                <a:cs typeface="Arial" pitchFamily="34" charset="0"/>
              </a:defRPr>
            </a:lvl1pPr>
            <a:lvl2pPr marL="37931725" indent="-37474525" eaLnBrk="0" hangingPunct="0">
              <a:defRPr sz="2400">
                <a:latin typeface="Arial" pitchFamily="34" charset="0"/>
                <a:cs typeface="Arial" pitchFamily="34" charset="0"/>
              </a:defRPr>
            </a:lvl2pPr>
            <a:lvl3pPr eaLnBrk="0" hangingPunct="0">
              <a:defRPr sz="2400">
                <a:latin typeface="Arial" pitchFamily="34" charset="0"/>
                <a:cs typeface="Arial" pitchFamily="34" charset="0"/>
              </a:defRPr>
            </a:lvl3pPr>
            <a:lvl4pPr eaLnBrk="0" hangingPunct="0">
              <a:defRPr sz="2400">
                <a:latin typeface="Arial" pitchFamily="34" charset="0"/>
                <a:cs typeface="Arial" pitchFamily="34" charset="0"/>
              </a:defRPr>
            </a:lvl4pPr>
            <a:lvl5pPr eaLnBrk="0" hangingPunct="0">
              <a:defRPr sz="2400">
                <a:latin typeface="Arial" pitchFamily="34" charset="0"/>
                <a:cs typeface="Arial" pitchFamily="34" charset="0"/>
              </a:defRPr>
            </a:lvl5pPr>
            <a:lvl6pPr marL="457200" eaLnBrk="0" fontAlgn="base" hangingPunct="0">
              <a:spcBef>
                <a:spcPct val="0"/>
              </a:spcBef>
              <a:spcAft>
                <a:spcPct val="0"/>
              </a:spcAft>
              <a:defRPr sz="2400">
                <a:latin typeface="Arial" pitchFamily="34" charset="0"/>
                <a:cs typeface="Arial" pitchFamily="34" charset="0"/>
              </a:defRPr>
            </a:lvl6pPr>
            <a:lvl7pPr marL="914400" eaLnBrk="0" fontAlgn="base" hangingPunct="0">
              <a:spcBef>
                <a:spcPct val="0"/>
              </a:spcBef>
              <a:spcAft>
                <a:spcPct val="0"/>
              </a:spcAft>
              <a:defRPr sz="2400">
                <a:latin typeface="Arial" pitchFamily="34" charset="0"/>
                <a:cs typeface="Arial" pitchFamily="34" charset="0"/>
              </a:defRPr>
            </a:lvl7pPr>
            <a:lvl8pPr marL="1371600" eaLnBrk="0" fontAlgn="base" hangingPunct="0">
              <a:spcBef>
                <a:spcPct val="0"/>
              </a:spcBef>
              <a:spcAft>
                <a:spcPct val="0"/>
              </a:spcAft>
              <a:defRPr sz="2400">
                <a:latin typeface="Arial" pitchFamily="34" charset="0"/>
                <a:cs typeface="Arial" pitchFamily="34" charset="0"/>
              </a:defRPr>
            </a:lvl8pPr>
            <a:lvl9pPr marL="1828800" eaLnBrk="0" fontAlgn="base" hangingPunct="0">
              <a:spcBef>
                <a:spcPct val="0"/>
              </a:spcBef>
              <a:spcAft>
                <a:spcPct val="0"/>
              </a:spcAft>
              <a:defRPr sz="2400">
                <a:latin typeface="Arial" pitchFamily="34" charset="0"/>
                <a:cs typeface="Arial" pitchFamily="34" charset="0"/>
              </a:defRPr>
            </a:lvl9pPr>
          </a:lstStyle>
          <a:p>
            <a:r>
              <a:rPr lang="en-US" altLang="en-US" dirty="0"/>
              <a:t>struct hockey</a:t>
            </a:r>
          </a:p>
          <a:p>
            <a:r>
              <a:rPr lang="en-US" altLang="en-US" dirty="0"/>
              <a:t>{</a:t>
            </a:r>
          </a:p>
          <a:p>
            <a:r>
              <a:rPr lang="en-US" altLang="en-US" dirty="0"/>
              <a:t>    char team1[10];</a:t>
            </a:r>
          </a:p>
          <a:p>
            <a:r>
              <a:rPr lang="en-US" altLang="en-US" dirty="0"/>
              <a:t>    char team2[10];</a:t>
            </a:r>
          </a:p>
          <a:p>
            <a:r>
              <a:rPr lang="en-US" altLang="en-US" dirty="0"/>
              <a:t>    char venue[20];</a:t>
            </a:r>
          </a:p>
          <a:p>
            <a:r>
              <a:rPr lang="en-US" altLang="en-US" dirty="0"/>
              <a:t>    int result;</a:t>
            </a:r>
          </a:p>
          <a:p>
            <a:r>
              <a:rPr lang="en-US" altLang="en-US" dirty="0"/>
              <a:t>}match[4] = {</a:t>
            </a:r>
          </a:p>
          <a:p>
            <a:r>
              <a:rPr lang="en-US" altLang="en-US" dirty="0"/>
              <a:t>              {"IND","AUS","BANGALROE",1},</a:t>
            </a:r>
          </a:p>
          <a:p>
            <a:r>
              <a:rPr lang="en-US" altLang="en-US" dirty="0"/>
              <a:t>              {"</a:t>
            </a:r>
            <a:r>
              <a:rPr lang="en-US" altLang="en-US"/>
              <a:t>IND</a:t>
            </a:r>
            <a:r>
              <a:rPr lang="en-US" altLang="en-US" smtClean="0"/>
              <a:t>",“</a:t>
            </a:r>
            <a:r>
              <a:rPr lang="en-US" altLang="en-US" smtClean="0"/>
              <a:t>WI</a:t>
            </a:r>
            <a:r>
              <a:rPr lang="en-US" altLang="en-US" smtClean="0"/>
              <a:t>","</a:t>
            </a:r>
            <a:r>
              <a:rPr lang="en-US" altLang="en-US" dirty="0"/>
              <a:t>HYDERBAD",1},</a:t>
            </a:r>
          </a:p>
          <a:p>
            <a:r>
              <a:rPr lang="en-US" altLang="en-US" dirty="0"/>
              <a:t>              {"IND","NZ","CHENNAI",0},</a:t>
            </a:r>
          </a:p>
          <a:p>
            <a:r>
              <a:rPr lang="en-US" altLang="en-US" dirty="0"/>
              <a:t>              {"IND","SA","DELHI",1}</a:t>
            </a:r>
          </a:p>
          <a:p>
            <a:r>
              <a:rPr lang="en-US" altLang="en-US" dirty="0"/>
              <a:t>            };</a:t>
            </a:r>
          </a:p>
        </p:txBody>
      </p:sp>
      <p:sp>
        <p:nvSpPr>
          <p:cNvPr id="8" name="Rectangle 7"/>
          <p:cNvSpPr/>
          <p:nvPr/>
        </p:nvSpPr>
        <p:spPr>
          <a:xfrm>
            <a:off x="228600" y="1600200"/>
            <a:ext cx="1210588" cy="369332"/>
          </a:xfrm>
          <a:prstGeom prst="rect">
            <a:avLst/>
          </a:prstGeom>
        </p:spPr>
        <p:txBody>
          <a:bodyPr wrap="none">
            <a:spAutoFit/>
          </a:bodyPr>
          <a:lstStyle/>
          <a:p>
            <a:r>
              <a:rPr lang="en-US" b="1" dirty="0">
                <a:solidFill>
                  <a:srgbClr val="800000"/>
                </a:solidFill>
              </a:rPr>
              <a:t>Example:</a:t>
            </a:r>
            <a:endParaRPr lang="en-US" b="1" dirty="0"/>
          </a:p>
        </p:txBody>
      </p:sp>
    </p:spTree>
    <p:extLst>
      <p:ext uri="{BB962C8B-B14F-4D97-AF65-F5344CB8AC3E}">
        <p14:creationId xmlns:p14="http://schemas.microsoft.com/office/powerpoint/2010/main" xmlns="" val="36051135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Pointer to the array of structures…</a:t>
            </a:r>
          </a:p>
        </p:txBody>
      </p:sp>
      <p:sp>
        <p:nvSpPr>
          <p:cNvPr id="4" name="Text Box 5"/>
          <p:cNvSpPr txBox="1">
            <a:spLocks noChangeArrowheads="1"/>
          </p:cNvSpPr>
          <p:nvPr/>
        </p:nvSpPr>
        <p:spPr bwMode="auto">
          <a:xfrm>
            <a:off x="685800" y="1115092"/>
            <a:ext cx="8325720" cy="600472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defPPr>
              <a:defRPr lang="en-US"/>
            </a:defPPr>
            <a:lvl1pPr eaLnBrk="0" hangingPunct="0">
              <a:spcBef>
                <a:spcPct val="20000"/>
              </a:spcBef>
              <a:defRPr sz="1800" b="1">
                <a:latin typeface="Courier New" pitchFamily="49" charset="0"/>
                <a:cs typeface="Arial" pitchFamily="34" charset="0"/>
              </a:defRPr>
            </a:lvl1pPr>
            <a:lvl2pPr marL="37931725" indent="-37474525" eaLnBrk="0" hangingPunct="0">
              <a:defRPr sz="2400">
                <a:latin typeface="Arial" pitchFamily="34" charset="0"/>
                <a:cs typeface="Arial" pitchFamily="34" charset="0"/>
              </a:defRPr>
            </a:lvl2pPr>
            <a:lvl3pPr eaLnBrk="0" hangingPunct="0">
              <a:defRPr sz="2400">
                <a:latin typeface="Arial" pitchFamily="34" charset="0"/>
                <a:cs typeface="Arial" pitchFamily="34" charset="0"/>
              </a:defRPr>
            </a:lvl3pPr>
            <a:lvl4pPr eaLnBrk="0" hangingPunct="0">
              <a:defRPr sz="2400">
                <a:latin typeface="Arial" pitchFamily="34" charset="0"/>
                <a:cs typeface="Arial" pitchFamily="34" charset="0"/>
              </a:defRPr>
            </a:lvl4pPr>
            <a:lvl5pPr eaLnBrk="0" hangingPunct="0">
              <a:defRPr sz="2400">
                <a:latin typeface="Arial" pitchFamily="34" charset="0"/>
                <a:cs typeface="Arial" pitchFamily="34" charset="0"/>
              </a:defRPr>
            </a:lvl5pPr>
            <a:lvl6pPr marL="457200" eaLnBrk="0" fontAlgn="base" hangingPunct="0">
              <a:spcBef>
                <a:spcPct val="0"/>
              </a:spcBef>
              <a:spcAft>
                <a:spcPct val="0"/>
              </a:spcAft>
              <a:defRPr sz="2400">
                <a:latin typeface="Arial" pitchFamily="34" charset="0"/>
                <a:cs typeface="Arial" pitchFamily="34" charset="0"/>
              </a:defRPr>
            </a:lvl6pPr>
            <a:lvl7pPr marL="914400" eaLnBrk="0" fontAlgn="base" hangingPunct="0">
              <a:spcBef>
                <a:spcPct val="0"/>
              </a:spcBef>
              <a:spcAft>
                <a:spcPct val="0"/>
              </a:spcAft>
              <a:defRPr sz="2400">
                <a:latin typeface="Arial" pitchFamily="34" charset="0"/>
                <a:cs typeface="Arial" pitchFamily="34" charset="0"/>
              </a:defRPr>
            </a:lvl7pPr>
            <a:lvl8pPr marL="1371600" eaLnBrk="0" fontAlgn="base" hangingPunct="0">
              <a:spcBef>
                <a:spcPct val="0"/>
              </a:spcBef>
              <a:spcAft>
                <a:spcPct val="0"/>
              </a:spcAft>
              <a:defRPr sz="2400">
                <a:latin typeface="Arial" pitchFamily="34" charset="0"/>
                <a:cs typeface="Arial" pitchFamily="34" charset="0"/>
              </a:defRPr>
            </a:lvl8pPr>
            <a:lvl9pPr marL="1828800" eaLnBrk="0" fontAlgn="base" hangingPunct="0">
              <a:spcBef>
                <a:spcPct val="0"/>
              </a:spcBef>
              <a:spcAft>
                <a:spcPct val="0"/>
              </a:spcAft>
              <a:defRPr sz="2400">
                <a:latin typeface="Arial" pitchFamily="34" charset="0"/>
                <a:cs typeface="Arial" pitchFamily="34" charset="0"/>
              </a:defRPr>
            </a:lvl9pPr>
          </a:lstStyle>
          <a:p>
            <a:r>
              <a:rPr lang="en-US" altLang="en-US" sz="1700" dirty="0"/>
              <a:t>void main()</a:t>
            </a:r>
          </a:p>
          <a:p>
            <a:r>
              <a:rPr lang="en-US" altLang="en-US" sz="1700" dirty="0"/>
              <a:t>{</a:t>
            </a:r>
          </a:p>
          <a:p>
            <a:r>
              <a:rPr lang="en-US" altLang="en-US" sz="1700" dirty="0"/>
              <a:t>struct hockey *</a:t>
            </a:r>
            <a:r>
              <a:rPr lang="en-US" altLang="en-US" sz="1700" dirty="0" err="1"/>
              <a:t>ptr</a:t>
            </a:r>
            <a:r>
              <a:rPr lang="en-US" altLang="en-US" sz="1700" dirty="0"/>
              <a:t> = match;// By default match[0],base address</a:t>
            </a:r>
          </a:p>
          <a:p>
            <a:r>
              <a:rPr lang="en-US" altLang="en-US" sz="1700" dirty="0"/>
              <a:t>int </a:t>
            </a:r>
            <a:r>
              <a:rPr lang="en-US" altLang="en-US" sz="1700" dirty="0" err="1"/>
              <a:t>i</a:t>
            </a:r>
            <a:r>
              <a:rPr lang="en-US" altLang="en-US" sz="1700" dirty="0"/>
              <a:t>;</a:t>
            </a:r>
          </a:p>
          <a:p>
            <a:r>
              <a:rPr lang="en-US" altLang="en-US" sz="1700" dirty="0"/>
              <a:t>for(</a:t>
            </a:r>
            <a:r>
              <a:rPr lang="en-US" altLang="en-US" sz="1700" dirty="0" err="1"/>
              <a:t>i</a:t>
            </a:r>
            <a:r>
              <a:rPr lang="en-US" altLang="en-US" sz="1700" dirty="0"/>
              <a:t>=0;i&lt;4;i++)</a:t>
            </a:r>
          </a:p>
          <a:p>
            <a:r>
              <a:rPr lang="en-US" altLang="en-US" sz="1700" dirty="0"/>
              <a:t>    {</a:t>
            </a:r>
          </a:p>
          <a:p>
            <a:r>
              <a:rPr lang="en-US" altLang="en-US" sz="1700" dirty="0"/>
              <a:t>    </a:t>
            </a:r>
            <a:r>
              <a:rPr lang="en-US" altLang="en-US" sz="1700" dirty="0" err="1"/>
              <a:t>printf</a:t>
            </a:r>
            <a:r>
              <a:rPr lang="en-US" altLang="en-US" sz="1700" dirty="0"/>
              <a:t>("\</a:t>
            </a:r>
            <a:r>
              <a:rPr lang="en-US" altLang="en-US" sz="1700" dirty="0" err="1"/>
              <a:t>nMatch</a:t>
            </a:r>
            <a:r>
              <a:rPr lang="en-US" altLang="en-US" sz="1700" dirty="0"/>
              <a:t> : %d",i+1);</a:t>
            </a:r>
          </a:p>
          <a:p>
            <a:r>
              <a:rPr lang="en-US" altLang="en-US" sz="1700" dirty="0"/>
              <a:t>    </a:t>
            </a:r>
            <a:r>
              <a:rPr lang="en-US" altLang="en-US" sz="1700" dirty="0" err="1"/>
              <a:t>printf</a:t>
            </a:r>
            <a:r>
              <a:rPr lang="en-US" altLang="en-US" sz="1700" dirty="0"/>
              <a:t>("\</a:t>
            </a:r>
            <a:r>
              <a:rPr lang="en-US" altLang="en-US" sz="1700" dirty="0" err="1"/>
              <a:t>n%s</a:t>
            </a:r>
            <a:r>
              <a:rPr lang="en-US" altLang="en-US" sz="1700" dirty="0"/>
              <a:t> Vs %s",</a:t>
            </a:r>
            <a:r>
              <a:rPr lang="en-US" altLang="en-US" sz="1700" dirty="0" err="1"/>
              <a:t>ptr</a:t>
            </a:r>
            <a:r>
              <a:rPr lang="en-US" altLang="en-US" sz="1700" dirty="0"/>
              <a:t>-&gt;team1,ptr-&gt;team2);</a:t>
            </a:r>
          </a:p>
          <a:p>
            <a:r>
              <a:rPr lang="en-US" altLang="en-US" sz="1700" dirty="0"/>
              <a:t>    </a:t>
            </a:r>
            <a:r>
              <a:rPr lang="en-US" altLang="en-US" sz="1700" dirty="0" err="1"/>
              <a:t>printf</a:t>
            </a:r>
            <a:r>
              <a:rPr lang="en-US" altLang="en-US" sz="1700" dirty="0"/>
              <a:t>("\</a:t>
            </a:r>
            <a:r>
              <a:rPr lang="en-US" altLang="en-US" sz="1700" dirty="0" err="1"/>
              <a:t>nPlace</a:t>
            </a:r>
            <a:r>
              <a:rPr lang="en-US" altLang="en-US" sz="1700" dirty="0"/>
              <a:t> : %s\n",</a:t>
            </a:r>
            <a:r>
              <a:rPr lang="en-US" altLang="en-US" sz="1700" dirty="0" err="1"/>
              <a:t>ptr</a:t>
            </a:r>
            <a:r>
              <a:rPr lang="en-US" altLang="en-US" sz="1700" dirty="0"/>
              <a:t>-&gt;venue);</a:t>
            </a:r>
          </a:p>
          <a:p>
            <a:r>
              <a:rPr lang="en-US" altLang="en-US" sz="1700" dirty="0"/>
              <a:t>    if(match[</a:t>
            </a:r>
            <a:r>
              <a:rPr lang="en-US" altLang="en-US" sz="1700" dirty="0" err="1"/>
              <a:t>i</a:t>
            </a:r>
            <a:r>
              <a:rPr lang="en-US" altLang="en-US" sz="1700" dirty="0"/>
              <a:t>].result == 1)</a:t>
            </a:r>
          </a:p>
          <a:p>
            <a:r>
              <a:rPr lang="en-US" altLang="en-US" sz="1700" dirty="0"/>
              <a:t>        </a:t>
            </a:r>
            <a:r>
              <a:rPr lang="en-US" altLang="en-US" sz="1700" dirty="0" err="1"/>
              <a:t>printf</a:t>
            </a:r>
            <a:r>
              <a:rPr lang="en-US" altLang="en-US" sz="1700" dirty="0"/>
              <a:t>("</a:t>
            </a:r>
            <a:r>
              <a:rPr lang="en-US" altLang="en-US" sz="1700" dirty="0" err="1"/>
              <a:t>nWinner</a:t>
            </a:r>
            <a:r>
              <a:rPr lang="en-US" altLang="en-US" sz="1700" dirty="0"/>
              <a:t> : %s",</a:t>
            </a:r>
            <a:r>
              <a:rPr lang="en-US" altLang="en-US" sz="1700" dirty="0" err="1"/>
              <a:t>ptr</a:t>
            </a:r>
            <a:r>
              <a:rPr lang="en-US" altLang="en-US" sz="1700" dirty="0"/>
              <a:t>-&gt;team1);</a:t>
            </a:r>
          </a:p>
          <a:p>
            <a:r>
              <a:rPr lang="en-US" altLang="en-US" sz="1700" dirty="0"/>
              <a:t>    else</a:t>
            </a:r>
          </a:p>
          <a:p>
            <a:r>
              <a:rPr lang="en-US" altLang="en-US" sz="1700" dirty="0"/>
              <a:t>        </a:t>
            </a:r>
            <a:r>
              <a:rPr lang="en-US" altLang="en-US" sz="1700" dirty="0" err="1"/>
              <a:t>printf</a:t>
            </a:r>
            <a:r>
              <a:rPr lang="en-US" altLang="en-US" sz="1700" dirty="0"/>
              <a:t>("</a:t>
            </a:r>
            <a:r>
              <a:rPr lang="en-US" altLang="en-US" sz="1700" dirty="0" err="1"/>
              <a:t>nWinner</a:t>
            </a:r>
            <a:r>
              <a:rPr lang="en-US" altLang="en-US" sz="1700" dirty="0"/>
              <a:t> : %s",</a:t>
            </a:r>
            <a:r>
              <a:rPr lang="en-US" altLang="en-US" sz="1700" dirty="0" err="1"/>
              <a:t>ptr</a:t>
            </a:r>
            <a:r>
              <a:rPr lang="en-US" altLang="en-US" sz="1700" dirty="0"/>
              <a:t>-&gt;team2);</a:t>
            </a:r>
          </a:p>
          <a:p>
            <a:r>
              <a:rPr lang="en-US" altLang="en-US" sz="1700" dirty="0"/>
              <a:t>    </a:t>
            </a:r>
            <a:r>
              <a:rPr lang="en-US" altLang="en-US" sz="1700" dirty="0" err="1"/>
              <a:t>printf</a:t>
            </a:r>
            <a:r>
              <a:rPr lang="en-US" altLang="en-US" sz="1700" dirty="0"/>
              <a:t>("\n");</a:t>
            </a:r>
          </a:p>
          <a:p>
            <a:endParaRPr lang="en-US" altLang="en-US" sz="1700" dirty="0"/>
          </a:p>
          <a:p>
            <a:r>
              <a:rPr lang="en-US" altLang="en-US" sz="1700" dirty="0"/>
              <a:t>    // Move Pointer to next structure element</a:t>
            </a:r>
          </a:p>
          <a:p>
            <a:r>
              <a:rPr lang="en-US" altLang="en-US" sz="1700" dirty="0"/>
              <a:t>    </a:t>
            </a:r>
            <a:r>
              <a:rPr lang="en-US" altLang="en-US" sz="1700" dirty="0" err="1"/>
              <a:t>ptr</a:t>
            </a:r>
            <a:r>
              <a:rPr lang="en-US" altLang="en-US" sz="1700" dirty="0"/>
              <a:t>++;</a:t>
            </a:r>
          </a:p>
          <a:p>
            <a:r>
              <a:rPr lang="en-US" altLang="en-US" sz="1700" dirty="0"/>
              <a:t>    }</a:t>
            </a:r>
          </a:p>
          <a:p>
            <a:r>
              <a:rPr lang="en-US" altLang="en-US" sz="1700" dirty="0"/>
              <a:t>}</a:t>
            </a:r>
          </a:p>
        </p:txBody>
      </p:sp>
      <p:sp>
        <p:nvSpPr>
          <p:cNvPr id="8" name="Rectangle 7"/>
          <p:cNvSpPr/>
          <p:nvPr/>
        </p:nvSpPr>
        <p:spPr>
          <a:xfrm>
            <a:off x="228600" y="762000"/>
            <a:ext cx="2069797" cy="369332"/>
          </a:xfrm>
          <a:prstGeom prst="rect">
            <a:avLst/>
          </a:prstGeom>
        </p:spPr>
        <p:txBody>
          <a:bodyPr wrap="none">
            <a:spAutoFit/>
          </a:bodyPr>
          <a:lstStyle/>
          <a:p>
            <a:r>
              <a:rPr lang="en-US" b="1" dirty="0">
                <a:solidFill>
                  <a:srgbClr val="800000"/>
                </a:solidFill>
                <a:latin typeface="Verdanan"/>
              </a:rPr>
              <a:t>Example: Contd..</a:t>
            </a:r>
            <a:endParaRPr lang="en-US" b="1" dirty="0">
              <a:latin typeface="Verdanan"/>
            </a:endParaRPr>
          </a:p>
        </p:txBody>
      </p:sp>
    </p:spTree>
    <p:extLst>
      <p:ext uri="{BB962C8B-B14F-4D97-AF65-F5344CB8AC3E}">
        <p14:creationId xmlns:p14="http://schemas.microsoft.com/office/powerpoint/2010/main" xmlns="" val="4956316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17500" y="52389"/>
            <a:ext cx="8637588" cy="633412"/>
          </a:xfrm>
        </p:spPr>
        <p:txBody>
          <a:bodyPr/>
          <a:lstStyle/>
          <a:p>
            <a:r>
              <a:rPr lang="en-US" sz="3200" b="1" dirty="0"/>
              <a:t>Using </a:t>
            </a:r>
            <a:r>
              <a:rPr lang="en-US" sz="3200" b="1" dirty="0" err="1"/>
              <a:t>typedef</a:t>
            </a:r>
            <a:endParaRPr lang="en-US" sz="3200" b="1" dirty="0"/>
          </a:p>
        </p:txBody>
      </p:sp>
      <p:sp>
        <p:nvSpPr>
          <p:cNvPr id="6" name="Rectangle 3"/>
          <p:cNvSpPr txBox="1">
            <a:spLocks noChangeArrowheads="1"/>
          </p:cNvSpPr>
          <p:nvPr/>
        </p:nvSpPr>
        <p:spPr bwMode="gray">
          <a:xfrm>
            <a:off x="381000" y="914400"/>
            <a:ext cx="8229600"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0" indent="0">
              <a:lnSpc>
                <a:spcPct val="150000"/>
              </a:lnSpc>
              <a:buFont typeface="Wingdings" pitchFamily="2" charset="2"/>
              <a:buNone/>
            </a:pPr>
            <a:r>
              <a:rPr lang="en-US" sz="1600" b="1" dirty="0">
                <a:solidFill>
                  <a:srgbClr val="800000"/>
                </a:solidFill>
                <a:latin typeface="Verdana" pitchFamily="34" charset="0"/>
                <a:ea typeface="Verdana" pitchFamily="34" charset="0"/>
                <a:cs typeface="Verdana" pitchFamily="34" charset="0"/>
              </a:rPr>
              <a:t>What is </a:t>
            </a:r>
            <a:r>
              <a:rPr lang="en-US" sz="1600" b="1" dirty="0" err="1">
                <a:solidFill>
                  <a:srgbClr val="800000"/>
                </a:solidFill>
                <a:latin typeface="Verdana" pitchFamily="34" charset="0"/>
                <a:ea typeface="Verdana" pitchFamily="34" charset="0"/>
                <a:cs typeface="Verdana" pitchFamily="34" charset="0"/>
              </a:rPr>
              <a:t>typedef</a:t>
            </a:r>
            <a:r>
              <a:rPr lang="en-US" sz="1600" b="1" dirty="0">
                <a:solidFill>
                  <a:srgbClr val="800000"/>
                </a:solidFill>
                <a:latin typeface="Verdana" pitchFamily="34" charset="0"/>
                <a:ea typeface="Verdana" pitchFamily="34" charset="0"/>
                <a:cs typeface="Verdana" pitchFamily="34" charset="0"/>
              </a:rPr>
              <a:t>?</a:t>
            </a:r>
          </a:p>
          <a:p>
            <a:pPr>
              <a:lnSpc>
                <a:spcPct val="150000"/>
              </a:lnSpc>
              <a:buFont typeface="Courier New" pitchFamily="49" charset="0"/>
              <a:buChar char="o"/>
            </a:pPr>
            <a:r>
              <a:rPr lang="en-US" sz="1800" dirty="0" err="1">
                <a:latin typeface="Verdana" panose="020B0604030504040204" pitchFamily="34" charset="0"/>
                <a:ea typeface="Verdana" panose="020B0604030504040204" pitchFamily="34" charset="0"/>
                <a:cs typeface="Verdana" panose="020B0604030504040204" pitchFamily="34" charset="0"/>
              </a:rPr>
              <a:t>Typedef</a:t>
            </a:r>
            <a:r>
              <a:rPr lang="en-US" sz="1800" dirty="0">
                <a:latin typeface="Verdana" panose="020B0604030504040204" pitchFamily="34" charset="0"/>
                <a:ea typeface="Verdana" panose="020B0604030504040204" pitchFamily="34" charset="0"/>
                <a:cs typeface="Verdana" panose="020B0604030504040204" pitchFamily="34" charset="0"/>
              </a:rPr>
              <a:t>  is a keyword used to give a new name for the existing name in a C program.</a:t>
            </a:r>
          </a:p>
          <a:p>
            <a:pPr>
              <a:lnSpc>
                <a:spcPct val="150000"/>
              </a:lnSpc>
              <a:buFont typeface="Courier New" pitchFamily="49" charset="0"/>
              <a:buChar char="o"/>
            </a:pPr>
            <a:r>
              <a:rPr lang="en-US" sz="1800" b="1" dirty="0">
                <a:latin typeface="Verdana" panose="020B0604030504040204" pitchFamily="34" charset="0"/>
                <a:ea typeface="Verdana" panose="020B0604030504040204" pitchFamily="34" charset="0"/>
                <a:cs typeface="Verdana" panose="020B0604030504040204" pitchFamily="34" charset="0"/>
              </a:rPr>
              <a:t>Advantages: </a:t>
            </a:r>
            <a:r>
              <a:rPr lang="en-US" sz="1800" dirty="0">
                <a:latin typeface="Verdana" panose="020B0604030504040204" pitchFamily="34" charset="0"/>
                <a:ea typeface="Verdana" panose="020B0604030504040204" pitchFamily="34" charset="0"/>
                <a:cs typeface="Verdana" panose="020B0604030504040204" pitchFamily="34" charset="0"/>
              </a:rPr>
              <a:t>More readability, Easier to modify</a:t>
            </a:r>
          </a:p>
        </p:txBody>
      </p:sp>
      <p:sp>
        <p:nvSpPr>
          <p:cNvPr id="8" name="Rectangle 7"/>
          <p:cNvSpPr/>
          <p:nvPr/>
        </p:nvSpPr>
        <p:spPr>
          <a:xfrm>
            <a:off x="609599" y="3519845"/>
            <a:ext cx="3178961" cy="2288694"/>
          </a:xfrm>
          <a:prstGeom prst="rect">
            <a:avLst/>
          </a:prstGeom>
          <a:solidFill>
            <a:srgbClr val="FCFEFE"/>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p>
            <a:pPr algn="just"/>
            <a:r>
              <a:rPr lang="en-US" b="1" i="1" dirty="0" err="1">
                <a:solidFill>
                  <a:srgbClr val="FF0000"/>
                </a:solidFill>
                <a:latin typeface="Courier New" pitchFamily="49" charset="0"/>
                <a:cs typeface="Courier New" pitchFamily="49" charset="0"/>
              </a:rPr>
              <a:t>typedef</a:t>
            </a:r>
            <a:r>
              <a:rPr lang="en-US" b="1" i="1" dirty="0">
                <a:solidFill>
                  <a:srgbClr val="FF0000"/>
                </a:solidFill>
                <a:latin typeface="Courier New" pitchFamily="49" charset="0"/>
                <a:cs typeface="Courier New" pitchFamily="49" charset="0"/>
              </a:rPr>
              <a:t> </a:t>
            </a:r>
            <a:r>
              <a:rPr lang="en-US" b="1" i="1" dirty="0" err="1">
                <a:solidFill>
                  <a:srgbClr val="FF0000"/>
                </a:solidFill>
                <a:latin typeface="Courier New" pitchFamily="49" charset="0"/>
                <a:cs typeface="Courier New" pitchFamily="49" charset="0"/>
              </a:rPr>
              <a:t>struct</a:t>
            </a:r>
            <a:r>
              <a:rPr lang="en-US" b="1" i="1" dirty="0">
                <a:solidFill>
                  <a:srgbClr val="FF0000"/>
                </a:solidFill>
                <a:latin typeface="Courier New" pitchFamily="49" charset="0"/>
                <a:cs typeface="Courier New" pitchFamily="49" charset="0"/>
              </a:rPr>
              <a:t> student </a:t>
            </a:r>
          </a:p>
          <a:p>
            <a:pPr algn="just"/>
            <a:r>
              <a:rPr lang="en-US" b="1" i="1" dirty="0">
                <a:solidFill>
                  <a:srgbClr val="002060"/>
                </a:solidFill>
                <a:latin typeface="Courier New" pitchFamily="49" charset="0"/>
                <a:cs typeface="Courier New" pitchFamily="49" charset="0"/>
              </a:rPr>
              <a:t>{</a:t>
            </a:r>
          </a:p>
          <a:p>
            <a:pPr algn="just"/>
            <a:r>
              <a:rPr lang="en-US" b="1" i="1" dirty="0">
                <a:solidFill>
                  <a:srgbClr val="002060"/>
                </a:solidFill>
                <a:latin typeface="Courier New" pitchFamily="49" charset="0"/>
                <a:cs typeface="Courier New" pitchFamily="49" charset="0"/>
              </a:rPr>
              <a:t>  int id;</a:t>
            </a:r>
          </a:p>
          <a:p>
            <a:pPr algn="just"/>
            <a:r>
              <a:rPr lang="en-US" b="1" i="1" dirty="0">
                <a:solidFill>
                  <a:srgbClr val="002060"/>
                </a:solidFill>
                <a:latin typeface="Courier New" pitchFamily="49" charset="0"/>
                <a:cs typeface="Courier New" pitchFamily="49" charset="0"/>
              </a:rPr>
              <a:t>  char name[20];</a:t>
            </a:r>
          </a:p>
          <a:p>
            <a:pPr algn="just"/>
            <a:r>
              <a:rPr lang="en-US" b="1" i="1" dirty="0">
                <a:solidFill>
                  <a:srgbClr val="002060"/>
                </a:solidFill>
                <a:latin typeface="Courier New" pitchFamily="49" charset="0"/>
                <a:cs typeface="Courier New" pitchFamily="49" charset="0"/>
              </a:rPr>
              <a:t>  float percentage;</a:t>
            </a:r>
          </a:p>
          <a:p>
            <a:pPr algn="just"/>
            <a:r>
              <a:rPr lang="en-US" b="1" i="1" dirty="0">
                <a:solidFill>
                  <a:srgbClr val="002060"/>
                </a:solidFill>
                <a:latin typeface="Courier New" pitchFamily="49" charset="0"/>
                <a:cs typeface="Courier New" pitchFamily="49" charset="0"/>
              </a:rPr>
              <a:t>} status;</a:t>
            </a:r>
          </a:p>
          <a:p>
            <a:pPr algn="just"/>
            <a:endParaRPr lang="en-US" b="1" i="1" dirty="0">
              <a:solidFill>
                <a:srgbClr val="002060"/>
              </a:solidFill>
              <a:latin typeface="Courier New" pitchFamily="49" charset="0"/>
              <a:cs typeface="Courier New" pitchFamily="49" charset="0"/>
            </a:endParaRPr>
          </a:p>
          <a:p>
            <a:pPr algn="just"/>
            <a:r>
              <a:rPr lang="en-US" b="1" i="1" dirty="0">
                <a:solidFill>
                  <a:srgbClr val="002060"/>
                </a:solidFill>
                <a:latin typeface="Courier New" pitchFamily="49" charset="0"/>
                <a:cs typeface="Courier New" pitchFamily="49" charset="0"/>
              </a:rPr>
              <a:t>status record;</a:t>
            </a:r>
          </a:p>
        </p:txBody>
      </p:sp>
      <p:sp>
        <p:nvSpPr>
          <p:cNvPr id="9" name="Rectangle 8"/>
          <p:cNvSpPr/>
          <p:nvPr/>
        </p:nvSpPr>
        <p:spPr>
          <a:xfrm>
            <a:off x="457200" y="2938046"/>
            <a:ext cx="3331361" cy="338554"/>
          </a:xfrm>
          <a:prstGeom prst="rect">
            <a:avLst/>
          </a:prstGeom>
        </p:spPr>
        <p:txBody>
          <a:bodyPr wrap="none">
            <a:spAutoFit/>
          </a:bodyPr>
          <a:lstStyle/>
          <a:p>
            <a:r>
              <a:rPr lang="en-US" sz="1600" b="1" dirty="0">
                <a:solidFill>
                  <a:srgbClr val="800000"/>
                </a:solidFill>
                <a:latin typeface="Verdana" pitchFamily="34" charset="0"/>
                <a:ea typeface="Verdana" pitchFamily="34" charset="0"/>
                <a:cs typeface="Verdana" pitchFamily="34" charset="0"/>
              </a:rPr>
              <a:t>Example 1: With structures</a:t>
            </a:r>
          </a:p>
        </p:txBody>
      </p:sp>
      <p:sp>
        <p:nvSpPr>
          <p:cNvPr id="11" name="Rectangle 10"/>
          <p:cNvSpPr/>
          <p:nvPr/>
        </p:nvSpPr>
        <p:spPr>
          <a:xfrm>
            <a:off x="4174836" y="3524248"/>
            <a:ext cx="4130964" cy="2842692"/>
          </a:xfrm>
          <a:prstGeom prst="rect">
            <a:avLst/>
          </a:prstGeom>
          <a:solidFill>
            <a:srgbClr val="FCFEFE"/>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p>
            <a:pPr algn="just"/>
            <a:r>
              <a:rPr lang="en-US" b="1" i="1" dirty="0" err="1">
                <a:solidFill>
                  <a:srgbClr val="002060"/>
                </a:solidFill>
                <a:latin typeface="Courier New" pitchFamily="49" charset="0"/>
                <a:cs typeface="Courier New" pitchFamily="49" charset="0"/>
              </a:rPr>
              <a:t>struct</a:t>
            </a:r>
            <a:r>
              <a:rPr lang="en-US" b="1" i="1" dirty="0">
                <a:solidFill>
                  <a:srgbClr val="002060"/>
                </a:solidFill>
                <a:latin typeface="Courier New" pitchFamily="49" charset="0"/>
                <a:cs typeface="Courier New" pitchFamily="49" charset="0"/>
              </a:rPr>
              <a:t> student </a:t>
            </a:r>
          </a:p>
          <a:p>
            <a:pPr algn="just"/>
            <a:r>
              <a:rPr lang="en-US" b="1" i="1" dirty="0">
                <a:solidFill>
                  <a:srgbClr val="002060"/>
                </a:solidFill>
                <a:latin typeface="Courier New" pitchFamily="49" charset="0"/>
                <a:cs typeface="Courier New" pitchFamily="49" charset="0"/>
              </a:rPr>
              <a:t>{</a:t>
            </a:r>
          </a:p>
          <a:p>
            <a:pPr algn="just"/>
            <a:r>
              <a:rPr lang="en-US" b="1" i="1" dirty="0">
                <a:solidFill>
                  <a:srgbClr val="002060"/>
                </a:solidFill>
                <a:latin typeface="Courier New" pitchFamily="49" charset="0"/>
                <a:cs typeface="Courier New" pitchFamily="49" charset="0"/>
              </a:rPr>
              <a:t>  int id;</a:t>
            </a:r>
          </a:p>
          <a:p>
            <a:pPr algn="just"/>
            <a:r>
              <a:rPr lang="en-US" b="1" i="1" dirty="0">
                <a:solidFill>
                  <a:srgbClr val="002060"/>
                </a:solidFill>
                <a:latin typeface="Courier New" pitchFamily="49" charset="0"/>
                <a:cs typeface="Courier New" pitchFamily="49" charset="0"/>
              </a:rPr>
              <a:t>  char name[20];</a:t>
            </a:r>
          </a:p>
          <a:p>
            <a:pPr algn="just"/>
            <a:r>
              <a:rPr lang="en-US" b="1" i="1" dirty="0">
                <a:solidFill>
                  <a:srgbClr val="002060"/>
                </a:solidFill>
                <a:latin typeface="Courier New" pitchFamily="49" charset="0"/>
                <a:cs typeface="Courier New" pitchFamily="49" charset="0"/>
              </a:rPr>
              <a:t>  float percentage;</a:t>
            </a:r>
          </a:p>
          <a:p>
            <a:pPr algn="just"/>
            <a:r>
              <a:rPr lang="en-US" b="1" i="1" dirty="0">
                <a:solidFill>
                  <a:srgbClr val="002060"/>
                </a:solidFill>
                <a:latin typeface="Courier New" pitchFamily="49" charset="0"/>
                <a:cs typeface="Courier New" pitchFamily="49" charset="0"/>
              </a:rPr>
              <a:t>};</a:t>
            </a:r>
          </a:p>
          <a:p>
            <a:pPr algn="just"/>
            <a:endParaRPr lang="en-US" b="1" i="1" dirty="0">
              <a:solidFill>
                <a:srgbClr val="002060"/>
              </a:solidFill>
              <a:latin typeface="Courier New" pitchFamily="49" charset="0"/>
              <a:cs typeface="Courier New" pitchFamily="49" charset="0"/>
            </a:endParaRPr>
          </a:p>
          <a:p>
            <a:pPr algn="just"/>
            <a:r>
              <a:rPr lang="en-US" b="1" i="1" dirty="0" err="1">
                <a:solidFill>
                  <a:srgbClr val="FF0000"/>
                </a:solidFill>
                <a:latin typeface="Courier New" pitchFamily="49" charset="0"/>
                <a:cs typeface="Courier New" pitchFamily="49" charset="0"/>
              </a:rPr>
              <a:t>typedef</a:t>
            </a:r>
            <a:r>
              <a:rPr lang="en-US" b="1" i="1" dirty="0">
                <a:solidFill>
                  <a:srgbClr val="FF0000"/>
                </a:solidFill>
                <a:latin typeface="Courier New" pitchFamily="49" charset="0"/>
                <a:cs typeface="Courier New" pitchFamily="49" charset="0"/>
              </a:rPr>
              <a:t> </a:t>
            </a:r>
            <a:r>
              <a:rPr lang="en-US" b="1" i="1" dirty="0" err="1">
                <a:solidFill>
                  <a:srgbClr val="FF0000"/>
                </a:solidFill>
                <a:latin typeface="Courier New" pitchFamily="49" charset="0"/>
                <a:cs typeface="Courier New" pitchFamily="49" charset="0"/>
              </a:rPr>
              <a:t>struct</a:t>
            </a:r>
            <a:r>
              <a:rPr lang="en-US" b="1" i="1" dirty="0">
                <a:solidFill>
                  <a:srgbClr val="FF0000"/>
                </a:solidFill>
                <a:latin typeface="Courier New" pitchFamily="49" charset="0"/>
                <a:cs typeface="Courier New" pitchFamily="49" charset="0"/>
              </a:rPr>
              <a:t> student status;</a:t>
            </a:r>
          </a:p>
          <a:p>
            <a:pPr algn="just"/>
            <a:r>
              <a:rPr lang="en-US" b="1" i="1" dirty="0">
                <a:solidFill>
                  <a:srgbClr val="002060"/>
                </a:solidFill>
                <a:latin typeface="Courier New" pitchFamily="49" charset="0"/>
                <a:cs typeface="Courier New" pitchFamily="49" charset="0"/>
              </a:rPr>
              <a:t>status record;</a:t>
            </a:r>
          </a:p>
        </p:txBody>
      </p:sp>
    </p:spTree>
    <p:extLst>
      <p:ext uri="{BB962C8B-B14F-4D97-AF65-F5344CB8AC3E}">
        <p14:creationId xmlns:p14="http://schemas.microsoft.com/office/powerpoint/2010/main" xmlns="" val="502267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300" dirty="0"/>
              <a:t>Assignments</a:t>
            </a:r>
          </a:p>
        </p:txBody>
      </p:sp>
      <p:sp>
        <p:nvSpPr>
          <p:cNvPr id="3" name="Text Box 4"/>
          <p:cNvSpPr txBox="1">
            <a:spLocks noChangeArrowheads="1"/>
          </p:cNvSpPr>
          <p:nvPr/>
        </p:nvSpPr>
        <p:spPr bwMode="auto">
          <a:xfrm>
            <a:off x="304800" y="914401"/>
            <a:ext cx="8706720" cy="990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marL="285750" indent="-285750" algn="just" eaLnBrk="1">
              <a:spcAft>
                <a:spcPts val="1293"/>
              </a:spcAft>
              <a:buFont typeface="Wingdings" panose="05000000000000000000" pitchFamily="2" charset="2"/>
              <a:buChar char="§"/>
            </a:pP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Student record management System </a:t>
            </a:r>
          </a:p>
          <a:p>
            <a:pPr marL="285750" indent="-285750" algn="just" eaLnBrk="1">
              <a:spcAft>
                <a:spcPts val="1293"/>
              </a:spcAft>
              <a:buFont typeface="Wingdings" panose="05000000000000000000" pitchFamily="2" charset="2"/>
              <a:buChar char="§"/>
            </a:pPr>
            <a:r>
              <a:rPr lang="en-US" dirty="0">
                <a:solidFill>
                  <a:srgbClr val="002060"/>
                </a:solidFill>
                <a:latin typeface="Verdana" panose="020B0604030504040204" pitchFamily="34" charset="0"/>
                <a:ea typeface="Verdana" panose="020B0604030504040204" pitchFamily="34" charset="0"/>
                <a:cs typeface="Verdana" panose="020B0604030504040204" pitchFamily="34" charset="0"/>
              </a:rPr>
              <a:t>Write  a  C  program  to  keep  records  and  perform  statistical  analysis  for  a  class  of  20 students.   The  information  of  each  student  contains  ID,  Name,  Sex,  marks (mid-term  score,  final  score,  and  total  score).   The  program  will prompt the user to choose the operation of records from a menu as shown below: </a:t>
            </a:r>
          </a:p>
          <a:p>
            <a:pPr marL="742950" lvl="1" indent="-285750" algn="just" eaLnBrk="1">
              <a:spcAft>
                <a:spcPts val="1293"/>
              </a:spcAft>
              <a:buFont typeface="Wingdings" panose="05000000000000000000" pitchFamily="2" charset="2"/>
              <a:buChar char="§"/>
            </a:pPr>
            <a:r>
              <a:rPr lang="en-US" dirty="0">
                <a:solidFill>
                  <a:srgbClr val="002060"/>
                </a:solidFill>
                <a:latin typeface="Verdana" panose="020B0604030504040204" pitchFamily="34" charset="0"/>
                <a:ea typeface="Verdana" panose="020B0604030504040204" pitchFamily="34" charset="0"/>
                <a:cs typeface="Verdana" panose="020B0604030504040204" pitchFamily="34" charset="0"/>
              </a:rPr>
              <a:t>Menu</a:t>
            </a:r>
          </a:p>
          <a:p>
            <a:pPr lvl="2" algn="just" eaLnBrk="1">
              <a:spcAft>
                <a:spcPts val="1293"/>
              </a:spcAft>
            </a:pPr>
            <a:r>
              <a:rPr lang="en-US" dirty="0">
                <a:solidFill>
                  <a:srgbClr val="002060"/>
                </a:solidFill>
                <a:latin typeface="Verdana" panose="020B0604030504040204" pitchFamily="34" charset="0"/>
                <a:ea typeface="Verdana" panose="020B0604030504040204" pitchFamily="34" charset="0"/>
                <a:cs typeface="Verdana" panose="020B0604030504040204" pitchFamily="34" charset="0"/>
              </a:rPr>
              <a:t>1. Add student records</a:t>
            </a:r>
          </a:p>
          <a:p>
            <a:pPr lvl="2" algn="just" eaLnBrk="1">
              <a:spcAft>
                <a:spcPts val="1293"/>
              </a:spcAft>
            </a:pPr>
            <a:r>
              <a:rPr lang="en-US" dirty="0">
                <a:solidFill>
                  <a:srgbClr val="002060"/>
                </a:solidFill>
                <a:latin typeface="Verdana" panose="020B0604030504040204" pitchFamily="34" charset="0"/>
                <a:ea typeface="Verdana" panose="020B0604030504040204" pitchFamily="34" charset="0"/>
                <a:cs typeface="Verdana" panose="020B0604030504040204" pitchFamily="34" charset="0"/>
              </a:rPr>
              <a:t>2. View all student records</a:t>
            </a:r>
          </a:p>
          <a:p>
            <a:pPr lvl="2" algn="just" eaLnBrk="1">
              <a:spcAft>
                <a:spcPts val="1293"/>
              </a:spcAft>
            </a:pPr>
            <a:r>
              <a:rPr lang="en-US" dirty="0">
                <a:solidFill>
                  <a:srgbClr val="002060"/>
                </a:solidFill>
                <a:latin typeface="Verdana" panose="020B0604030504040204" pitchFamily="34" charset="0"/>
                <a:ea typeface="Verdana" panose="020B0604030504040204" pitchFamily="34" charset="0"/>
                <a:cs typeface="Verdana" panose="020B0604030504040204" pitchFamily="34" charset="0"/>
              </a:rPr>
              <a:t>3. Calculate an average of a selected student’s scores. </a:t>
            </a:r>
            <a:endParaRPr lang="en-IN"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28780516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743200"/>
            <a:ext cx="5791200" cy="646331"/>
          </a:xfrm>
          <a:prstGeom prst="rect">
            <a:avLst/>
          </a:prstGeom>
        </p:spPr>
        <p:txBody>
          <a:bodyPr wrap="square">
            <a:spAutoFit/>
          </a:bodyPr>
          <a:lstStyle/>
          <a:p>
            <a:pPr algn="ctr">
              <a:spcBef>
                <a:spcPts val="600"/>
              </a:spcBef>
              <a:spcAft>
                <a:spcPts val="600"/>
              </a:spcAft>
            </a:pPr>
            <a:r>
              <a:rPr lang="en-US" sz="3600" b="1" dirty="0">
                <a:solidFill>
                  <a:srgbClr val="C00000"/>
                </a:solidFill>
                <a:latin typeface="Bookman Old Style" pitchFamily="18" charset="0"/>
              </a:rPr>
              <a:t>(b) Bit-fields</a:t>
            </a:r>
          </a:p>
        </p:txBody>
      </p:sp>
    </p:spTree>
    <p:extLst>
      <p:ext uri="{BB962C8B-B14F-4D97-AF65-F5344CB8AC3E}">
        <p14:creationId xmlns:p14="http://schemas.microsoft.com/office/powerpoint/2010/main" xmlns="" val="3819123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8"/>
          <p:cNvSpPr>
            <a:spLocks noChangeArrowheads="1"/>
          </p:cNvSpPr>
          <p:nvPr/>
        </p:nvSpPr>
        <p:spPr bwMode="gray">
          <a:xfrm>
            <a:off x="1981200" y="2971800"/>
            <a:ext cx="5791200" cy="533400"/>
          </a:xfrm>
          <a:prstGeom prst="roundRect">
            <a:avLst>
              <a:gd name="adj" fmla="val 19046"/>
            </a:avLst>
          </a:prstGeom>
          <a:solidFill>
            <a:schemeClr val="accent2">
              <a:lumMod val="60000"/>
              <a:lumOff val="40000"/>
            </a:schemeClr>
          </a:solidFill>
          <a:ln w="28575">
            <a:solidFill>
              <a:schemeClr val="bg1"/>
            </a:solidFill>
            <a:round/>
            <a:headEnd/>
            <a:tailEnd/>
          </a:ln>
          <a:effectLst>
            <a:outerShdw dist="107763" dir="2700000" algn="ctr" rotWithShape="0">
              <a:schemeClr val="bg2">
                <a:alpha val="50000"/>
              </a:schemeClr>
            </a:outerShdw>
          </a:effectLst>
        </p:spPr>
        <p:txBody>
          <a:bodyPr wrap="none" anchor="ctr"/>
          <a:lstStyle/>
          <a:p>
            <a:pPr algn="ctr"/>
            <a:r>
              <a:rPr lang="en-US" sz="2200" b="1" dirty="0">
                <a:solidFill>
                  <a:srgbClr val="C00000"/>
                </a:solidFill>
                <a:latin typeface="Verdana" pitchFamily="34" charset="0"/>
              </a:rPr>
              <a:t>Structures, Unions &amp; Bit-Fields</a:t>
            </a:r>
            <a:endParaRPr lang="en-US" sz="2400" dirty="0">
              <a:solidFill>
                <a:srgbClr val="C00000"/>
              </a:solidFill>
            </a:endParaRPr>
          </a:p>
        </p:txBody>
      </p:sp>
    </p:spTree>
    <p:extLst>
      <p:ext uri="{BB962C8B-B14F-4D97-AF65-F5344CB8AC3E}">
        <p14:creationId xmlns:p14="http://schemas.microsoft.com/office/powerpoint/2010/main" xmlns="" val="1620550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idx="4294967295"/>
          </p:nvPr>
        </p:nvSpPr>
        <p:spPr>
          <a:xfrm>
            <a:off x="609600" y="76200"/>
            <a:ext cx="7772400" cy="533400"/>
          </a:xfrm>
          <a:prstGeom prst="rect">
            <a:avLst/>
          </a:prstGeom>
        </p:spPr>
        <p:txBody>
          <a:bodyPr/>
          <a:lstStyle/>
          <a:p>
            <a:r>
              <a:rPr lang="en-US" altLang="en-US" sz="3200" b="1" dirty="0"/>
              <a:t>Bitwise Operations</a:t>
            </a:r>
          </a:p>
        </p:txBody>
      </p:sp>
      <p:sp>
        <p:nvSpPr>
          <p:cNvPr id="368643" name="Rectangle 3"/>
          <p:cNvSpPr>
            <a:spLocks noGrp="1" noChangeArrowheads="1"/>
          </p:cNvSpPr>
          <p:nvPr>
            <p:ph type="body" idx="4294967295"/>
          </p:nvPr>
        </p:nvSpPr>
        <p:spPr>
          <a:xfrm>
            <a:off x="457200" y="1066800"/>
            <a:ext cx="8229600" cy="5562600"/>
          </a:xfrm>
        </p:spPr>
        <p:txBody>
          <a:bodyPr/>
          <a:lstStyle/>
          <a:p>
            <a:pPr>
              <a:lnSpc>
                <a:spcPct val="150000"/>
              </a:lnSpc>
            </a:pPr>
            <a:r>
              <a:rPr lang="en-US" altLang="en-US" sz="1800" dirty="0">
                <a:latin typeface="Verdana" panose="020B0604030504040204" pitchFamily="34" charset="0"/>
                <a:ea typeface="Verdana" panose="020B0604030504040204" pitchFamily="34" charset="0"/>
                <a:cs typeface="Verdana" panose="020B0604030504040204" pitchFamily="34" charset="0"/>
              </a:rPr>
              <a:t>What is Memory?</a:t>
            </a:r>
          </a:p>
          <a:p>
            <a:pPr lvl="1">
              <a:lnSpc>
                <a:spcPct val="150000"/>
              </a:lnSpc>
            </a:pPr>
            <a:r>
              <a:rPr lang="en-US" altLang="en-US" sz="1800" dirty="0">
                <a:latin typeface="Verdana" panose="020B0604030504040204" pitchFamily="34" charset="0"/>
                <a:ea typeface="Verdana" panose="020B0604030504040204" pitchFamily="34" charset="0"/>
                <a:cs typeface="Verdana" panose="020B0604030504040204" pitchFamily="34" charset="0"/>
              </a:rPr>
              <a:t>Collection of Bits</a:t>
            </a:r>
          </a:p>
          <a:p>
            <a:pPr>
              <a:lnSpc>
                <a:spcPct val="150000"/>
              </a:lnSpc>
            </a:pPr>
            <a:r>
              <a:rPr lang="en-US" altLang="en-US" sz="1800" dirty="0">
                <a:latin typeface="Verdana" panose="020B0604030504040204" pitchFamily="34" charset="0"/>
                <a:ea typeface="Verdana" panose="020B0604030504040204" pitchFamily="34" charset="0"/>
                <a:cs typeface="Verdana" panose="020B0604030504040204" pitchFamily="34" charset="0"/>
              </a:rPr>
              <a:t>In real life applications, some times it is necessary to deal with memory bit by bit</a:t>
            </a:r>
          </a:p>
          <a:p>
            <a:pPr>
              <a:lnSpc>
                <a:spcPct val="150000"/>
              </a:lnSpc>
            </a:pPr>
            <a:r>
              <a:rPr lang="en-US" altLang="en-US" sz="1800" dirty="0">
                <a:cs typeface="Times New Roman" pitchFamily="18" charset="0"/>
              </a:rPr>
              <a:t>For example,</a:t>
            </a:r>
          </a:p>
          <a:p>
            <a:pPr lvl="2">
              <a:lnSpc>
                <a:spcPct val="150000"/>
              </a:lnSpc>
            </a:pPr>
            <a:r>
              <a:rPr lang="en-US" altLang="en-US" sz="1800" dirty="0">
                <a:cs typeface="Times New Roman" pitchFamily="18" charset="0"/>
              </a:rPr>
              <a:t>Gaming and Puzzles (Ex: Sudoku)</a:t>
            </a:r>
          </a:p>
          <a:p>
            <a:pPr lvl="2">
              <a:lnSpc>
                <a:spcPct val="150000"/>
              </a:lnSpc>
            </a:pPr>
            <a:r>
              <a:rPr lang="en-US" altLang="en-US" sz="1800" dirty="0">
                <a:cs typeface="Times New Roman" pitchFamily="18" charset="0"/>
              </a:rPr>
              <a:t>Controlling attached devices (Ex: Printers)</a:t>
            </a:r>
          </a:p>
          <a:p>
            <a:pPr lvl="2">
              <a:lnSpc>
                <a:spcPct val="150000"/>
              </a:lnSpc>
            </a:pPr>
            <a:r>
              <a:rPr lang="en-US" altLang="en-US" sz="1800" dirty="0">
                <a:cs typeface="Times New Roman" pitchFamily="18" charset="0"/>
              </a:rPr>
              <a:t>Obtaining status</a:t>
            </a:r>
          </a:p>
          <a:p>
            <a:pPr lvl="2">
              <a:lnSpc>
                <a:spcPct val="150000"/>
              </a:lnSpc>
            </a:pPr>
            <a:r>
              <a:rPr lang="en-US" altLang="en-US" sz="1800" dirty="0">
                <a:cs typeface="Times New Roman" pitchFamily="18" charset="0"/>
              </a:rPr>
              <a:t>Checking buffer overflows…</a:t>
            </a:r>
          </a:p>
          <a:p>
            <a:pPr algn="just">
              <a:lnSpc>
                <a:spcPct val="150000"/>
              </a:lnSpc>
            </a:pPr>
            <a:r>
              <a:rPr lang="en-US" altLang="en-US" sz="1800" dirty="0">
                <a:solidFill>
                  <a:srgbClr val="C00000"/>
                </a:solidFill>
                <a:latin typeface="Verdana" panose="020B0604030504040204" pitchFamily="34" charset="0"/>
                <a:ea typeface="Verdana" panose="020B0604030504040204" pitchFamily="34" charset="0"/>
                <a:cs typeface="Verdana" panose="020B0604030504040204" pitchFamily="34" charset="0"/>
              </a:rPr>
              <a:t>Note:</a:t>
            </a:r>
            <a:r>
              <a:rPr lang="en-US" altLang="en-US" sz="1800" dirty="0">
                <a:latin typeface="Verdana" panose="020B0604030504040204" pitchFamily="34" charset="0"/>
                <a:ea typeface="Verdana" panose="020B0604030504040204" pitchFamily="34" charset="0"/>
                <a:cs typeface="Verdana" panose="020B0604030504040204" pitchFamily="34" charset="0"/>
              </a:rPr>
              <a:t> </a:t>
            </a:r>
            <a:r>
              <a:rPr lang="en-US" altLang="en-US" sz="1800" dirty="0">
                <a:solidFill>
                  <a:srgbClr val="003300"/>
                </a:solidFill>
                <a:latin typeface="Verdana" panose="020B0604030504040204" pitchFamily="34" charset="0"/>
                <a:ea typeface="Verdana" panose="020B0604030504040204" pitchFamily="34" charset="0"/>
                <a:cs typeface="Verdana" panose="020B0604030504040204" pitchFamily="34" charset="0"/>
              </a:rPr>
              <a:t>The combination of bit level operators and the pointers can replace the assembly code. For example, only 10% of UNIX is written using assembly code and the rest is in C.</a:t>
            </a:r>
          </a:p>
        </p:txBody>
      </p:sp>
    </p:spTree>
    <p:extLst>
      <p:ext uri="{BB962C8B-B14F-4D97-AF65-F5344CB8AC3E}">
        <p14:creationId xmlns:p14="http://schemas.microsoft.com/office/powerpoint/2010/main" xmlns="" val="4155067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0690" name="Rectangle 2"/>
          <p:cNvSpPr>
            <a:spLocks noGrp="1" noChangeArrowheads="1"/>
          </p:cNvSpPr>
          <p:nvPr>
            <p:ph type="title" idx="4294967295"/>
          </p:nvPr>
        </p:nvSpPr>
        <p:spPr>
          <a:xfrm>
            <a:off x="685800" y="47624"/>
            <a:ext cx="7772400" cy="533400"/>
          </a:xfrm>
          <a:prstGeom prst="rect">
            <a:avLst/>
          </a:prstGeom>
        </p:spPr>
        <p:txBody>
          <a:bodyPr/>
          <a:lstStyle/>
          <a:p>
            <a:r>
              <a:rPr lang="en-US" altLang="en-US" sz="3200" b="1" dirty="0"/>
              <a:t>Bitwise Operations in Integers</a:t>
            </a:r>
          </a:p>
        </p:txBody>
      </p:sp>
      <p:sp>
        <p:nvSpPr>
          <p:cNvPr id="370691" name="Rectangle 3"/>
          <p:cNvSpPr>
            <a:spLocks noGrp="1" noChangeArrowheads="1"/>
          </p:cNvSpPr>
          <p:nvPr>
            <p:ph type="body" sz="half" idx="4294967295"/>
          </p:nvPr>
        </p:nvSpPr>
        <p:spPr>
          <a:xfrm>
            <a:off x="742950" y="1828800"/>
            <a:ext cx="3810000" cy="4038600"/>
          </a:xfrm>
        </p:spPr>
        <p:txBody>
          <a:bodyPr/>
          <a:lstStyle/>
          <a:p>
            <a:pPr algn="just">
              <a:buFont typeface="Wingdings" panose="05000000000000000000"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&amp; – AND</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Result is </a:t>
            </a:r>
            <a:r>
              <a:rPr lang="en-US" altLang="en-US" sz="2000" b="1" dirty="0">
                <a:latin typeface="Verdana" panose="020B0604030504040204" pitchFamily="34" charset="0"/>
                <a:ea typeface="Verdana" panose="020B0604030504040204" pitchFamily="34" charset="0"/>
                <a:cs typeface="Verdana" panose="020B0604030504040204" pitchFamily="34" charset="0"/>
              </a:rPr>
              <a:t>1</a:t>
            </a:r>
            <a:r>
              <a:rPr lang="en-US" altLang="en-US" sz="2000" dirty="0">
                <a:latin typeface="Verdana" panose="020B0604030504040204" pitchFamily="34" charset="0"/>
                <a:ea typeface="Verdana" panose="020B0604030504040204" pitchFamily="34" charset="0"/>
                <a:cs typeface="Verdana" panose="020B0604030504040204" pitchFamily="34" charset="0"/>
              </a:rPr>
              <a:t> if both operand bits are </a:t>
            </a:r>
            <a:r>
              <a:rPr lang="en-US" altLang="en-US" sz="2000" b="1" dirty="0">
                <a:latin typeface="Verdana" panose="020B0604030504040204" pitchFamily="34" charset="0"/>
                <a:ea typeface="Verdana" panose="020B0604030504040204" pitchFamily="34" charset="0"/>
                <a:cs typeface="Verdana" panose="020B0604030504040204" pitchFamily="34" charset="0"/>
              </a:rPr>
              <a:t>1</a:t>
            </a:r>
          </a:p>
          <a:p>
            <a:pPr algn="just">
              <a:buFont typeface="Wingdings"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 – OR</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Result is </a:t>
            </a:r>
            <a:r>
              <a:rPr lang="en-US" altLang="en-US" sz="2000" b="1" dirty="0">
                <a:latin typeface="Verdana" panose="020B0604030504040204" pitchFamily="34" charset="0"/>
                <a:ea typeface="Verdana" panose="020B0604030504040204" pitchFamily="34" charset="0"/>
                <a:cs typeface="Verdana" panose="020B0604030504040204" pitchFamily="34" charset="0"/>
              </a:rPr>
              <a:t>1</a:t>
            </a:r>
            <a:r>
              <a:rPr lang="en-US" altLang="en-US" sz="2000" dirty="0">
                <a:latin typeface="Verdana" panose="020B0604030504040204" pitchFamily="34" charset="0"/>
                <a:ea typeface="Verdana" panose="020B0604030504040204" pitchFamily="34" charset="0"/>
                <a:cs typeface="Verdana" panose="020B0604030504040204" pitchFamily="34" charset="0"/>
              </a:rPr>
              <a:t> if either operand bit is </a:t>
            </a:r>
            <a:r>
              <a:rPr lang="en-US" altLang="en-US" sz="2000" b="1" dirty="0">
                <a:latin typeface="Verdana" panose="020B0604030504040204" pitchFamily="34" charset="0"/>
                <a:ea typeface="Verdana" panose="020B0604030504040204" pitchFamily="34" charset="0"/>
                <a:cs typeface="Verdana" panose="020B0604030504040204" pitchFamily="34" charset="0"/>
              </a:rPr>
              <a:t>1</a:t>
            </a:r>
          </a:p>
          <a:p>
            <a:pPr algn="just">
              <a:buFont typeface="Wingdings"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 – Exclusive OR</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Result is </a:t>
            </a:r>
            <a:r>
              <a:rPr lang="en-US" altLang="en-US" sz="2000" b="1" dirty="0">
                <a:latin typeface="Verdana" panose="020B0604030504040204" pitchFamily="34" charset="0"/>
                <a:ea typeface="Verdana" panose="020B0604030504040204" pitchFamily="34" charset="0"/>
                <a:cs typeface="Verdana" panose="020B0604030504040204" pitchFamily="34" charset="0"/>
              </a:rPr>
              <a:t>1</a:t>
            </a:r>
            <a:r>
              <a:rPr lang="en-US" altLang="en-US" sz="2000" dirty="0">
                <a:latin typeface="Verdana" panose="020B0604030504040204" pitchFamily="34" charset="0"/>
                <a:ea typeface="Verdana" panose="020B0604030504040204" pitchFamily="34" charset="0"/>
                <a:cs typeface="Verdana" panose="020B0604030504040204" pitchFamily="34" charset="0"/>
              </a:rPr>
              <a:t> if operand bits are different</a:t>
            </a:r>
            <a:endParaRPr lang="en-US" altLang="en-US"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70692" name="Rectangle 4"/>
          <p:cNvSpPr>
            <a:spLocks noGrp="1" noChangeArrowheads="1"/>
          </p:cNvSpPr>
          <p:nvPr>
            <p:ph type="body" sz="half" idx="4294967295"/>
          </p:nvPr>
        </p:nvSpPr>
        <p:spPr>
          <a:xfrm>
            <a:off x="4724400" y="1752600"/>
            <a:ext cx="4191000" cy="4038600"/>
          </a:xfrm>
        </p:spPr>
        <p:txBody>
          <a:bodyPr/>
          <a:lstStyle/>
          <a:p>
            <a:pPr algn="just">
              <a:buFont typeface="Wingdings"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 – Complement</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Each bit is reversed</a:t>
            </a:r>
          </a:p>
          <a:p>
            <a:pPr lvl="2" algn="just"/>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gn="just">
              <a:buFont typeface="Wingdings"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&lt;&lt; – Shift left</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Multiply by 2</a:t>
            </a:r>
          </a:p>
          <a:p>
            <a:pPr lvl="2" algn="just"/>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gn="just">
              <a:buFont typeface="Wingdings"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&gt;&gt; – Shift right</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Divide by 2</a:t>
            </a:r>
          </a:p>
        </p:txBody>
      </p:sp>
      <p:sp>
        <p:nvSpPr>
          <p:cNvPr id="370693" name="Text Box 5"/>
          <p:cNvSpPr txBox="1">
            <a:spLocks noChangeArrowheads="1"/>
          </p:cNvSpPr>
          <p:nvPr/>
        </p:nvSpPr>
        <p:spPr bwMode="auto">
          <a:xfrm>
            <a:off x="914400" y="931414"/>
            <a:ext cx="7315200" cy="38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1" hangingPunct="1">
              <a:lnSpc>
                <a:spcPct val="80000"/>
              </a:lnSpc>
              <a:spcBef>
                <a:spcPct val="20000"/>
              </a:spcBef>
            </a:pPr>
            <a:r>
              <a:rPr lang="en-US" altLang="en-US" sz="2400" b="1" dirty="0">
                <a:solidFill>
                  <a:srgbClr val="800000"/>
                </a:solidFill>
                <a:latin typeface="Times New Roman" pitchFamily="18" charset="0"/>
              </a:rPr>
              <a:t>There are six operators</a:t>
            </a:r>
          </a:p>
        </p:txBody>
      </p:sp>
      <p:sp>
        <p:nvSpPr>
          <p:cNvPr id="370694" name="Text Box 6"/>
          <p:cNvSpPr txBox="1">
            <a:spLocks noChangeArrowheads="1"/>
          </p:cNvSpPr>
          <p:nvPr/>
        </p:nvSpPr>
        <p:spPr bwMode="auto">
          <a:xfrm>
            <a:off x="381000" y="5668041"/>
            <a:ext cx="8610600" cy="774956"/>
          </a:xfrm>
          <a:prstGeom prst="rect">
            <a:avLst/>
          </a:prstGeom>
          <a:noFill/>
          <a:ln w="9525" algn="ctr">
            <a:solidFill>
              <a:schemeClr val="tx1"/>
            </a:solidFill>
            <a:miter lim="800000"/>
            <a:headEnd/>
            <a:tailEnd/>
          </a:ln>
          <a:effectLst/>
        </p:spPr>
        <p:txBody>
          <a:bodyPr wrap="square" lIns="25400" tIns="0" rIns="25400" bIns="0" anchor="ctr">
            <a:spAutoFit/>
          </a:bodyPr>
          <a:lstStyle>
            <a:lvl1pPr marL="228600" indent="-2286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marL="0" indent="0" algn="just">
              <a:lnSpc>
                <a:spcPct val="150000"/>
              </a:lnSpc>
            </a:pPr>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Restrictions: </a:t>
            </a:r>
            <a:r>
              <a:rPr lang="en-US" altLang="en-US" dirty="0">
                <a:latin typeface="Verdana" panose="020B0604030504040204" pitchFamily="34" charset="0"/>
                <a:ea typeface="Verdana" panose="020B0604030504040204" pitchFamily="34" charset="0"/>
                <a:cs typeface="Verdana" panose="020B0604030504040204" pitchFamily="34" charset="0"/>
              </a:rPr>
              <a:t>We can use these operators only on int and char data typed variables - Signed and unsigned char, short, int, long, long </a:t>
            </a:r>
            <a:r>
              <a:rPr lang="en-US" altLang="en-US" dirty="0" err="1">
                <a:latin typeface="Verdana" panose="020B0604030504040204" pitchFamily="34" charset="0"/>
                <a:ea typeface="Verdana" panose="020B0604030504040204" pitchFamily="34" charset="0"/>
                <a:cs typeface="Verdana" panose="020B0604030504040204" pitchFamily="34" charset="0"/>
              </a:rPr>
              <a:t>long</a:t>
            </a:r>
            <a:endParaRPr lang="en-US" alt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22072176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0690" name="Rectangle 2"/>
          <p:cNvSpPr>
            <a:spLocks noGrp="1" noChangeArrowheads="1"/>
          </p:cNvSpPr>
          <p:nvPr>
            <p:ph type="title" idx="4294967295"/>
          </p:nvPr>
        </p:nvSpPr>
        <p:spPr>
          <a:xfrm>
            <a:off x="685800" y="47624"/>
            <a:ext cx="7772400" cy="533400"/>
          </a:xfrm>
          <a:prstGeom prst="rect">
            <a:avLst/>
          </a:prstGeom>
        </p:spPr>
        <p:txBody>
          <a:bodyPr/>
          <a:lstStyle/>
          <a:p>
            <a:r>
              <a:rPr lang="en-US" altLang="en-US" sz="3200" b="1" dirty="0"/>
              <a:t>Bitwise Operations in Integers…</a:t>
            </a:r>
          </a:p>
        </p:txBody>
      </p:sp>
      <p:pic>
        <p:nvPicPr>
          <p:cNvPr id="10" name="Picture 4" descr="bitwis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a:xfrm>
            <a:off x="1371600" y="1371600"/>
            <a:ext cx="6705600" cy="39624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68347590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2738" name="Rectangle 2"/>
          <p:cNvSpPr>
            <a:spLocks noGrp="1" noChangeArrowheads="1"/>
          </p:cNvSpPr>
          <p:nvPr>
            <p:ph type="title" idx="4294967295"/>
          </p:nvPr>
        </p:nvSpPr>
        <p:spPr>
          <a:xfrm>
            <a:off x="609600" y="76200"/>
            <a:ext cx="7772400" cy="457200"/>
          </a:xfrm>
          <a:prstGeom prst="rect">
            <a:avLst/>
          </a:prstGeom>
        </p:spPr>
        <p:txBody>
          <a:bodyPr/>
          <a:lstStyle/>
          <a:p>
            <a:r>
              <a:rPr lang="en-US" altLang="en-US" dirty="0"/>
              <a:t>Examples - &amp;, |, ^ and ~</a:t>
            </a:r>
          </a:p>
        </p:txBody>
      </p:sp>
      <p:sp>
        <p:nvSpPr>
          <p:cNvPr id="372739" name="Rectangle 3"/>
          <p:cNvSpPr>
            <a:spLocks noGrp="1" noChangeArrowheads="1"/>
          </p:cNvSpPr>
          <p:nvPr>
            <p:ph type="body" idx="4294967295"/>
          </p:nvPr>
        </p:nvSpPr>
        <p:spPr>
          <a:xfrm>
            <a:off x="381000" y="914401"/>
            <a:ext cx="4419600" cy="761999"/>
          </a:xfrm>
        </p:spPr>
        <p:txBody>
          <a:bodyPr/>
          <a:lstStyle/>
          <a:p>
            <a:pPr>
              <a:buFontTx/>
              <a:buNone/>
            </a:pPr>
            <a:r>
              <a:rPr lang="en-US" altLang="en-US" sz="2000" b="1" dirty="0">
                <a:latin typeface="Courier New" pitchFamily="49" charset="0"/>
              </a:rPr>
              <a:t>unsigned short int </a:t>
            </a:r>
            <a:r>
              <a:rPr lang="en-US" altLang="en-US" sz="2000" b="1" dirty="0" err="1">
                <a:latin typeface="Courier New" pitchFamily="49" charset="0"/>
              </a:rPr>
              <a:t>a,b</a:t>
            </a:r>
            <a:r>
              <a:rPr lang="en-US" altLang="en-US" sz="2000" b="1" dirty="0">
                <a:latin typeface="Courier New" pitchFamily="49" charset="0"/>
              </a:rPr>
              <a:t>;</a:t>
            </a:r>
          </a:p>
          <a:p>
            <a:pPr>
              <a:buFontTx/>
              <a:buNone/>
            </a:pPr>
            <a:r>
              <a:rPr lang="en-US" altLang="en-US" sz="2000" b="1" dirty="0">
                <a:latin typeface="Courier New" pitchFamily="49" charset="0"/>
              </a:rPr>
              <a:t>unsigned short int c;</a:t>
            </a:r>
          </a:p>
        </p:txBody>
      </p:sp>
      <p:graphicFrame>
        <p:nvGraphicFramePr>
          <p:cNvPr id="2" name="Table 1"/>
          <p:cNvGraphicFramePr>
            <a:graphicFrameLocks noGrp="1"/>
          </p:cNvGraphicFramePr>
          <p:nvPr>
            <p:extLst>
              <p:ext uri="{D42A27DB-BD31-4B8C-83A1-F6EECF244321}">
                <p14:modId xmlns:p14="http://schemas.microsoft.com/office/powerpoint/2010/main" xmlns="" val="2968415018"/>
              </p:ext>
            </p:extLst>
          </p:nvPr>
        </p:nvGraphicFramePr>
        <p:xfrm>
          <a:off x="2743200" y="213360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gridCol w="38100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381000">
                  <a:extLst>
                    <a:ext uri="{9D8B030D-6E8A-4147-A177-3AD203B41FA5}">
                      <a16:colId xmlns:a16="http://schemas.microsoft.com/office/drawing/2014/main" xmlns="" val="20005"/>
                    </a:ext>
                  </a:extLst>
                </a:gridCol>
                <a:gridCol w="381000">
                  <a:extLst>
                    <a:ext uri="{9D8B030D-6E8A-4147-A177-3AD203B41FA5}">
                      <a16:colId xmlns:a16="http://schemas.microsoft.com/office/drawing/2014/main" xmlns="" val="20006"/>
                    </a:ext>
                  </a:extLst>
                </a:gridCol>
                <a:gridCol w="381000">
                  <a:extLst>
                    <a:ext uri="{9D8B030D-6E8A-4147-A177-3AD203B41FA5}">
                      <a16:colId xmlns:a16="http://schemas.microsoft.com/office/drawing/2014/main" xmlns="" val="20007"/>
                    </a:ext>
                  </a:extLst>
                </a:gridCol>
                <a:gridCol w="381000">
                  <a:extLst>
                    <a:ext uri="{9D8B030D-6E8A-4147-A177-3AD203B41FA5}">
                      <a16:colId xmlns:a16="http://schemas.microsoft.com/office/drawing/2014/main" xmlns="" val="20008"/>
                    </a:ext>
                  </a:extLst>
                </a:gridCol>
                <a:gridCol w="381000">
                  <a:extLst>
                    <a:ext uri="{9D8B030D-6E8A-4147-A177-3AD203B41FA5}">
                      <a16:colId xmlns:a16="http://schemas.microsoft.com/office/drawing/2014/main" xmlns="" val="20009"/>
                    </a:ext>
                  </a:extLst>
                </a:gridCol>
                <a:gridCol w="381000">
                  <a:extLst>
                    <a:ext uri="{9D8B030D-6E8A-4147-A177-3AD203B41FA5}">
                      <a16:colId xmlns:a16="http://schemas.microsoft.com/office/drawing/2014/main" xmlns="" val="20010"/>
                    </a:ext>
                  </a:extLst>
                </a:gridCol>
                <a:gridCol w="381000">
                  <a:extLst>
                    <a:ext uri="{9D8B030D-6E8A-4147-A177-3AD203B41FA5}">
                      <a16:colId xmlns:a16="http://schemas.microsoft.com/office/drawing/2014/main" xmlns="" val="20011"/>
                    </a:ext>
                  </a:extLst>
                </a:gridCol>
                <a:gridCol w="381000">
                  <a:extLst>
                    <a:ext uri="{9D8B030D-6E8A-4147-A177-3AD203B41FA5}">
                      <a16:colId xmlns:a16="http://schemas.microsoft.com/office/drawing/2014/main" xmlns="" val="20012"/>
                    </a:ext>
                  </a:extLst>
                </a:gridCol>
                <a:gridCol w="381000">
                  <a:extLst>
                    <a:ext uri="{9D8B030D-6E8A-4147-A177-3AD203B41FA5}">
                      <a16:colId xmlns:a16="http://schemas.microsoft.com/office/drawing/2014/main" xmlns="" val="20013"/>
                    </a:ext>
                  </a:extLst>
                </a:gridCol>
                <a:gridCol w="381000">
                  <a:extLst>
                    <a:ext uri="{9D8B030D-6E8A-4147-A177-3AD203B41FA5}">
                      <a16:colId xmlns:a16="http://schemas.microsoft.com/office/drawing/2014/main" xmlns="" val="20014"/>
                    </a:ext>
                  </a:extLst>
                </a:gridCol>
                <a:gridCol w="381000">
                  <a:extLst>
                    <a:ext uri="{9D8B030D-6E8A-4147-A177-3AD203B41FA5}">
                      <a16:colId xmlns:a16="http://schemas.microsoft.com/office/drawing/2014/main" xmlns="" val="20015"/>
                    </a:ext>
                  </a:extLst>
                </a:gridCol>
              </a:tblGrid>
              <a:tr h="0">
                <a:tc>
                  <a:txBody>
                    <a:bodyPr/>
                    <a:lstStyle/>
                    <a:p>
                      <a:r>
                        <a:rPr lang="en-US" dirty="0"/>
                        <a:t>1</a:t>
                      </a:r>
                    </a:p>
                  </a:txBody>
                  <a:tcPr>
                    <a:solidFill>
                      <a:srgbClr val="92D050"/>
                    </a:solidFill>
                  </a:tcPr>
                </a:tc>
                <a:tc>
                  <a:txBody>
                    <a:bodyPr/>
                    <a:lstStyle/>
                    <a:p>
                      <a:r>
                        <a:rPr lang="en-US" dirty="0"/>
                        <a:t>0</a:t>
                      </a:r>
                    </a:p>
                  </a:txBody>
                  <a:tcPr>
                    <a:solidFill>
                      <a:srgbClr val="92D050"/>
                    </a:solidFill>
                  </a:tcPr>
                </a:tc>
                <a:tc>
                  <a:txBody>
                    <a:bodyPr/>
                    <a:lstStyle/>
                    <a:p>
                      <a:r>
                        <a:rPr lang="en-US" dirty="0"/>
                        <a:t>1</a:t>
                      </a:r>
                    </a:p>
                  </a:txBody>
                  <a:tcPr>
                    <a:solidFill>
                      <a:srgbClr val="92D050"/>
                    </a:solidFill>
                  </a:tcPr>
                </a:tc>
                <a:tc>
                  <a:txBody>
                    <a:bodyPr/>
                    <a:lstStyle/>
                    <a:p>
                      <a:r>
                        <a:rPr lang="en-US" dirty="0"/>
                        <a:t>1</a:t>
                      </a:r>
                    </a:p>
                  </a:txBody>
                  <a:tcPr>
                    <a:solidFill>
                      <a:srgbClr val="92D050"/>
                    </a:solidFill>
                  </a:tcPr>
                </a:tc>
                <a:tc>
                  <a:txBody>
                    <a:bodyPr/>
                    <a:lstStyle/>
                    <a:p>
                      <a:r>
                        <a:rPr lang="en-US" dirty="0"/>
                        <a:t>0</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6600"/>
                    </a:solidFill>
                  </a:tcPr>
                </a:tc>
                <a:tc>
                  <a:txBody>
                    <a:bodyPr/>
                    <a:lstStyle/>
                    <a:p>
                      <a:r>
                        <a:rPr lang="en-US" dirty="0"/>
                        <a:t>1</a:t>
                      </a:r>
                    </a:p>
                  </a:txBody>
                  <a:tcPr>
                    <a:solidFill>
                      <a:srgbClr val="FF6600"/>
                    </a:solidFill>
                  </a:tcPr>
                </a:tc>
                <a:tc>
                  <a:txBody>
                    <a:bodyPr/>
                    <a:lstStyle/>
                    <a:p>
                      <a:r>
                        <a:rPr lang="en-US" dirty="0"/>
                        <a:t>1</a:t>
                      </a:r>
                    </a:p>
                  </a:txBody>
                  <a:tcPr>
                    <a:solidFill>
                      <a:srgbClr val="FF6600"/>
                    </a:solidFill>
                  </a:tcPr>
                </a:tc>
                <a:tc>
                  <a:txBody>
                    <a:bodyPr/>
                    <a:lstStyle/>
                    <a:p>
                      <a:r>
                        <a:rPr lang="en-US" dirty="0"/>
                        <a:t>0</a:t>
                      </a:r>
                    </a:p>
                  </a:txBody>
                  <a:tcPr>
                    <a:solidFill>
                      <a:srgbClr val="FF6600"/>
                    </a:solidFill>
                  </a:tcPr>
                </a:tc>
                <a:extLst>
                  <a:ext uri="{0D108BD9-81ED-4DB2-BD59-A6C34878D82A}">
                    <a16:rowId xmlns:a16="http://schemas.microsoft.com/office/drawing/2014/main" xmlns="" val="10000"/>
                  </a:ext>
                </a:extLst>
              </a:tr>
            </a:tbl>
          </a:graphicData>
        </a:graphic>
      </p:graphicFrame>
      <p:sp>
        <p:nvSpPr>
          <p:cNvPr id="3" name="Rectangle 2"/>
          <p:cNvSpPr/>
          <p:nvPr/>
        </p:nvSpPr>
        <p:spPr>
          <a:xfrm>
            <a:off x="819150" y="2133600"/>
            <a:ext cx="17716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a = 0xb786</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29" name="Rectangle 28"/>
          <p:cNvSpPr/>
          <p:nvPr/>
        </p:nvSpPr>
        <p:spPr>
          <a:xfrm>
            <a:off x="838200" y="2861846"/>
            <a:ext cx="17716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b = 0xb420</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0" name="Table 29"/>
          <p:cNvGraphicFramePr>
            <a:graphicFrameLocks noGrp="1"/>
          </p:cNvGraphicFramePr>
          <p:nvPr>
            <p:extLst>
              <p:ext uri="{D42A27DB-BD31-4B8C-83A1-F6EECF244321}">
                <p14:modId xmlns:p14="http://schemas.microsoft.com/office/powerpoint/2010/main" xmlns="" val="3738620637"/>
              </p:ext>
            </p:extLst>
          </p:nvPr>
        </p:nvGraphicFramePr>
        <p:xfrm>
          <a:off x="2743200" y="281940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gridCol w="38100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381000">
                  <a:extLst>
                    <a:ext uri="{9D8B030D-6E8A-4147-A177-3AD203B41FA5}">
                      <a16:colId xmlns:a16="http://schemas.microsoft.com/office/drawing/2014/main" xmlns="" val="20005"/>
                    </a:ext>
                  </a:extLst>
                </a:gridCol>
                <a:gridCol w="381000">
                  <a:extLst>
                    <a:ext uri="{9D8B030D-6E8A-4147-A177-3AD203B41FA5}">
                      <a16:colId xmlns:a16="http://schemas.microsoft.com/office/drawing/2014/main" xmlns="" val="20006"/>
                    </a:ext>
                  </a:extLst>
                </a:gridCol>
                <a:gridCol w="381000">
                  <a:extLst>
                    <a:ext uri="{9D8B030D-6E8A-4147-A177-3AD203B41FA5}">
                      <a16:colId xmlns:a16="http://schemas.microsoft.com/office/drawing/2014/main" xmlns="" val="20007"/>
                    </a:ext>
                  </a:extLst>
                </a:gridCol>
                <a:gridCol w="381000">
                  <a:extLst>
                    <a:ext uri="{9D8B030D-6E8A-4147-A177-3AD203B41FA5}">
                      <a16:colId xmlns:a16="http://schemas.microsoft.com/office/drawing/2014/main" xmlns="" val="20008"/>
                    </a:ext>
                  </a:extLst>
                </a:gridCol>
                <a:gridCol w="381000">
                  <a:extLst>
                    <a:ext uri="{9D8B030D-6E8A-4147-A177-3AD203B41FA5}">
                      <a16:colId xmlns:a16="http://schemas.microsoft.com/office/drawing/2014/main" xmlns="" val="20009"/>
                    </a:ext>
                  </a:extLst>
                </a:gridCol>
                <a:gridCol w="381000">
                  <a:extLst>
                    <a:ext uri="{9D8B030D-6E8A-4147-A177-3AD203B41FA5}">
                      <a16:colId xmlns:a16="http://schemas.microsoft.com/office/drawing/2014/main" xmlns="" val="20010"/>
                    </a:ext>
                  </a:extLst>
                </a:gridCol>
                <a:gridCol w="381000">
                  <a:extLst>
                    <a:ext uri="{9D8B030D-6E8A-4147-A177-3AD203B41FA5}">
                      <a16:colId xmlns:a16="http://schemas.microsoft.com/office/drawing/2014/main" xmlns="" val="20011"/>
                    </a:ext>
                  </a:extLst>
                </a:gridCol>
                <a:gridCol w="381000">
                  <a:extLst>
                    <a:ext uri="{9D8B030D-6E8A-4147-A177-3AD203B41FA5}">
                      <a16:colId xmlns:a16="http://schemas.microsoft.com/office/drawing/2014/main" xmlns="" val="20012"/>
                    </a:ext>
                  </a:extLst>
                </a:gridCol>
                <a:gridCol w="381000">
                  <a:extLst>
                    <a:ext uri="{9D8B030D-6E8A-4147-A177-3AD203B41FA5}">
                      <a16:colId xmlns:a16="http://schemas.microsoft.com/office/drawing/2014/main" xmlns="" val="20013"/>
                    </a:ext>
                  </a:extLst>
                </a:gridCol>
                <a:gridCol w="381000">
                  <a:extLst>
                    <a:ext uri="{9D8B030D-6E8A-4147-A177-3AD203B41FA5}">
                      <a16:colId xmlns:a16="http://schemas.microsoft.com/office/drawing/2014/main" xmlns="" val="20014"/>
                    </a:ext>
                  </a:extLst>
                </a:gridCol>
                <a:gridCol w="381000">
                  <a:extLst>
                    <a:ext uri="{9D8B030D-6E8A-4147-A177-3AD203B41FA5}">
                      <a16:colId xmlns:a16="http://schemas.microsoft.com/office/drawing/2014/main" xmlns="" val="20015"/>
                    </a:ext>
                  </a:extLst>
                </a:gridCol>
              </a:tblGrid>
              <a:tr h="0">
                <a:tc>
                  <a:txBody>
                    <a:bodyPr/>
                    <a:lstStyle/>
                    <a:p>
                      <a:r>
                        <a:rPr lang="en-US" dirty="0"/>
                        <a:t>1</a:t>
                      </a:r>
                    </a:p>
                  </a:txBody>
                  <a:tcPr>
                    <a:solidFill>
                      <a:srgbClr val="92D050"/>
                    </a:solidFill>
                  </a:tcPr>
                </a:tc>
                <a:tc>
                  <a:txBody>
                    <a:bodyPr/>
                    <a:lstStyle/>
                    <a:p>
                      <a:r>
                        <a:rPr lang="en-US" dirty="0"/>
                        <a:t>0</a:t>
                      </a:r>
                    </a:p>
                  </a:txBody>
                  <a:tcPr>
                    <a:solidFill>
                      <a:srgbClr val="92D050"/>
                    </a:solidFill>
                  </a:tcPr>
                </a:tc>
                <a:tc>
                  <a:txBody>
                    <a:bodyPr/>
                    <a:lstStyle/>
                    <a:p>
                      <a:r>
                        <a:rPr lang="en-US" dirty="0"/>
                        <a:t>1</a:t>
                      </a:r>
                    </a:p>
                  </a:txBody>
                  <a:tcPr>
                    <a:solidFill>
                      <a:srgbClr val="92D050"/>
                    </a:solidFill>
                  </a:tcPr>
                </a:tc>
                <a:tc>
                  <a:txBody>
                    <a:bodyPr/>
                    <a:lstStyle/>
                    <a:p>
                      <a:r>
                        <a:rPr lang="en-US" dirty="0"/>
                        <a:t>1</a:t>
                      </a:r>
                    </a:p>
                  </a:txBody>
                  <a:tcPr>
                    <a:solidFill>
                      <a:srgbClr val="92D050"/>
                    </a:solidFill>
                  </a:tcPr>
                </a:tc>
                <a:tc>
                  <a:txBody>
                    <a:bodyPr/>
                    <a:lstStyle/>
                    <a:p>
                      <a:r>
                        <a:rPr lang="en-US" dirty="0"/>
                        <a:t>0</a:t>
                      </a:r>
                    </a:p>
                  </a:txBody>
                  <a:tcPr>
                    <a:solidFill>
                      <a:srgbClr val="6699FF"/>
                    </a:solidFill>
                  </a:tcPr>
                </a:tc>
                <a:tc>
                  <a:txBody>
                    <a:bodyPr/>
                    <a:lstStyle/>
                    <a:p>
                      <a:r>
                        <a:rPr lang="en-US" dirty="0"/>
                        <a:t>1</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xmlns="" val="3957933393"/>
              </p:ext>
            </p:extLst>
          </p:nvPr>
        </p:nvGraphicFramePr>
        <p:xfrm>
          <a:off x="2743200" y="373380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gridCol w="38100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381000">
                  <a:extLst>
                    <a:ext uri="{9D8B030D-6E8A-4147-A177-3AD203B41FA5}">
                      <a16:colId xmlns:a16="http://schemas.microsoft.com/office/drawing/2014/main" xmlns="" val="20005"/>
                    </a:ext>
                  </a:extLst>
                </a:gridCol>
                <a:gridCol w="381000">
                  <a:extLst>
                    <a:ext uri="{9D8B030D-6E8A-4147-A177-3AD203B41FA5}">
                      <a16:colId xmlns:a16="http://schemas.microsoft.com/office/drawing/2014/main" xmlns="" val="20006"/>
                    </a:ext>
                  </a:extLst>
                </a:gridCol>
                <a:gridCol w="381000">
                  <a:extLst>
                    <a:ext uri="{9D8B030D-6E8A-4147-A177-3AD203B41FA5}">
                      <a16:colId xmlns:a16="http://schemas.microsoft.com/office/drawing/2014/main" xmlns="" val="20007"/>
                    </a:ext>
                  </a:extLst>
                </a:gridCol>
                <a:gridCol w="381000">
                  <a:extLst>
                    <a:ext uri="{9D8B030D-6E8A-4147-A177-3AD203B41FA5}">
                      <a16:colId xmlns:a16="http://schemas.microsoft.com/office/drawing/2014/main" xmlns="" val="20008"/>
                    </a:ext>
                  </a:extLst>
                </a:gridCol>
                <a:gridCol w="381000">
                  <a:extLst>
                    <a:ext uri="{9D8B030D-6E8A-4147-A177-3AD203B41FA5}">
                      <a16:colId xmlns:a16="http://schemas.microsoft.com/office/drawing/2014/main" xmlns="" val="20009"/>
                    </a:ext>
                  </a:extLst>
                </a:gridCol>
                <a:gridCol w="381000">
                  <a:extLst>
                    <a:ext uri="{9D8B030D-6E8A-4147-A177-3AD203B41FA5}">
                      <a16:colId xmlns:a16="http://schemas.microsoft.com/office/drawing/2014/main" xmlns="" val="20010"/>
                    </a:ext>
                  </a:extLst>
                </a:gridCol>
                <a:gridCol w="381000">
                  <a:extLst>
                    <a:ext uri="{9D8B030D-6E8A-4147-A177-3AD203B41FA5}">
                      <a16:colId xmlns:a16="http://schemas.microsoft.com/office/drawing/2014/main" xmlns="" val="20011"/>
                    </a:ext>
                  </a:extLst>
                </a:gridCol>
                <a:gridCol w="381000">
                  <a:extLst>
                    <a:ext uri="{9D8B030D-6E8A-4147-A177-3AD203B41FA5}">
                      <a16:colId xmlns:a16="http://schemas.microsoft.com/office/drawing/2014/main" xmlns="" val="20012"/>
                    </a:ext>
                  </a:extLst>
                </a:gridCol>
                <a:gridCol w="381000">
                  <a:extLst>
                    <a:ext uri="{9D8B030D-6E8A-4147-A177-3AD203B41FA5}">
                      <a16:colId xmlns:a16="http://schemas.microsoft.com/office/drawing/2014/main" xmlns="" val="20013"/>
                    </a:ext>
                  </a:extLst>
                </a:gridCol>
                <a:gridCol w="381000">
                  <a:extLst>
                    <a:ext uri="{9D8B030D-6E8A-4147-A177-3AD203B41FA5}">
                      <a16:colId xmlns:a16="http://schemas.microsoft.com/office/drawing/2014/main" xmlns="" val="20014"/>
                    </a:ext>
                  </a:extLst>
                </a:gridCol>
                <a:gridCol w="381000">
                  <a:extLst>
                    <a:ext uri="{9D8B030D-6E8A-4147-A177-3AD203B41FA5}">
                      <a16:colId xmlns:a16="http://schemas.microsoft.com/office/drawing/2014/main" xmlns="" val="20015"/>
                    </a:ext>
                  </a:extLst>
                </a:gridCol>
              </a:tblGrid>
              <a:tr h="0">
                <a:tc>
                  <a:txBody>
                    <a:bodyPr/>
                    <a:lstStyle/>
                    <a:p>
                      <a:r>
                        <a:rPr lang="en-US" dirty="0"/>
                        <a:t>1</a:t>
                      </a:r>
                    </a:p>
                  </a:txBody>
                  <a:tcPr>
                    <a:solidFill>
                      <a:srgbClr val="92D050"/>
                    </a:solidFill>
                  </a:tcPr>
                </a:tc>
                <a:tc>
                  <a:txBody>
                    <a:bodyPr/>
                    <a:lstStyle/>
                    <a:p>
                      <a:r>
                        <a:rPr lang="en-US" dirty="0"/>
                        <a:t>0</a:t>
                      </a:r>
                    </a:p>
                  </a:txBody>
                  <a:tcPr>
                    <a:solidFill>
                      <a:srgbClr val="92D050"/>
                    </a:solidFill>
                  </a:tcPr>
                </a:tc>
                <a:tc>
                  <a:txBody>
                    <a:bodyPr/>
                    <a:lstStyle/>
                    <a:p>
                      <a:r>
                        <a:rPr lang="en-US" dirty="0"/>
                        <a:t>1</a:t>
                      </a:r>
                    </a:p>
                  </a:txBody>
                  <a:tcPr>
                    <a:solidFill>
                      <a:srgbClr val="92D050"/>
                    </a:solidFill>
                  </a:tcPr>
                </a:tc>
                <a:tc>
                  <a:txBody>
                    <a:bodyPr/>
                    <a:lstStyle/>
                    <a:p>
                      <a:r>
                        <a:rPr lang="en-US" dirty="0"/>
                        <a:t>1</a:t>
                      </a:r>
                    </a:p>
                  </a:txBody>
                  <a:tcPr>
                    <a:solidFill>
                      <a:srgbClr val="92D050"/>
                    </a:solidFill>
                  </a:tcPr>
                </a:tc>
                <a:tc>
                  <a:txBody>
                    <a:bodyPr/>
                    <a:lstStyle/>
                    <a:p>
                      <a:r>
                        <a:rPr lang="en-US" dirty="0"/>
                        <a:t>0</a:t>
                      </a:r>
                    </a:p>
                  </a:txBody>
                  <a:tcPr>
                    <a:solidFill>
                      <a:srgbClr val="6699FF"/>
                    </a:solidFill>
                  </a:tcPr>
                </a:tc>
                <a:tc>
                  <a:txBody>
                    <a:bodyPr/>
                    <a:lstStyle/>
                    <a:p>
                      <a:r>
                        <a:rPr lang="en-US" dirty="0"/>
                        <a:t>1</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extLst>
                  <a:ext uri="{0D108BD9-81ED-4DB2-BD59-A6C34878D82A}">
                    <a16:rowId xmlns:a16="http://schemas.microsoft.com/office/drawing/2014/main" xmlns="" val="10000"/>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xmlns="" val="943962447"/>
              </p:ext>
            </p:extLst>
          </p:nvPr>
        </p:nvGraphicFramePr>
        <p:xfrm>
          <a:off x="2743200" y="451104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gridCol w="38100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381000">
                  <a:extLst>
                    <a:ext uri="{9D8B030D-6E8A-4147-A177-3AD203B41FA5}">
                      <a16:colId xmlns:a16="http://schemas.microsoft.com/office/drawing/2014/main" xmlns="" val="20005"/>
                    </a:ext>
                  </a:extLst>
                </a:gridCol>
                <a:gridCol w="381000">
                  <a:extLst>
                    <a:ext uri="{9D8B030D-6E8A-4147-A177-3AD203B41FA5}">
                      <a16:colId xmlns:a16="http://schemas.microsoft.com/office/drawing/2014/main" xmlns="" val="20006"/>
                    </a:ext>
                  </a:extLst>
                </a:gridCol>
                <a:gridCol w="381000">
                  <a:extLst>
                    <a:ext uri="{9D8B030D-6E8A-4147-A177-3AD203B41FA5}">
                      <a16:colId xmlns:a16="http://schemas.microsoft.com/office/drawing/2014/main" xmlns="" val="20007"/>
                    </a:ext>
                  </a:extLst>
                </a:gridCol>
                <a:gridCol w="381000">
                  <a:extLst>
                    <a:ext uri="{9D8B030D-6E8A-4147-A177-3AD203B41FA5}">
                      <a16:colId xmlns:a16="http://schemas.microsoft.com/office/drawing/2014/main" xmlns="" val="20008"/>
                    </a:ext>
                  </a:extLst>
                </a:gridCol>
                <a:gridCol w="381000">
                  <a:extLst>
                    <a:ext uri="{9D8B030D-6E8A-4147-A177-3AD203B41FA5}">
                      <a16:colId xmlns:a16="http://schemas.microsoft.com/office/drawing/2014/main" xmlns="" val="20009"/>
                    </a:ext>
                  </a:extLst>
                </a:gridCol>
                <a:gridCol w="381000">
                  <a:extLst>
                    <a:ext uri="{9D8B030D-6E8A-4147-A177-3AD203B41FA5}">
                      <a16:colId xmlns:a16="http://schemas.microsoft.com/office/drawing/2014/main" xmlns="" val="20010"/>
                    </a:ext>
                  </a:extLst>
                </a:gridCol>
                <a:gridCol w="381000">
                  <a:extLst>
                    <a:ext uri="{9D8B030D-6E8A-4147-A177-3AD203B41FA5}">
                      <a16:colId xmlns:a16="http://schemas.microsoft.com/office/drawing/2014/main" xmlns="" val="20011"/>
                    </a:ext>
                  </a:extLst>
                </a:gridCol>
                <a:gridCol w="381000">
                  <a:extLst>
                    <a:ext uri="{9D8B030D-6E8A-4147-A177-3AD203B41FA5}">
                      <a16:colId xmlns:a16="http://schemas.microsoft.com/office/drawing/2014/main" xmlns="" val="20012"/>
                    </a:ext>
                  </a:extLst>
                </a:gridCol>
                <a:gridCol w="381000">
                  <a:extLst>
                    <a:ext uri="{9D8B030D-6E8A-4147-A177-3AD203B41FA5}">
                      <a16:colId xmlns:a16="http://schemas.microsoft.com/office/drawing/2014/main" xmlns="" val="20013"/>
                    </a:ext>
                  </a:extLst>
                </a:gridCol>
                <a:gridCol w="381000">
                  <a:extLst>
                    <a:ext uri="{9D8B030D-6E8A-4147-A177-3AD203B41FA5}">
                      <a16:colId xmlns:a16="http://schemas.microsoft.com/office/drawing/2014/main" xmlns="" val="20014"/>
                    </a:ext>
                  </a:extLst>
                </a:gridCol>
                <a:gridCol w="381000">
                  <a:extLst>
                    <a:ext uri="{9D8B030D-6E8A-4147-A177-3AD203B41FA5}">
                      <a16:colId xmlns:a16="http://schemas.microsoft.com/office/drawing/2014/main" xmlns="" val="20015"/>
                    </a:ext>
                  </a:extLst>
                </a:gridCol>
              </a:tblGrid>
              <a:tr h="0">
                <a:tc>
                  <a:txBody>
                    <a:bodyPr/>
                    <a:lstStyle/>
                    <a:p>
                      <a:r>
                        <a:rPr lang="en-US" dirty="0"/>
                        <a:t>1</a:t>
                      </a:r>
                    </a:p>
                  </a:txBody>
                  <a:tcPr>
                    <a:solidFill>
                      <a:srgbClr val="92D050"/>
                    </a:solidFill>
                  </a:tcPr>
                </a:tc>
                <a:tc>
                  <a:txBody>
                    <a:bodyPr/>
                    <a:lstStyle/>
                    <a:p>
                      <a:r>
                        <a:rPr lang="en-US" dirty="0"/>
                        <a:t>0</a:t>
                      </a:r>
                    </a:p>
                  </a:txBody>
                  <a:tcPr>
                    <a:solidFill>
                      <a:srgbClr val="92D050"/>
                    </a:solidFill>
                  </a:tcPr>
                </a:tc>
                <a:tc>
                  <a:txBody>
                    <a:bodyPr/>
                    <a:lstStyle/>
                    <a:p>
                      <a:r>
                        <a:rPr lang="en-US" dirty="0"/>
                        <a:t>1</a:t>
                      </a:r>
                    </a:p>
                  </a:txBody>
                  <a:tcPr>
                    <a:solidFill>
                      <a:srgbClr val="92D050"/>
                    </a:solidFill>
                  </a:tcPr>
                </a:tc>
                <a:tc>
                  <a:txBody>
                    <a:bodyPr/>
                    <a:lstStyle/>
                    <a:p>
                      <a:r>
                        <a:rPr lang="en-US" dirty="0"/>
                        <a:t>1</a:t>
                      </a:r>
                    </a:p>
                  </a:txBody>
                  <a:tcPr>
                    <a:solidFill>
                      <a:srgbClr val="92D050"/>
                    </a:solidFill>
                  </a:tcPr>
                </a:tc>
                <a:tc>
                  <a:txBody>
                    <a:bodyPr/>
                    <a:lstStyle/>
                    <a:p>
                      <a:r>
                        <a:rPr lang="en-US" dirty="0"/>
                        <a:t>0</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6600"/>
                    </a:solidFill>
                  </a:tcPr>
                </a:tc>
                <a:tc>
                  <a:txBody>
                    <a:bodyPr/>
                    <a:lstStyle/>
                    <a:p>
                      <a:r>
                        <a:rPr lang="en-US" dirty="0"/>
                        <a:t>1</a:t>
                      </a:r>
                    </a:p>
                  </a:txBody>
                  <a:tcPr>
                    <a:solidFill>
                      <a:srgbClr val="FF6600"/>
                    </a:solidFill>
                  </a:tcPr>
                </a:tc>
                <a:tc>
                  <a:txBody>
                    <a:bodyPr/>
                    <a:lstStyle/>
                    <a:p>
                      <a:r>
                        <a:rPr lang="en-US" dirty="0"/>
                        <a:t>1</a:t>
                      </a:r>
                    </a:p>
                  </a:txBody>
                  <a:tcPr>
                    <a:solidFill>
                      <a:srgbClr val="FF6600"/>
                    </a:solidFill>
                  </a:tcPr>
                </a:tc>
                <a:tc>
                  <a:txBody>
                    <a:bodyPr/>
                    <a:lstStyle/>
                    <a:p>
                      <a:r>
                        <a:rPr lang="en-US" dirty="0"/>
                        <a:t>0</a:t>
                      </a:r>
                    </a:p>
                  </a:txBody>
                  <a:tcPr>
                    <a:solidFill>
                      <a:srgbClr val="FF6600"/>
                    </a:solidFill>
                  </a:tcPr>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xmlns="" val="395089382"/>
              </p:ext>
            </p:extLst>
          </p:nvPr>
        </p:nvGraphicFramePr>
        <p:xfrm>
          <a:off x="2743200" y="534924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gridCol w="38100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381000">
                  <a:extLst>
                    <a:ext uri="{9D8B030D-6E8A-4147-A177-3AD203B41FA5}">
                      <a16:colId xmlns:a16="http://schemas.microsoft.com/office/drawing/2014/main" xmlns="" val="20005"/>
                    </a:ext>
                  </a:extLst>
                </a:gridCol>
                <a:gridCol w="381000">
                  <a:extLst>
                    <a:ext uri="{9D8B030D-6E8A-4147-A177-3AD203B41FA5}">
                      <a16:colId xmlns:a16="http://schemas.microsoft.com/office/drawing/2014/main" xmlns="" val="20006"/>
                    </a:ext>
                  </a:extLst>
                </a:gridCol>
                <a:gridCol w="381000">
                  <a:extLst>
                    <a:ext uri="{9D8B030D-6E8A-4147-A177-3AD203B41FA5}">
                      <a16:colId xmlns:a16="http://schemas.microsoft.com/office/drawing/2014/main" xmlns="" val="20007"/>
                    </a:ext>
                  </a:extLst>
                </a:gridCol>
                <a:gridCol w="381000">
                  <a:extLst>
                    <a:ext uri="{9D8B030D-6E8A-4147-A177-3AD203B41FA5}">
                      <a16:colId xmlns:a16="http://schemas.microsoft.com/office/drawing/2014/main" xmlns="" val="20008"/>
                    </a:ext>
                  </a:extLst>
                </a:gridCol>
                <a:gridCol w="381000">
                  <a:extLst>
                    <a:ext uri="{9D8B030D-6E8A-4147-A177-3AD203B41FA5}">
                      <a16:colId xmlns:a16="http://schemas.microsoft.com/office/drawing/2014/main" xmlns="" val="20009"/>
                    </a:ext>
                  </a:extLst>
                </a:gridCol>
                <a:gridCol w="381000">
                  <a:extLst>
                    <a:ext uri="{9D8B030D-6E8A-4147-A177-3AD203B41FA5}">
                      <a16:colId xmlns:a16="http://schemas.microsoft.com/office/drawing/2014/main" xmlns="" val="20010"/>
                    </a:ext>
                  </a:extLst>
                </a:gridCol>
                <a:gridCol w="381000">
                  <a:extLst>
                    <a:ext uri="{9D8B030D-6E8A-4147-A177-3AD203B41FA5}">
                      <a16:colId xmlns:a16="http://schemas.microsoft.com/office/drawing/2014/main" xmlns="" val="20011"/>
                    </a:ext>
                  </a:extLst>
                </a:gridCol>
                <a:gridCol w="381000">
                  <a:extLst>
                    <a:ext uri="{9D8B030D-6E8A-4147-A177-3AD203B41FA5}">
                      <a16:colId xmlns:a16="http://schemas.microsoft.com/office/drawing/2014/main" xmlns="" val="20012"/>
                    </a:ext>
                  </a:extLst>
                </a:gridCol>
                <a:gridCol w="381000">
                  <a:extLst>
                    <a:ext uri="{9D8B030D-6E8A-4147-A177-3AD203B41FA5}">
                      <a16:colId xmlns:a16="http://schemas.microsoft.com/office/drawing/2014/main" xmlns="" val="20013"/>
                    </a:ext>
                  </a:extLst>
                </a:gridCol>
                <a:gridCol w="381000">
                  <a:extLst>
                    <a:ext uri="{9D8B030D-6E8A-4147-A177-3AD203B41FA5}">
                      <a16:colId xmlns:a16="http://schemas.microsoft.com/office/drawing/2014/main" xmlns="" val="20014"/>
                    </a:ext>
                  </a:extLst>
                </a:gridCol>
                <a:gridCol w="381000">
                  <a:extLst>
                    <a:ext uri="{9D8B030D-6E8A-4147-A177-3AD203B41FA5}">
                      <a16:colId xmlns:a16="http://schemas.microsoft.com/office/drawing/2014/main" xmlns="" val="20015"/>
                    </a:ext>
                  </a:extLst>
                </a:gridCol>
              </a:tblGrid>
              <a:tr h="0">
                <a:tc>
                  <a:txBody>
                    <a:bodyPr/>
                    <a:lstStyle/>
                    <a:p>
                      <a:r>
                        <a:rPr lang="en-US" dirty="0"/>
                        <a:t>0</a:t>
                      </a:r>
                    </a:p>
                  </a:txBody>
                  <a:tcPr>
                    <a:solidFill>
                      <a:srgbClr val="92D050"/>
                    </a:solidFill>
                  </a:tcPr>
                </a:tc>
                <a:tc>
                  <a:txBody>
                    <a:bodyPr/>
                    <a:lstStyle/>
                    <a:p>
                      <a:r>
                        <a:rPr lang="en-US" dirty="0"/>
                        <a:t>0</a:t>
                      </a:r>
                    </a:p>
                  </a:txBody>
                  <a:tcPr>
                    <a:solidFill>
                      <a:srgbClr val="92D050"/>
                    </a:solidFill>
                  </a:tcPr>
                </a:tc>
                <a:tc>
                  <a:txBody>
                    <a:bodyPr/>
                    <a:lstStyle/>
                    <a:p>
                      <a:r>
                        <a:rPr lang="en-US" dirty="0"/>
                        <a:t>0</a:t>
                      </a:r>
                    </a:p>
                  </a:txBody>
                  <a:tcPr>
                    <a:solidFill>
                      <a:srgbClr val="92D050"/>
                    </a:solidFill>
                  </a:tcPr>
                </a:tc>
                <a:tc>
                  <a:txBody>
                    <a:bodyPr/>
                    <a:lstStyle/>
                    <a:p>
                      <a:r>
                        <a:rPr lang="en-US" dirty="0"/>
                        <a:t>0</a:t>
                      </a:r>
                    </a:p>
                  </a:txBody>
                  <a:tcPr>
                    <a:solidFill>
                      <a:srgbClr val="92D050"/>
                    </a:solidFill>
                  </a:tcPr>
                </a:tc>
                <a:tc>
                  <a:txBody>
                    <a:bodyPr/>
                    <a:lstStyle/>
                    <a:p>
                      <a:r>
                        <a:rPr lang="en-US" dirty="0"/>
                        <a:t>0</a:t>
                      </a:r>
                    </a:p>
                  </a:txBody>
                  <a:tcPr>
                    <a:solidFill>
                      <a:srgbClr val="6699FF"/>
                    </a:solidFill>
                  </a:tcPr>
                </a:tc>
                <a:tc>
                  <a:txBody>
                    <a:bodyPr/>
                    <a:lstStyle/>
                    <a:p>
                      <a:r>
                        <a:rPr lang="en-US" dirty="0"/>
                        <a:t>0</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6600"/>
                    </a:solidFill>
                  </a:tcPr>
                </a:tc>
                <a:tc>
                  <a:txBody>
                    <a:bodyPr/>
                    <a:lstStyle/>
                    <a:p>
                      <a:r>
                        <a:rPr lang="en-US" dirty="0"/>
                        <a:t>1</a:t>
                      </a:r>
                    </a:p>
                  </a:txBody>
                  <a:tcPr>
                    <a:solidFill>
                      <a:srgbClr val="FF6600"/>
                    </a:solidFill>
                  </a:tcPr>
                </a:tc>
                <a:tc>
                  <a:txBody>
                    <a:bodyPr/>
                    <a:lstStyle/>
                    <a:p>
                      <a:r>
                        <a:rPr lang="en-US" dirty="0"/>
                        <a:t>1</a:t>
                      </a:r>
                    </a:p>
                  </a:txBody>
                  <a:tcPr>
                    <a:solidFill>
                      <a:srgbClr val="FF6600"/>
                    </a:solidFill>
                  </a:tcPr>
                </a:tc>
                <a:tc>
                  <a:txBody>
                    <a:bodyPr/>
                    <a:lstStyle/>
                    <a:p>
                      <a:r>
                        <a:rPr lang="en-US" dirty="0"/>
                        <a:t>0</a:t>
                      </a:r>
                    </a:p>
                  </a:txBody>
                  <a:tcPr>
                    <a:solidFill>
                      <a:srgbClr val="FF6600"/>
                    </a:solidFill>
                  </a:tcPr>
                </a:tc>
                <a:extLst>
                  <a:ext uri="{0D108BD9-81ED-4DB2-BD59-A6C34878D82A}">
                    <a16:rowId xmlns:a16="http://schemas.microsoft.com/office/drawing/2014/main" xmlns="" val="10000"/>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xmlns="" val="3618848227"/>
              </p:ext>
            </p:extLst>
          </p:nvPr>
        </p:nvGraphicFramePr>
        <p:xfrm>
          <a:off x="2743200" y="611124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gridCol w="38100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381000">
                  <a:extLst>
                    <a:ext uri="{9D8B030D-6E8A-4147-A177-3AD203B41FA5}">
                      <a16:colId xmlns:a16="http://schemas.microsoft.com/office/drawing/2014/main" xmlns="" val="20005"/>
                    </a:ext>
                  </a:extLst>
                </a:gridCol>
                <a:gridCol w="381000">
                  <a:extLst>
                    <a:ext uri="{9D8B030D-6E8A-4147-A177-3AD203B41FA5}">
                      <a16:colId xmlns:a16="http://schemas.microsoft.com/office/drawing/2014/main" xmlns="" val="20006"/>
                    </a:ext>
                  </a:extLst>
                </a:gridCol>
                <a:gridCol w="381000">
                  <a:extLst>
                    <a:ext uri="{9D8B030D-6E8A-4147-A177-3AD203B41FA5}">
                      <a16:colId xmlns:a16="http://schemas.microsoft.com/office/drawing/2014/main" xmlns="" val="20007"/>
                    </a:ext>
                  </a:extLst>
                </a:gridCol>
                <a:gridCol w="381000">
                  <a:extLst>
                    <a:ext uri="{9D8B030D-6E8A-4147-A177-3AD203B41FA5}">
                      <a16:colId xmlns:a16="http://schemas.microsoft.com/office/drawing/2014/main" xmlns="" val="20008"/>
                    </a:ext>
                  </a:extLst>
                </a:gridCol>
                <a:gridCol w="381000">
                  <a:extLst>
                    <a:ext uri="{9D8B030D-6E8A-4147-A177-3AD203B41FA5}">
                      <a16:colId xmlns:a16="http://schemas.microsoft.com/office/drawing/2014/main" xmlns="" val="20009"/>
                    </a:ext>
                  </a:extLst>
                </a:gridCol>
                <a:gridCol w="381000">
                  <a:extLst>
                    <a:ext uri="{9D8B030D-6E8A-4147-A177-3AD203B41FA5}">
                      <a16:colId xmlns:a16="http://schemas.microsoft.com/office/drawing/2014/main" xmlns="" val="20010"/>
                    </a:ext>
                  </a:extLst>
                </a:gridCol>
                <a:gridCol w="381000">
                  <a:extLst>
                    <a:ext uri="{9D8B030D-6E8A-4147-A177-3AD203B41FA5}">
                      <a16:colId xmlns:a16="http://schemas.microsoft.com/office/drawing/2014/main" xmlns="" val="20011"/>
                    </a:ext>
                  </a:extLst>
                </a:gridCol>
                <a:gridCol w="381000">
                  <a:extLst>
                    <a:ext uri="{9D8B030D-6E8A-4147-A177-3AD203B41FA5}">
                      <a16:colId xmlns:a16="http://schemas.microsoft.com/office/drawing/2014/main" xmlns="" val="20012"/>
                    </a:ext>
                  </a:extLst>
                </a:gridCol>
                <a:gridCol w="381000">
                  <a:extLst>
                    <a:ext uri="{9D8B030D-6E8A-4147-A177-3AD203B41FA5}">
                      <a16:colId xmlns:a16="http://schemas.microsoft.com/office/drawing/2014/main" xmlns="" val="20013"/>
                    </a:ext>
                  </a:extLst>
                </a:gridCol>
                <a:gridCol w="381000">
                  <a:extLst>
                    <a:ext uri="{9D8B030D-6E8A-4147-A177-3AD203B41FA5}">
                      <a16:colId xmlns:a16="http://schemas.microsoft.com/office/drawing/2014/main" xmlns="" val="20014"/>
                    </a:ext>
                  </a:extLst>
                </a:gridCol>
                <a:gridCol w="381000">
                  <a:extLst>
                    <a:ext uri="{9D8B030D-6E8A-4147-A177-3AD203B41FA5}">
                      <a16:colId xmlns:a16="http://schemas.microsoft.com/office/drawing/2014/main" xmlns="" val="20015"/>
                    </a:ext>
                  </a:extLst>
                </a:gridCol>
              </a:tblGrid>
              <a:tr h="0">
                <a:tc>
                  <a:txBody>
                    <a:bodyPr/>
                    <a:lstStyle/>
                    <a:p>
                      <a:r>
                        <a:rPr lang="en-US" dirty="0"/>
                        <a:t>0</a:t>
                      </a:r>
                    </a:p>
                  </a:txBody>
                  <a:tcPr>
                    <a:solidFill>
                      <a:srgbClr val="92D050"/>
                    </a:solidFill>
                  </a:tcPr>
                </a:tc>
                <a:tc>
                  <a:txBody>
                    <a:bodyPr/>
                    <a:lstStyle/>
                    <a:p>
                      <a:r>
                        <a:rPr lang="en-US" dirty="0"/>
                        <a:t>1</a:t>
                      </a:r>
                    </a:p>
                  </a:txBody>
                  <a:tcPr>
                    <a:solidFill>
                      <a:srgbClr val="92D050"/>
                    </a:solidFill>
                  </a:tcPr>
                </a:tc>
                <a:tc>
                  <a:txBody>
                    <a:bodyPr/>
                    <a:lstStyle/>
                    <a:p>
                      <a:r>
                        <a:rPr lang="en-US" dirty="0"/>
                        <a:t>0</a:t>
                      </a:r>
                    </a:p>
                  </a:txBody>
                  <a:tcPr>
                    <a:solidFill>
                      <a:srgbClr val="92D050"/>
                    </a:solidFill>
                  </a:tcPr>
                </a:tc>
                <a:tc>
                  <a:txBody>
                    <a:bodyPr/>
                    <a:lstStyle/>
                    <a:p>
                      <a:r>
                        <a:rPr lang="en-US" dirty="0"/>
                        <a:t>0</a:t>
                      </a:r>
                    </a:p>
                  </a:txBody>
                  <a:tcPr>
                    <a:solidFill>
                      <a:srgbClr val="92D050"/>
                    </a:solidFill>
                  </a:tcPr>
                </a:tc>
                <a:tc>
                  <a:txBody>
                    <a:bodyPr/>
                    <a:lstStyle/>
                    <a:p>
                      <a:r>
                        <a:rPr lang="en-US" dirty="0"/>
                        <a:t>1</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1</a:t>
                      </a:r>
                    </a:p>
                  </a:txBody>
                  <a:tcPr>
                    <a:solidFill>
                      <a:srgbClr val="FFC000"/>
                    </a:solidFill>
                  </a:tcPr>
                </a:tc>
                <a:tc>
                  <a:txBody>
                    <a:bodyPr/>
                    <a:lstStyle/>
                    <a:p>
                      <a:r>
                        <a:rPr lang="en-US" dirty="0"/>
                        <a:t>1</a:t>
                      </a:r>
                    </a:p>
                  </a:txBody>
                  <a:tcPr>
                    <a:solidFill>
                      <a:srgbClr val="FFC000"/>
                    </a:solidFill>
                  </a:tcPr>
                </a:tc>
                <a:tc>
                  <a:txBody>
                    <a:bodyPr/>
                    <a:lstStyle/>
                    <a:p>
                      <a:r>
                        <a:rPr lang="en-US" dirty="0"/>
                        <a:t>1</a:t>
                      </a:r>
                    </a:p>
                  </a:txBody>
                  <a:tcPr>
                    <a:solidFill>
                      <a:srgbClr val="FF66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tc>
                  <a:txBody>
                    <a:bodyPr/>
                    <a:lstStyle/>
                    <a:p>
                      <a:r>
                        <a:rPr lang="en-US" dirty="0"/>
                        <a:t>1</a:t>
                      </a:r>
                    </a:p>
                  </a:txBody>
                  <a:tcPr>
                    <a:solidFill>
                      <a:srgbClr val="FF6600"/>
                    </a:solidFill>
                  </a:tcPr>
                </a:tc>
                <a:extLst>
                  <a:ext uri="{0D108BD9-81ED-4DB2-BD59-A6C34878D82A}">
                    <a16:rowId xmlns:a16="http://schemas.microsoft.com/office/drawing/2014/main" xmlns="" val="10000"/>
                  </a:ext>
                </a:extLst>
              </a:tr>
            </a:tbl>
          </a:graphicData>
        </a:graphic>
      </p:graphicFrame>
      <p:sp>
        <p:nvSpPr>
          <p:cNvPr id="35" name="Rectangle 34"/>
          <p:cNvSpPr/>
          <p:nvPr/>
        </p:nvSpPr>
        <p:spPr>
          <a:xfrm>
            <a:off x="304800" y="3776246"/>
            <a:ext cx="23050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c = </a:t>
            </a:r>
            <a:r>
              <a:rPr lang="en-US" altLang="en-US" sz="1600" b="1" kern="0" dirty="0" err="1">
                <a:latin typeface="Verdana" panose="020B0604030504040204" pitchFamily="34" charset="0"/>
                <a:ea typeface="Verdana" panose="020B0604030504040204" pitchFamily="34" charset="0"/>
                <a:cs typeface="Verdana" panose="020B0604030504040204" pitchFamily="34" charset="0"/>
              </a:rPr>
              <a:t>a&amp;b</a:t>
            </a:r>
            <a:r>
              <a:rPr lang="en-US" altLang="en-US" sz="1600" b="1" kern="0" dirty="0">
                <a:latin typeface="Verdana" panose="020B0604030504040204" pitchFamily="34" charset="0"/>
                <a:ea typeface="Verdana" panose="020B0604030504040204" pitchFamily="34" charset="0"/>
                <a:cs typeface="Verdana" panose="020B0604030504040204" pitchFamily="34" charset="0"/>
              </a:rPr>
              <a:t> = 0xb400</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304800" y="4538246"/>
            <a:ext cx="23050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c = </a:t>
            </a:r>
            <a:r>
              <a:rPr lang="en-US" altLang="en-US" sz="1600" b="1" kern="0" dirty="0" err="1">
                <a:latin typeface="Verdana" panose="020B0604030504040204" pitchFamily="34" charset="0"/>
                <a:ea typeface="Verdana" panose="020B0604030504040204" pitchFamily="34" charset="0"/>
                <a:cs typeface="Verdana" panose="020B0604030504040204" pitchFamily="34" charset="0"/>
              </a:rPr>
              <a:t>a|b</a:t>
            </a:r>
            <a:r>
              <a:rPr lang="en-US" altLang="en-US" sz="1600" b="1" kern="0" dirty="0">
                <a:latin typeface="Verdana" panose="020B0604030504040204" pitchFamily="34" charset="0"/>
                <a:ea typeface="Verdana" panose="020B0604030504040204" pitchFamily="34" charset="0"/>
                <a:cs typeface="Verdana" panose="020B0604030504040204" pitchFamily="34" charset="0"/>
              </a:rPr>
              <a:t> = 0xb765</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7" name="Rectangle 36"/>
          <p:cNvSpPr/>
          <p:nvPr/>
        </p:nvSpPr>
        <p:spPr>
          <a:xfrm>
            <a:off x="304800" y="5376446"/>
            <a:ext cx="23050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c = </a:t>
            </a:r>
            <a:r>
              <a:rPr lang="en-US" altLang="en-US" sz="1600" b="1" kern="0" dirty="0" err="1">
                <a:latin typeface="Verdana" panose="020B0604030504040204" pitchFamily="34" charset="0"/>
                <a:ea typeface="Verdana" panose="020B0604030504040204" pitchFamily="34" charset="0"/>
                <a:cs typeface="Verdana" panose="020B0604030504040204" pitchFamily="34" charset="0"/>
              </a:rPr>
              <a:t>a^b</a:t>
            </a:r>
            <a:r>
              <a:rPr lang="en-US" altLang="en-US" sz="1600" b="1" kern="0" dirty="0">
                <a:latin typeface="Verdana" panose="020B0604030504040204" pitchFamily="34" charset="0"/>
                <a:ea typeface="Verdana" panose="020B0604030504040204" pitchFamily="34" charset="0"/>
                <a:cs typeface="Verdana" panose="020B0604030504040204" pitchFamily="34" charset="0"/>
              </a:rPr>
              <a:t> = 0x0365</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p:cNvSpPr/>
          <p:nvPr/>
        </p:nvSpPr>
        <p:spPr>
          <a:xfrm>
            <a:off x="304800" y="6138446"/>
            <a:ext cx="23050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c = ~a = 0x4879</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837346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3218" name="Rectangle 2"/>
          <p:cNvSpPr>
            <a:spLocks noGrp="1" noChangeArrowheads="1"/>
          </p:cNvSpPr>
          <p:nvPr>
            <p:ph type="title" idx="4294967295"/>
          </p:nvPr>
        </p:nvSpPr>
        <p:spPr>
          <a:xfrm>
            <a:off x="573809" y="152400"/>
            <a:ext cx="7772400" cy="533400"/>
          </a:xfrm>
          <a:prstGeom prst="rect">
            <a:avLst/>
          </a:prstGeom>
        </p:spPr>
        <p:txBody>
          <a:bodyPr/>
          <a:lstStyle/>
          <a:p>
            <a:r>
              <a:rPr lang="en-US" altLang="en-US" sz="3200" b="1" dirty="0"/>
              <a:t>Example - Left Shift (&lt;&lt;)</a:t>
            </a:r>
          </a:p>
        </p:txBody>
      </p:sp>
      <p:sp>
        <p:nvSpPr>
          <p:cNvPr id="61" name="Rectangle 3"/>
          <p:cNvSpPr txBox="1">
            <a:spLocks noChangeArrowheads="1"/>
          </p:cNvSpPr>
          <p:nvPr/>
        </p:nvSpPr>
        <p:spPr bwMode="gray">
          <a:xfrm>
            <a:off x="1371600" y="1143000"/>
            <a:ext cx="4419600" cy="838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006600"/>
                </a:solidFill>
                <a:latin typeface="Verdana" panose="020B0604030504040204" pitchFamily="34" charset="0"/>
                <a:ea typeface="Verdana" panose="020B0604030504040204" pitchFamily="34" charset="0"/>
                <a:cs typeface="Verdana" panose="020B0604030504040204" pitchFamily="34" charset="0"/>
              </a:rPr>
              <a:t>unsigned</a:t>
            </a:r>
            <a:r>
              <a:rPr lang="en-US" altLang="en-US" sz="1800" b="1" kern="0" dirty="0">
                <a:latin typeface="Verdana" panose="020B0604030504040204" pitchFamily="34" charset="0"/>
                <a:ea typeface="Verdana" panose="020B0604030504040204" pitchFamily="34" charset="0"/>
                <a:cs typeface="Verdana" panose="020B0604030504040204" pitchFamily="34" charset="0"/>
              </a:rPr>
              <a:t> short int a = 0xb786;</a:t>
            </a:r>
          </a:p>
          <a:p>
            <a:pPr>
              <a:buNone/>
            </a:pPr>
            <a:r>
              <a:rPr lang="en-US" altLang="en-US" sz="1800" b="1" kern="0" dirty="0">
                <a:latin typeface="Verdana" panose="020B0604030504040204" pitchFamily="34" charset="0"/>
                <a:ea typeface="Verdana" panose="020B0604030504040204" pitchFamily="34" charset="0"/>
                <a:cs typeface="Verdana" panose="020B0604030504040204" pitchFamily="34" charset="0"/>
              </a:rPr>
              <a:t>A &lt;&lt; = 3;</a:t>
            </a:r>
          </a:p>
        </p:txBody>
      </p:sp>
      <p:graphicFrame>
        <p:nvGraphicFramePr>
          <p:cNvPr id="62" name="Table 61"/>
          <p:cNvGraphicFramePr>
            <a:graphicFrameLocks noGrp="1"/>
          </p:cNvGraphicFramePr>
          <p:nvPr>
            <p:extLst>
              <p:ext uri="{D42A27DB-BD31-4B8C-83A1-F6EECF244321}">
                <p14:modId xmlns:p14="http://schemas.microsoft.com/office/powerpoint/2010/main" xmlns="" val="2552898764"/>
              </p:ext>
            </p:extLst>
          </p:nvPr>
        </p:nvGraphicFramePr>
        <p:xfrm>
          <a:off x="2819400" y="252984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gridCol w="38100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381000">
                  <a:extLst>
                    <a:ext uri="{9D8B030D-6E8A-4147-A177-3AD203B41FA5}">
                      <a16:colId xmlns:a16="http://schemas.microsoft.com/office/drawing/2014/main" xmlns="" val="20005"/>
                    </a:ext>
                  </a:extLst>
                </a:gridCol>
                <a:gridCol w="381000">
                  <a:extLst>
                    <a:ext uri="{9D8B030D-6E8A-4147-A177-3AD203B41FA5}">
                      <a16:colId xmlns:a16="http://schemas.microsoft.com/office/drawing/2014/main" xmlns="" val="20006"/>
                    </a:ext>
                  </a:extLst>
                </a:gridCol>
                <a:gridCol w="381000">
                  <a:extLst>
                    <a:ext uri="{9D8B030D-6E8A-4147-A177-3AD203B41FA5}">
                      <a16:colId xmlns:a16="http://schemas.microsoft.com/office/drawing/2014/main" xmlns="" val="20007"/>
                    </a:ext>
                  </a:extLst>
                </a:gridCol>
                <a:gridCol w="381000">
                  <a:extLst>
                    <a:ext uri="{9D8B030D-6E8A-4147-A177-3AD203B41FA5}">
                      <a16:colId xmlns:a16="http://schemas.microsoft.com/office/drawing/2014/main" xmlns="" val="20008"/>
                    </a:ext>
                  </a:extLst>
                </a:gridCol>
                <a:gridCol w="381000">
                  <a:extLst>
                    <a:ext uri="{9D8B030D-6E8A-4147-A177-3AD203B41FA5}">
                      <a16:colId xmlns:a16="http://schemas.microsoft.com/office/drawing/2014/main" xmlns="" val="20009"/>
                    </a:ext>
                  </a:extLst>
                </a:gridCol>
                <a:gridCol w="381000">
                  <a:extLst>
                    <a:ext uri="{9D8B030D-6E8A-4147-A177-3AD203B41FA5}">
                      <a16:colId xmlns:a16="http://schemas.microsoft.com/office/drawing/2014/main" xmlns="" val="20010"/>
                    </a:ext>
                  </a:extLst>
                </a:gridCol>
                <a:gridCol w="381000">
                  <a:extLst>
                    <a:ext uri="{9D8B030D-6E8A-4147-A177-3AD203B41FA5}">
                      <a16:colId xmlns:a16="http://schemas.microsoft.com/office/drawing/2014/main" xmlns="" val="20011"/>
                    </a:ext>
                  </a:extLst>
                </a:gridCol>
                <a:gridCol w="381000">
                  <a:extLst>
                    <a:ext uri="{9D8B030D-6E8A-4147-A177-3AD203B41FA5}">
                      <a16:colId xmlns:a16="http://schemas.microsoft.com/office/drawing/2014/main" xmlns="" val="20012"/>
                    </a:ext>
                  </a:extLst>
                </a:gridCol>
                <a:gridCol w="381000">
                  <a:extLst>
                    <a:ext uri="{9D8B030D-6E8A-4147-A177-3AD203B41FA5}">
                      <a16:colId xmlns:a16="http://schemas.microsoft.com/office/drawing/2014/main" xmlns="" val="20013"/>
                    </a:ext>
                  </a:extLst>
                </a:gridCol>
                <a:gridCol w="381000">
                  <a:extLst>
                    <a:ext uri="{9D8B030D-6E8A-4147-A177-3AD203B41FA5}">
                      <a16:colId xmlns:a16="http://schemas.microsoft.com/office/drawing/2014/main" xmlns="" val="20014"/>
                    </a:ext>
                  </a:extLst>
                </a:gridCol>
                <a:gridCol w="381000">
                  <a:extLst>
                    <a:ext uri="{9D8B030D-6E8A-4147-A177-3AD203B41FA5}">
                      <a16:colId xmlns:a16="http://schemas.microsoft.com/office/drawing/2014/main" xmlns="" val="20015"/>
                    </a:ext>
                  </a:extLst>
                </a:gridCol>
              </a:tblGrid>
              <a:tr h="137160">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extLst>
                  <a:ext uri="{0D108BD9-81ED-4DB2-BD59-A6C34878D82A}">
                    <a16:rowId xmlns:a16="http://schemas.microsoft.com/office/drawing/2014/main" xmlns="" val="10000"/>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xmlns="" val="3613633536"/>
              </p:ext>
            </p:extLst>
          </p:nvPr>
        </p:nvGraphicFramePr>
        <p:xfrm>
          <a:off x="2886954" y="4206240"/>
          <a:ext cx="6104647" cy="365760"/>
        </p:xfrm>
        <a:graphic>
          <a:graphicData uri="http://schemas.openxmlformats.org/drawingml/2006/table">
            <a:tbl>
              <a:tblPr firstRow="1" bandRow="1">
                <a:tableStyleId>{C4B1156A-380E-4F78-BDF5-A606A8083BF9}</a:tableStyleId>
              </a:tblPr>
              <a:tblGrid>
                <a:gridCol w="464212">
                  <a:extLst>
                    <a:ext uri="{9D8B030D-6E8A-4147-A177-3AD203B41FA5}">
                      <a16:colId xmlns:a16="http://schemas.microsoft.com/office/drawing/2014/main" xmlns="" val="20000"/>
                    </a:ext>
                  </a:extLst>
                </a:gridCol>
                <a:gridCol w="388011">
                  <a:extLst>
                    <a:ext uri="{9D8B030D-6E8A-4147-A177-3AD203B41FA5}">
                      <a16:colId xmlns:a16="http://schemas.microsoft.com/office/drawing/2014/main" xmlns="" val="20001"/>
                    </a:ext>
                  </a:extLst>
                </a:gridCol>
                <a:gridCol w="388011">
                  <a:extLst>
                    <a:ext uri="{9D8B030D-6E8A-4147-A177-3AD203B41FA5}">
                      <a16:colId xmlns:a16="http://schemas.microsoft.com/office/drawing/2014/main" xmlns="" val="20002"/>
                    </a:ext>
                  </a:extLst>
                </a:gridCol>
                <a:gridCol w="388011">
                  <a:extLst>
                    <a:ext uri="{9D8B030D-6E8A-4147-A177-3AD203B41FA5}">
                      <a16:colId xmlns:a16="http://schemas.microsoft.com/office/drawing/2014/main" xmlns="" val="20003"/>
                    </a:ext>
                  </a:extLst>
                </a:gridCol>
                <a:gridCol w="388011">
                  <a:extLst>
                    <a:ext uri="{9D8B030D-6E8A-4147-A177-3AD203B41FA5}">
                      <a16:colId xmlns:a16="http://schemas.microsoft.com/office/drawing/2014/main" xmlns="" val="20004"/>
                    </a:ext>
                  </a:extLst>
                </a:gridCol>
                <a:gridCol w="388011">
                  <a:extLst>
                    <a:ext uri="{9D8B030D-6E8A-4147-A177-3AD203B41FA5}">
                      <a16:colId xmlns:a16="http://schemas.microsoft.com/office/drawing/2014/main" xmlns="" val="20005"/>
                    </a:ext>
                  </a:extLst>
                </a:gridCol>
                <a:gridCol w="388011">
                  <a:extLst>
                    <a:ext uri="{9D8B030D-6E8A-4147-A177-3AD203B41FA5}">
                      <a16:colId xmlns:a16="http://schemas.microsoft.com/office/drawing/2014/main" xmlns="" val="20006"/>
                    </a:ext>
                  </a:extLst>
                </a:gridCol>
                <a:gridCol w="388011">
                  <a:extLst>
                    <a:ext uri="{9D8B030D-6E8A-4147-A177-3AD203B41FA5}">
                      <a16:colId xmlns:a16="http://schemas.microsoft.com/office/drawing/2014/main" xmlns="" val="20007"/>
                    </a:ext>
                  </a:extLst>
                </a:gridCol>
                <a:gridCol w="388011">
                  <a:extLst>
                    <a:ext uri="{9D8B030D-6E8A-4147-A177-3AD203B41FA5}">
                      <a16:colId xmlns:a16="http://schemas.microsoft.com/office/drawing/2014/main" xmlns="" val="20008"/>
                    </a:ext>
                  </a:extLst>
                </a:gridCol>
                <a:gridCol w="388011">
                  <a:extLst>
                    <a:ext uri="{9D8B030D-6E8A-4147-A177-3AD203B41FA5}">
                      <a16:colId xmlns:a16="http://schemas.microsoft.com/office/drawing/2014/main" xmlns="" val="20009"/>
                    </a:ext>
                  </a:extLst>
                </a:gridCol>
                <a:gridCol w="388011">
                  <a:extLst>
                    <a:ext uri="{9D8B030D-6E8A-4147-A177-3AD203B41FA5}">
                      <a16:colId xmlns:a16="http://schemas.microsoft.com/office/drawing/2014/main" xmlns="" val="20010"/>
                    </a:ext>
                  </a:extLst>
                </a:gridCol>
                <a:gridCol w="388011">
                  <a:extLst>
                    <a:ext uri="{9D8B030D-6E8A-4147-A177-3AD203B41FA5}">
                      <a16:colId xmlns:a16="http://schemas.microsoft.com/office/drawing/2014/main" xmlns="" val="20011"/>
                    </a:ext>
                  </a:extLst>
                </a:gridCol>
                <a:gridCol w="388011">
                  <a:extLst>
                    <a:ext uri="{9D8B030D-6E8A-4147-A177-3AD203B41FA5}">
                      <a16:colId xmlns:a16="http://schemas.microsoft.com/office/drawing/2014/main" xmlns="" val="20012"/>
                    </a:ext>
                  </a:extLst>
                </a:gridCol>
                <a:gridCol w="388011">
                  <a:extLst>
                    <a:ext uri="{9D8B030D-6E8A-4147-A177-3AD203B41FA5}">
                      <a16:colId xmlns:a16="http://schemas.microsoft.com/office/drawing/2014/main" xmlns="" val="20013"/>
                    </a:ext>
                  </a:extLst>
                </a:gridCol>
                <a:gridCol w="291491">
                  <a:extLst>
                    <a:ext uri="{9D8B030D-6E8A-4147-A177-3AD203B41FA5}">
                      <a16:colId xmlns:a16="http://schemas.microsoft.com/office/drawing/2014/main" xmlns="" val="20014"/>
                    </a:ext>
                  </a:extLst>
                </a:gridCol>
                <a:gridCol w="304801">
                  <a:extLst>
                    <a:ext uri="{9D8B030D-6E8A-4147-A177-3AD203B41FA5}">
                      <a16:colId xmlns:a16="http://schemas.microsoft.com/office/drawing/2014/main" xmlns="" val="20015"/>
                    </a:ext>
                  </a:extLst>
                </a:gridCol>
              </a:tblGrid>
              <a:tr h="137160">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xmlns="" val="10000"/>
                  </a:ext>
                </a:extLst>
              </a:tr>
            </a:tbl>
          </a:graphicData>
        </a:graphic>
      </p:graphicFrame>
      <p:sp>
        <p:nvSpPr>
          <p:cNvPr id="64" name="Rectangle 3"/>
          <p:cNvSpPr txBox="1">
            <a:spLocks noChangeArrowheads="1"/>
          </p:cNvSpPr>
          <p:nvPr/>
        </p:nvSpPr>
        <p:spPr bwMode="gray">
          <a:xfrm>
            <a:off x="685800" y="2438401"/>
            <a:ext cx="1905000" cy="838199"/>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C00000"/>
                </a:solidFill>
                <a:latin typeface="Verdana" panose="020B0604030504040204" pitchFamily="34" charset="0"/>
                <a:ea typeface="Verdana" panose="020B0604030504040204" pitchFamily="34" charset="0"/>
                <a:cs typeface="Verdana" panose="020B0604030504040204" pitchFamily="34" charset="0"/>
              </a:rPr>
              <a:t>Before shift</a:t>
            </a:r>
          </a:p>
          <a:p>
            <a:pPr>
              <a:buNone/>
            </a:pPr>
            <a:r>
              <a:rPr lang="en-US" altLang="en-US" sz="1800" b="1" kern="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 0xb786</a:t>
            </a:r>
          </a:p>
        </p:txBody>
      </p:sp>
      <p:sp>
        <p:nvSpPr>
          <p:cNvPr id="65" name="Rectangle 3"/>
          <p:cNvSpPr txBox="1">
            <a:spLocks noChangeArrowheads="1"/>
          </p:cNvSpPr>
          <p:nvPr/>
        </p:nvSpPr>
        <p:spPr bwMode="gray">
          <a:xfrm>
            <a:off x="685800" y="4114801"/>
            <a:ext cx="1905000" cy="838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C00000"/>
                </a:solidFill>
                <a:latin typeface="Verdana" panose="020B0604030504040204" pitchFamily="34" charset="0"/>
                <a:ea typeface="Verdana" panose="020B0604030504040204" pitchFamily="34" charset="0"/>
                <a:cs typeface="Verdana" panose="020B0604030504040204" pitchFamily="34" charset="0"/>
              </a:rPr>
              <a:t>After shift</a:t>
            </a:r>
          </a:p>
          <a:p>
            <a:pPr>
              <a:buNone/>
            </a:pPr>
            <a:r>
              <a:rPr lang="en-US" altLang="en-US" sz="1800" b="1" kern="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 0x9a30</a:t>
            </a:r>
          </a:p>
        </p:txBody>
      </p:sp>
      <p:cxnSp>
        <p:nvCxnSpPr>
          <p:cNvPr id="67" name="Straight Arrow Connector 66"/>
          <p:cNvCxnSpPr/>
          <p:nvPr/>
        </p:nvCxnSpPr>
        <p:spPr>
          <a:xfrm flipH="1">
            <a:off x="2895600" y="2957512"/>
            <a:ext cx="1066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8001000" y="2943224"/>
            <a:ext cx="885824" cy="1233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Up Arrow 68"/>
          <p:cNvSpPr/>
          <p:nvPr/>
        </p:nvSpPr>
        <p:spPr>
          <a:xfrm>
            <a:off x="8229600" y="4724400"/>
            <a:ext cx="484632" cy="978408"/>
          </a:xfrm>
          <a:prstGeom prst="upArrow">
            <a:avLst/>
          </a:prstGeom>
          <a:noFill/>
          <a:ln>
            <a:solidFill>
              <a:srgbClr val="33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580478" y="5754469"/>
            <a:ext cx="2563522" cy="646331"/>
          </a:xfrm>
          <a:prstGeom prst="rect">
            <a:avLst/>
          </a:prstGeom>
        </p:spPr>
        <p:txBody>
          <a:bodyPr wrap="none">
            <a:spAutoFit/>
          </a:bodyPr>
          <a:lstStyle/>
          <a:p>
            <a:pPr algn="just"/>
            <a:r>
              <a:rPr lang="en-US" altLang="en-US" b="1" kern="0" dirty="0">
                <a:solidFill>
                  <a:srgbClr val="800000"/>
                </a:solidFill>
                <a:latin typeface="Verdana" panose="020B0604030504040204" pitchFamily="34" charset="0"/>
                <a:ea typeface="Verdana" panose="020B0604030504040204" pitchFamily="34" charset="0"/>
                <a:cs typeface="Verdana" panose="020B0604030504040204" pitchFamily="34" charset="0"/>
              </a:rPr>
              <a:t>Last three bits are</a:t>
            </a:r>
          </a:p>
          <a:p>
            <a:pPr algn="just"/>
            <a:r>
              <a:rPr lang="en-US" altLang="en-US" b="1" kern="0" dirty="0">
                <a:solidFill>
                  <a:srgbClr val="800000"/>
                </a:solidFill>
                <a:latin typeface="Verdana" panose="020B0604030504040204" pitchFamily="34" charset="0"/>
                <a:ea typeface="Verdana" panose="020B0604030504040204" pitchFamily="34" charset="0"/>
                <a:cs typeface="Verdana" panose="020B0604030504040204" pitchFamily="34" charset="0"/>
              </a:rPr>
              <a:t> filled with zeroes</a:t>
            </a:r>
            <a:endParaRPr lang="en-US" dirty="0">
              <a:solidFill>
                <a:srgbClr val="800000"/>
              </a:solidFill>
            </a:endParaRPr>
          </a:p>
        </p:txBody>
      </p:sp>
    </p:spTree>
    <p:extLst>
      <p:ext uri="{BB962C8B-B14F-4D97-AF65-F5344CB8AC3E}">
        <p14:creationId xmlns:p14="http://schemas.microsoft.com/office/powerpoint/2010/main" xmlns="" val="1701711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9" grpId="0" animBg="1"/>
      <p:bldP spid="70"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 name="Rectangle 3"/>
          <p:cNvSpPr txBox="1">
            <a:spLocks noChangeArrowheads="1"/>
          </p:cNvSpPr>
          <p:nvPr/>
        </p:nvSpPr>
        <p:spPr bwMode="gray">
          <a:xfrm>
            <a:off x="1371600" y="1143000"/>
            <a:ext cx="4419600" cy="838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006600"/>
                </a:solidFill>
                <a:latin typeface="Verdana" panose="020B0604030504040204" pitchFamily="34" charset="0"/>
                <a:ea typeface="Verdana" panose="020B0604030504040204" pitchFamily="34" charset="0"/>
                <a:cs typeface="Verdana" panose="020B0604030504040204" pitchFamily="34" charset="0"/>
              </a:rPr>
              <a:t>unsigned</a:t>
            </a:r>
            <a:r>
              <a:rPr lang="en-US" altLang="en-US" sz="1800" b="1" kern="0" dirty="0">
                <a:latin typeface="Verdana" panose="020B0604030504040204" pitchFamily="34" charset="0"/>
                <a:ea typeface="Verdana" panose="020B0604030504040204" pitchFamily="34" charset="0"/>
                <a:cs typeface="Verdana" panose="020B0604030504040204" pitchFamily="34" charset="0"/>
              </a:rPr>
              <a:t> short int a = 0xb786;</a:t>
            </a:r>
          </a:p>
          <a:p>
            <a:pPr>
              <a:buNone/>
            </a:pPr>
            <a:r>
              <a:rPr lang="en-US" altLang="en-US" sz="1800" b="1" kern="0" dirty="0">
                <a:latin typeface="Verdana" panose="020B0604030504040204" pitchFamily="34" charset="0"/>
                <a:ea typeface="Verdana" panose="020B0604030504040204" pitchFamily="34" charset="0"/>
                <a:cs typeface="Verdana" panose="020B0604030504040204" pitchFamily="34" charset="0"/>
              </a:rPr>
              <a:t>A &lt;&lt; = 3;</a:t>
            </a:r>
          </a:p>
        </p:txBody>
      </p:sp>
      <p:graphicFrame>
        <p:nvGraphicFramePr>
          <p:cNvPr id="62" name="Table 61"/>
          <p:cNvGraphicFramePr>
            <a:graphicFrameLocks noGrp="1"/>
          </p:cNvGraphicFramePr>
          <p:nvPr>
            <p:extLst>
              <p:ext uri="{D42A27DB-BD31-4B8C-83A1-F6EECF244321}">
                <p14:modId xmlns:p14="http://schemas.microsoft.com/office/powerpoint/2010/main" xmlns="" val="1512189890"/>
              </p:ext>
            </p:extLst>
          </p:nvPr>
        </p:nvGraphicFramePr>
        <p:xfrm>
          <a:off x="2819400" y="252984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gridCol w="38100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381000">
                  <a:extLst>
                    <a:ext uri="{9D8B030D-6E8A-4147-A177-3AD203B41FA5}">
                      <a16:colId xmlns:a16="http://schemas.microsoft.com/office/drawing/2014/main" xmlns="" val="20005"/>
                    </a:ext>
                  </a:extLst>
                </a:gridCol>
                <a:gridCol w="381000">
                  <a:extLst>
                    <a:ext uri="{9D8B030D-6E8A-4147-A177-3AD203B41FA5}">
                      <a16:colId xmlns:a16="http://schemas.microsoft.com/office/drawing/2014/main" xmlns="" val="20006"/>
                    </a:ext>
                  </a:extLst>
                </a:gridCol>
                <a:gridCol w="381000">
                  <a:extLst>
                    <a:ext uri="{9D8B030D-6E8A-4147-A177-3AD203B41FA5}">
                      <a16:colId xmlns:a16="http://schemas.microsoft.com/office/drawing/2014/main" xmlns="" val="20007"/>
                    </a:ext>
                  </a:extLst>
                </a:gridCol>
                <a:gridCol w="381000">
                  <a:extLst>
                    <a:ext uri="{9D8B030D-6E8A-4147-A177-3AD203B41FA5}">
                      <a16:colId xmlns:a16="http://schemas.microsoft.com/office/drawing/2014/main" xmlns="" val="20008"/>
                    </a:ext>
                  </a:extLst>
                </a:gridCol>
                <a:gridCol w="381000">
                  <a:extLst>
                    <a:ext uri="{9D8B030D-6E8A-4147-A177-3AD203B41FA5}">
                      <a16:colId xmlns:a16="http://schemas.microsoft.com/office/drawing/2014/main" xmlns="" val="20009"/>
                    </a:ext>
                  </a:extLst>
                </a:gridCol>
                <a:gridCol w="381000">
                  <a:extLst>
                    <a:ext uri="{9D8B030D-6E8A-4147-A177-3AD203B41FA5}">
                      <a16:colId xmlns:a16="http://schemas.microsoft.com/office/drawing/2014/main" xmlns="" val="20010"/>
                    </a:ext>
                  </a:extLst>
                </a:gridCol>
                <a:gridCol w="381000">
                  <a:extLst>
                    <a:ext uri="{9D8B030D-6E8A-4147-A177-3AD203B41FA5}">
                      <a16:colId xmlns:a16="http://schemas.microsoft.com/office/drawing/2014/main" xmlns="" val="20011"/>
                    </a:ext>
                  </a:extLst>
                </a:gridCol>
                <a:gridCol w="381000">
                  <a:extLst>
                    <a:ext uri="{9D8B030D-6E8A-4147-A177-3AD203B41FA5}">
                      <a16:colId xmlns:a16="http://schemas.microsoft.com/office/drawing/2014/main" xmlns="" val="20012"/>
                    </a:ext>
                  </a:extLst>
                </a:gridCol>
                <a:gridCol w="381000">
                  <a:extLst>
                    <a:ext uri="{9D8B030D-6E8A-4147-A177-3AD203B41FA5}">
                      <a16:colId xmlns:a16="http://schemas.microsoft.com/office/drawing/2014/main" xmlns="" val="20013"/>
                    </a:ext>
                  </a:extLst>
                </a:gridCol>
                <a:gridCol w="381000">
                  <a:extLst>
                    <a:ext uri="{9D8B030D-6E8A-4147-A177-3AD203B41FA5}">
                      <a16:colId xmlns:a16="http://schemas.microsoft.com/office/drawing/2014/main" xmlns="" val="20014"/>
                    </a:ext>
                  </a:extLst>
                </a:gridCol>
                <a:gridCol w="381000">
                  <a:extLst>
                    <a:ext uri="{9D8B030D-6E8A-4147-A177-3AD203B41FA5}">
                      <a16:colId xmlns:a16="http://schemas.microsoft.com/office/drawing/2014/main" xmlns="" val="20015"/>
                    </a:ext>
                  </a:extLst>
                </a:gridCol>
              </a:tblGrid>
              <a:tr h="137160">
                <a:tc>
                  <a:txBody>
                    <a:bodyPr/>
                    <a:lstStyle/>
                    <a:p>
                      <a:pPr marL="0" algn="l" defTabSz="914400" rtl="0" eaLnBrk="1" latinLnBrk="0" hangingPunct="1"/>
                      <a:r>
                        <a:rPr lang="en-US" sz="1800" b="1" kern="1200" dirty="0">
                          <a:solidFill>
                            <a:schemeClr val="dk1"/>
                          </a:solidFill>
                          <a:latin typeface="+mn-lt"/>
                          <a:ea typeface="+mn-ea"/>
                          <a:cs typeface="+mn-cs"/>
                        </a:rPr>
                        <a:t>1</a:t>
                      </a:r>
                    </a:p>
                  </a:txBody>
                  <a:tcPr>
                    <a:solidFill>
                      <a:schemeClr val="accent1">
                        <a:lumMod val="60000"/>
                        <a:lumOff val="40000"/>
                      </a:schemeClr>
                    </a:solidFill>
                  </a:tcPr>
                </a:tc>
                <a:tc>
                  <a:txBody>
                    <a:bodyPr/>
                    <a:lstStyle/>
                    <a:p>
                      <a:pPr marL="0" algn="l" defTabSz="914400" rtl="0" eaLnBrk="1" latinLnBrk="0" hangingPunct="1"/>
                      <a:r>
                        <a:rPr lang="en-US" sz="1800" b="1" kern="1200" dirty="0">
                          <a:solidFill>
                            <a:schemeClr val="dk1"/>
                          </a:solidFill>
                          <a:latin typeface="+mn-lt"/>
                          <a:ea typeface="+mn-ea"/>
                          <a:cs typeface="+mn-cs"/>
                        </a:rPr>
                        <a:t>0</a:t>
                      </a:r>
                    </a:p>
                  </a:txBody>
                  <a:tcPr>
                    <a:solidFill>
                      <a:schemeClr val="accent1">
                        <a:lumMod val="60000"/>
                        <a:lumOff val="40000"/>
                      </a:schemeClr>
                    </a:solidFill>
                  </a:tcPr>
                </a:tc>
                <a:tc>
                  <a:txBody>
                    <a:bodyPr/>
                    <a:lstStyle/>
                    <a:p>
                      <a:pPr marL="0" algn="l" defTabSz="914400" rtl="0" eaLnBrk="1" latinLnBrk="0" hangingPunct="1"/>
                      <a:r>
                        <a:rPr lang="en-US" sz="1800" b="1" kern="1200" dirty="0">
                          <a:solidFill>
                            <a:schemeClr val="dk1"/>
                          </a:solidFill>
                          <a:latin typeface="+mn-lt"/>
                          <a:ea typeface="+mn-ea"/>
                          <a:cs typeface="+mn-cs"/>
                        </a:rPr>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noFill/>
                  </a:tcPr>
                </a:tc>
                <a:tc>
                  <a:txBody>
                    <a:bodyPr/>
                    <a:lstStyle/>
                    <a:p>
                      <a:r>
                        <a:rPr lang="en-US" dirty="0"/>
                        <a:t>1</a:t>
                      </a:r>
                    </a:p>
                  </a:txBody>
                  <a:tcPr>
                    <a:noFill/>
                  </a:tcPr>
                </a:tc>
                <a:tc>
                  <a:txBody>
                    <a:bodyPr/>
                    <a:lstStyle/>
                    <a:p>
                      <a:r>
                        <a:rPr lang="en-US" dirty="0"/>
                        <a:t>0</a:t>
                      </a:r>
                    </a:p>
                  </a:txBody>
                  <a:tcPr>
                    <a:noFill/>
                  </a:tcPr>
                </a:tc>
                <a:extLst>
                  <a:ext uri="{0D108BD9-81ED-4DB2-BD59-A6C34878D82A}">
                    <a16:rowId xmlns:a16="http://schemas.microsoft.com/office/drawing/2014/main" xmlns="" val="10000"/>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xmlns="" val="2604651437"/>
              </p:ext>
            </p:extLst>
          </p:nvPr>
        </p:nvGraphicFramePr>
        <p:xfrm>
          <a:off x="2886954" y="4206240"/>
          <a:ext cx="6104647" cy="365760"/>
        </p:xfrm>
        <a:graphic>
          <a:graphicData uri="http://schemas.openxmlformats.org/drawingml/2006/table">
            <a:tbl>
              <a:tblPr firstRow="1" bandRow="1">
                <a:tableStyleId>{C4B1156A-380E-4F78-BDF5-A606A8083BF9}</a:tableStyleId>
              </a:tblPr>
              <a:tblGrid>
                <a:gridCol w="464212">
                  <a:extLst>
                    <a:ext uri="{9D8B030D-6E8A-4147-A177-3AD203B41FA5}">
                      <a16:colId xmlns:a16="http://schemas.microsoft.com/office/drawing/2014/main" xmlns="" val="20000"/>
                    </a:ext>
                  </a:extLst>
                </a:gridCol>
                <a:gridCol w="388011">
                  <a:extLst>
                    <a:ext uri="{9D8B030D-6E8A-4147-A177-3AD203B41FA5}">
                      <a16:colId xmlns:a16="http://schemas.microsoft.com/office/drawing/2014/main" xmlns="" val="20001"/>
                    </a:ext>
                  </a:extLst>
                </a:gridCol>
                <a:gridCol w="388011">
                  <a:extLst>
                    <a:ext uri="{9D8B030D-6E8A-4147-A177-3AD203B41FA5}">
                      <a16:colId xmlns:a16="http://schemas.microsoft.com/office/drawing/2014/main" xmlns="" val="20002"/>
                    </a:ext>
                  </a:extLst>
                </a:gridCol>
                <a:gridCol w="388011">
                  <a:extLst>
                    <a:ext uri="{9D8B030D-6E8A-4147-A177-3AD203B41FA5}">
                      <a16:colId xmlns:a16="http://schemas.microsoft.com/office/drawing/2014/main" xmlns="" val="20003"/>
                    </a:ext>
                  </a:extLst>
                </a:gridCol>
                <a:gridCol w="388011">
                  <a:extLst>
                    <a:ext uri="{9D8B030D-6E8A-4147-A177-3AD203B41FA5}">
                      <a16:colId xmlns:a16="http://schemas.microsoft.com/office/drawing/2014/main" xmlns="" val="20004"/>
                    </a:ext>
                  </a:extLst>
                </a:gridCol>
                <a:gridCol w="388011">
                  <a:extLst>
                    <a:ext uri="{9D8B030D-6E8A-4147-A177-3AD203B41FA5}">
                      <a16:colId xmlns:a16="http://schemas.microsoft.com/office/drawing/2014/main" xmlns="" val="20005"/>
                    </a:ext>
                  </a:extLst>
                </a:gridCol>
                <a:gridCol w="388011">
                  <a:extLst>
                    <a:ext uri="{9D8B030D-6E8A-4147-A177-3AD203B41FA5}">
                      <a16:colId xmlns:a16="http://schemas.microsoft.com/office/drawing/2014/main" xmlns="" val="20006"/>
                    </a:ext>
                  </a:extLst>
                </a:gridCol>
                <a:gridCol w="388011">
                  <a:extLst>
                    <a:ext uri="{9D8B030D-6E8A-4147-A177-3AD203B41FA5}">
                      <a16:colId xmlns:a16="http://schemas.microsoft.com/office/drawing/2014/main" xmlns="" val="20007"/>
                    </a:ext>
                  </a:extLst>
                </a:gridCol>
                <a:gridCol w="388011">
                  <a:extLst>
                    <a:ext uri="{9D8B030D-6E8A-4147-A177-3AD203B41FA5}">
                      <a16:colId xmlns:a16="http://schemas.microsoft.com/office/drawing/2014/main" xmlns="" val="20008"/>
                    </a:ext>
                  </a:extLst>
                </a:gridCol>
                <a:gridCol w="388011">
                  <a:extLst>
                    <a:ext uri="{9D8B030D-6E8A-4147-A177-3AD203B41FA5}">
                      <a16:colId xmlns:a16="http://schemas.microsoft.com/office/drawing/2014/main" xmlns="" val="20009"/>
                    </a:ext>
                  </a:extLst>
                </a:gridCol>
                <a:gridCol w="388011">
                  <a:extLst>
                    <a:ext uri="{9D8B030D-6E8A-4147-A177-3AD203B41FA5}">
                      <a16:colId xmlns:a16="http://schemas.microsoft.com/office/drawing/2014/main" xmlns="" val="20010"/>
                    </a:ext>
                  </a:extLst>
                </a:gridCol>
                <a:gridCol w="388011">
                  <a:extLst>
                    <a:ext uri="{9D8B030D-6E8A-4147-A177-3AD203B41FA5}">
                      <a16:colId xmlns:a16="http://schemas.microsoft.com/office/drawing/2014/main" xmlns="" val="20011"/>
                    </a:ext>
                  </a:extLst>
                </a:gridCol>
                <a:gridCol w="388011">
                  <a:extLst>
                    <a:ext uri="{9D8B030D-6E8A-4147-A177-3AD203B41FA5}">
                      <a16:colId xmlns:a16="http://schemas.microsoft.com/office/drawing/2014/main" xmlns="" val="20012"/>
                    </a:ext>
                  </a:extLst>
                </a:gridCol>
                <a:gridCol w="388011">
                  <a:extLst>
                    <a:ext uri="{9D8B030D-6E8A-4147-A177-3AD203B41FA5}">
                      <a16:colId xmlns:a16="http://schemas.microsoft.com/office/drawing/2014/main" xmlns="" val="20013"/>
                    </a:ext>
                  </a:extLst>
                </a:gridCol>
                <a:gridCol w="291491">
                  <a:extLst>
                    <a:ext uri="{9D8B030D-6E8A-4147-A177-3AD203B41FA5}">
                      <a16:colId xmlns:a16="http://schemas.microsoft.com/office/drawing/2014/main" xmlns="" val="20014"/>
                    </a:ext>
                  </a:extLst>
                </a:gridCol>
                <a:gridCol w="304801">
                  <a:extLst>
                    <a:ext uri="{9D8B030D-6E8A-4147-A177-3AD203B41FA5}">
                      <a16:colId xmlns:a16="http://schemas.microsoft.com/office/drawing/2014/main" xmlns="" val="20015"/>
                    </a:ext>
                  </a:extLst>
                </a:gridCol>
              </a:tblGrid>
              <a:tr h="137160">
                <a:tc>
                  <a:txBody>
                    <a:bodyPr/>
                    <a:lstStyle/>
                    <a:p>
                      <a:r>
                        <a:rPr lang="en-US" dirty="0"/>
                        <a:t>0</a:t>
                      </a:r>
                    </a:p>
                  </a:txBody>
                  <a:tcPr>
                    <a:noFill/>
                  </a:tcPr>
                </a:tc>
                <a:tc>
                  <a:txBody>
                    <a:bodyPr/>
                    <a:lstStyle/>
                    <a:p>
                      <a:r>
                        <a:rPr lang="en-US" dirty="0"/>
                        <a:t>0</a:t>
                      </a:r>
                    </a:p>
                  </a:txBody>
                  <a:tcPr>
                    <a:noFill/>
                  </a:tcPr>
                </a:tc>
                <a:tc>
                  <a:txBody>
                    <a:bodyPr/>
                    <a:lstStyle/>
                    <a:p>
                      <a:r>
                        <a:rPr lang="en-US" dirty="0"/>
                        <a:t>0</a:t>
                      </a:r>
                    </a:p>
                  </a:txBody>
                  <a:tcPr>
                    <a:no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extLst>
                  <a:ext uri="{0D108BD9-81ED-4DB2-BD59-A6C34878D82A}">
                    <a16:rowId xmlns:a16="http://schemas.microsoft.com/office/drawing/2014/main" xmlns="" val="10000"/>
                  </a:ext>
                </a:extLst>
              </a:tr>
            </a:tbl>
          </a:graphicData>
        </a:graphic>
      </p:graphicFrame>
      <p:sp>
        <p:nvSpPr>
          <p:cNvPr id="64" name="Rectangle 3"/>
          <p:cNvSpPr txBox="1">
            <a:spLocks noChangeArrowheads="1"/>
          </p:cNvSpPr>
          <p:nvPr/>
        </p:nvSpPr>
        <p:spPr bwMode="gray">
          <a:xfrm>
            <a:off x="685800" y="2438401"/>
            <a:ext cx="1905000" cy="838199"/>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C00000"/>
                </a:solidFill>
                <a:latin typeface="Verdana" panose="020B0604030504040204" pitchFamily="34" charset="0"/>
                <a:ea typeface="Verdana" panose="020B0604030504040204" pitchFamily="34" charset="0"/>
                <a:cs typeface="Verdana" panose="020B0604030504040204" pitchFamily="34" charset="0"/>
              </a:rPr>
              <a:t>Before shift</a:t>
            </a:r>
          </a:p>
          <a:p>
            <a:pPr>
              <a:buNone/>
            </a:pPr>
            <a:r>
              <a:rPr lang="en-US" altLang="en-US" sz="1800" b="1" kern="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 0xb786</a:t>
            </a:r>
          </a:p>
        </p:txBody>
      </p:sp>
      <p:sp>
        <p:nvSpPr>
          <p:cNvPr id="65" name="Rectangle 3"/>
          <p:cNvSpPr txBox="1">
            <a:spLocks noChangeArrowheads="1"/>
          </p:cNvSpPr>
          <p:nvPr/>
        </p:nvSpPr>
        <p:spPr bwMode="gray">
          <a:xfrm>
            <a:off x="685800" y="4114801"/>
            <a:ext cx="1905000" cy="838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C00000"/>
                </a:solidFill>
                <a:latin typeface="Verdana" panose="020B0604030504040204" pitchFamily="34" charset="0"/>
                <a:ea typeface="Verdana" panose="020B0604030504040204" pitchFamily="34" charset="0"/>
                <a:cs typeface="Verdana" panose="020B0604030504040204" pitchFamily="34" charset="0"/>
              </a:rPr>
              <a:t>After shift</a:t>
            </a:r>
          </a:p>
          <a:p>
            <a:pPr>
              <a:buNone/>
            </a:pPr>
            <a:r>
              <a:rPr lang="en-US" altLang="en-US" sz="1800" b="1" kern="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 0x16f0</a:t>
            </a:r>
          </a:p>
        </p:txBody>
      </p:sp>
      <p:sp>
        <p:nvSpPr>
          <p:cNvPr id="9" name="Rectangle 2"/>
          <p:cNvSpPr txBox="1">
            <a:spLocks noChangeArrowheads="1"/>
          </p:cNvSpPr>
          <p:nvPr/>
        </p:nvSpPr>
        <p:spPr>
          <a:xfrm>
            <a:off x="573809" y="76200"/>
            <a:ext cx="77724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altLang="en-US" sz="3200" b="1" kern="0"/>
              <a:t>Example - Right Shift (&lt;&lt;)</a:t>
            </a:r>
            <a:endParaRPr lang="en-US" altLang="en-US" sz="3200" b="1" kern="0" dirty="0"/>
          </a:p>
        </p:txBody>
      </p:sp>
      <p:cxnSp>
        <p:nvCxnSpPr>
          <p:cNvPr id="3" name="Straight Arrow Connector 2"/>
          <p:cNvCxnSpPr/>
          <p:nvPr/>
        </p:nvCxnSpPr>
        <p:spPr>
          <a:xfrm>
            <a:off x="2819400" y="2857501"/>
            <a:ext cx="1295400" cy="1319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762872" y="2857501"/>
            <a:ext cx="1228728" cy="1319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Up Arrow 20"/>
          <p:cNvSpPr/>
          <p:nvPr/>
        </p:nvSpPr>
        <p:spPr>
          <a:xfrm>
            <a:off x="3249322" y="4648200"/>
            <a:ext cx="484632" cy="978408"/>
          </a:xfrm>
          <a:prstGeom prst="upArrow">
            <a:avLst/>
          </a:prstGeom>
          <a:noFill/>
          <a:ln>
            <a:solidFill>
              <a:srgbClr val="33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78559" y="5678269"/>
            <a:ext cx="2606804" cy="646331"/>
          </a:xfrm>
          <a:prstGeom prst="rect">
            <a:avLst/>
          </a:prstGeom>
        </p:spPr>
        <p:txBody>
          <a:bodyPr wrap="none">
            <a:spAutoFit/>
          </a:bodyPr>
          <a:lstStyle/>
          <a:p>
            <a:pPr algn="just"/>
            <a:r>
              <a:rPr lang="en-US" altLang="en-US" b="1" kern="0" dirty="0">
                <a:solidFill>
                  <a:srgbClr val="800000"/>
                </a:solidFill>
                <a:latin typeface="Verdana" panose="020B0604030504040204" pitchFamily="34" charset="0"/>
                <a:ea typeface="Verdana" panose="020B0604030504040204" pitchFamily="34" charset="0"/>
                <a:cs typeface="Verdana" panose="020B0604030504040204" pitchFamily="34" charset="0"/>
              </a:rPr>
              <a:t>First three bits are</a:t>
            </a:r>
          </a:p>
          <a:p>
            <a:pPr algn="just"/>
            <a:r>
              <a:rPr lang="en-US" altLang="en-US" b="1" kern="0" dirty="0">
                <a:solidFill>
                  <a:srgbClr val="800000"/>
                </a:solidFill>
                <a:latin typeface="Verdana" panose="020B0604030504040204" pitchFamily="34" charset="0"/>
                <a:ea typeface="Verdana" panose="020B0604030504040204" pitchFamily="34" charset="0"/>
                <a:cs typeface="Verdana" panose="020B0604030504040204" pitchFamily="34" charset="0"/>
              </a:rPr>
              <a:t>filled with zeroes</a:t>
            </a:r>
            <a:endParaRPr lang="en-US" dirty="0">
              <a:solidFill>
                <a:srgbClr val="800000"/>
              </a:solidFill>
            </a:endParaRPr>
          </a:p>
        </p:txBody>
      </p:sp>
    </p:spTree>
    <p:extLst>
      <p:ext uri="{BB962C8B-B14F-4D97-AF65-F5344CB8AC3E}">
        <p14:creationId xmlns:p14="http://schemas.microsoft.com/office/powerpoint/2010/main" xmlns="" val="2106896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21"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228600" y="76200"/>
            <a:ext cx="8763000" cy="533400"/>
          </a:xfrm>
        </p:spPr>
        <p:txBody>
          <a:bodyPr/>
          <a:lstStyle/>
          <a:p>
            <a:r>
              <a:rPr lang="en-US" altLang="en-US" sz="3200" b="1" dirty="0"/>
              <a:t>Bit manipulations - Two Approaches</a:t>
            </a:r>
          </a:p>
        </p:txBody>
      </p:sp>
      <p:sp>
        <p:nvSpPr>
          <p:cNvPr id="395267" name="Rectangle 3"/>
          <p:cNvSpPr>
            <a:spLocks noGrp="1" noChangeArrowheads="1"/>
          </p:cNvSpPr>
          <p:nvPr>
            <p:ph type="body" idx="1"/>
          </p:nvPr>
        </p:nvSpPr>
        <p:spPr>
          <a:xfrm>
            <a:off x="457200" y="1679575"/>
            <a:ext cx="8229600" cy="5026025"/>
          </a:xfrm>
        </p:spPr>
        <p:txBody>
          <a:bodyPr/>
          <a:lstStyle/>
          <a:p>
            <a:pPr>
              <a:buFont typeface="Wingdings" panose="05000000000000000000" pitchFamily="2" charset="2"/>
              <a:buChar char="§"/>
            </a:pPr>
            <a:r>
              <a:rPr lang="en-US" altLang="en-US" sz="2400" dirty="0">
                <a:solidFill>
                  <a:srgbClr val="006600"/>
                </a:solidFill>
                <a:latin typeface="Verdana" panose="020B0604030504040204" pitchFamily="34" charset="0"/>
                <a:ea typeface="Verdana" panose="020B0604030504040204" pitchFamily="34" charset="0"/>
                <a:cs typeface="Verdana" panose="020B0604030504040204" pitchFamily="34" charset="0"/>
              </a:rPr>
              <a:t>Traditional </a:t>
            </a:r>
            <a:r>
              <a:rPr lang="en-US" altLang="en-US" sz="2400" i="1" dirty="0">
                <a:solidFill>
                  <a:srgbClr val="006600"/>
                </a:solidFill>
                <a:latin typeface="Verdana" panose="020B0604030504040204" pitchFamily="34" charset="0"/>
                <a:ea typeface="Verdana" panose="020B0604030504040204" pitchFamily="34" charset="0"/>
                <a:cs typeface="Verdana" panose="020B0604030504040204" pitchFamily="34" charset="0"/>
              </a:rPr>
              <a:t>C</a:t>
            </a:r>
            <a:endParaRPr lang="en-US" altLang="en-US" sz="2400" dirty="0">
              <a:solidFill>
                <a:srgbClr val="006600"/>
              </a:solidFill>
              <a:latin typeface="Verdana" panose="020B0604030504040204" pitchFamily="34" charset="0"/>
              <a:ea typeface="Verdana" panose="020B0604030504040204" pitchFamily="34" charset="0"/>
              <a:cs typeface="Verdana" panose="020B0604030504040204" pitchFamily="34" charset="0"/>
            </a:endParaRPr>
          </a:p>
          <a:p>
            <a:pPr lvl="2"/>
            <a:r>
              <a:rPr lang="en-US" altLang="en-US" dirty="0">
                <a:latin typeface="Verdana" panose="020B0604030504040204" pitchFamily="34" charset="0"/>
                <a:ea typeface="Verdana" panose="020B0604030504040204" pitchFamily="34" charset="0"/>
                <a:cs typeface="Verdana" panose="020B0604030504040204" pitchFamily="34" charset="0"/>
              </a:rPr>
              <a:t>Use </a:t>
            </a:r>
            <a:r>
              <a:rPr lang="en-US" altLang="en-US" b="1" dirty="0">
                <a:latin typeface="Verdana" panose="020B0604030504040204" pitchFamily="34" charset="0"/>
                <a:ea typeface="Verdana" panose="020B0604030504040204" pitchFamily="34" charset="0"/>
                <a:cs typeface="Verdana" panose="020B0604030504040204" pitchFamily="34" charset="0"/>
              </a:rPr>
              <a:t>#define </a:t>
            </a:r>
            <a:r>
              <a:rPr lang="en-US" altLang="en-US" dirty="0">
                <a:latin typeface="Verdana" panose="020B0604030504040204" pitchFamily="34" charset="0"/>
                <a:ea typeface="Verdana" panose="020B0604030504040204" pitchFamily="34" charset="0"/>
                <a:cs typeface="Verdana" panose="020B0604030504040204" pitchFamily="34" charset="0"/>
              </a:rPr>
              <a:t>and a lot of bitwise operations</a:t>
            </a:r>
          </a:p>
          <a:p>
            <a:pPr lvl="2"/>
            <a:endParaRPr lang="en-US" altLang="en-US"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
            </a:pPr>
            <a:r>
              <a:rPr lang="en-US" altLang="en-US" sz="2400" dirty="0">
                <a:solidFill>
                  <a:srgbClr val="006600"/>
                </a:solidFill>
                <a:latin typeface="Verdana" panose="020B0604030504040204" pitchFamily="34" charset="0"/>
                <a:ea typeface="Verdana" panose="020B0604030504040204" pitchFamily="34" charset="0"/>
                <a:cs typeface="Verdana" panose="020B0604030504040204" pitchFamily="34" charset="0"/>
              </a:rPr>
              <a:t>Modern</a:t>
            </a:r>
          </a:p>
          <a:p>
            <a:pPr lvl="2"/>
            <a:r>
              <a:rPr lang="en-US" altLang="en-US" dirty="0">
                <a:latin typeface="Verdana" panose="020B0604030504040204" pitchFamily="34" charset="0"/>
                <a:ea typeface="Verdana" panose="020B0604030504040204" pitchFamily="34" charset="0"/>
                <a:cs typeface="Verdana" panose="020B0604030504040204" pitchFamily="34" charset="0"/>
              </a:rPr>
              <a:t>Use </a:t>
            </a:r>
            <a:r>
              <a:rPr lang="en-US" altLang="en-US" b="1" i="1" dirty="0">
                <a:latin typeface="Verdana" panose="020B0604030504040204" pitchFamily="34" charset="0"/>
                <a:ea typeface="Verdana" panose="020B0604030504040204" pitchFamily="34" charset="0"/>
                <a:cs typeface="Verdana" panose="020B0604030504040204" pitchFamily="34" charset="0"/>
              </a:rPr>
              <a:t>bit fields</a:t>
            </a:r>
            <a:endParaRPr lang="en-US" alt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3"/>
          <p:cNvSpPr txBox="1">
            <a:spLocks noChangeArrowheads="1"/>
          </p:cNvSpPr>
          <p:nvPr/>
        </p:nvSpPr>
        <p:spPr bwMode="gray">
          <a:xfrm>
            <a:off x="381000" y="990600"/>
            <a:ext cx="86106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2000" kern="0" dirty="0">
                <a:latin typeface="Verdana" panose="020B0604030504040204" pitchFamily="34" charset="0"/>
                <a:ea typeface="Verdana" panose="020B0604030504040204" pitchFamily="34" charset="0"/>
                <a:cs typeface="Verdana" panose="020B0604030504040204" pitchFamily="34" charset="0"/>
              </a:rPr>
              <a:t>There are two ways of performing bit manipulations in C.</a:t>
            </a:r>
          </a:p>
        </p:txBody>
      </p:sp>
    </p:spTree>
    <p:extLst>
      <p:ext uri="{BB962C8B-B14F-4D97-AF65-F5344CB8AC3E}">
        <p14:creationId xmlns:p14="http://schemas.microsoft.com/office/powerpoint/2010/main" xmlns="" val="229013143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type="body" sz="half" idx="4294967295"/>
          </p:nvPr>
        </p:nvSpPr>
        <p:spPr>
          <a:xfrm>
            <a:off x="304800" y="4087064"/>
            <a:ext cx="8610600" cy="2696123"/>
          </a:xfr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marL="0" indent="0" eaLnBrk="0" hangingPunct="0">
              <a:buNone/>
            </a:pPr>
            <a:r>
              <a:rPr lang="en-US" altLang="en-US" sz="1800" b="1" kern="1200" dirty="0">
                <a:latin typeface="Courier New" pitchFamily="49" charset="0"/>
                <a:cs typeface="Arial" pitchFamily="34" charset="0"/>
              </a:rPr>
              <a:t>/* Write the C instructions to check the printer status */</a:t>
            </a:r>
          </a:p>
          <a:p>
            <a:pPr marL="0" indent="0" eaLnBrk="0" hangingPunct="0">
              <a:buNone/>
            </a:pPr>
            <a:r>
              <a:rPr lang="en-US" altLang="en-US" sz="1800" b="1" kern="1200" dirty="0">
                <a:latin typeface="Courier New" pitchFamily="49" charset="0"/>
                <a:cs typeface="Arial" pitchFamily="34" charset="0"/>
              </a:rPr>
              <a:t>char status;</a:t>
            </a:r>
          </a:p>
          <a:p>
            <a:pPr marL="0" indent="0" eaLnBrk="0" hangingPunct="0">
              <a:buNone/>
            </a:pPr>
            <a:r>
              <a:rPr lang="en-US" altLang="en-US" sz="1800" b="1" kern="1200" dirty="0">
                <a:latin typeface="Courier New" pitchFamily="49" charset="0"/>
                <a:cs typeface="Arial" pitchFamily="34" charset="0"/>
              </a:rPr>
              <a:t>if (status == (EMPTY | JAM)) ...;</a:t>
            </a:r>
          </a:p>
          <a:p>
            <a:pPr marL="0" indent="0" eaLnBrk="0" hangingPunct="0">
              <a:buNone/>
            </a:pPr>
            <a:r>
              <a:rPr lang="en-US" altLang="en-US" sz="1800" b="1" kern="1200" dirty="0">
                <a:latin typeface="Courier New" pitchFamily="49" charset="0"/>
                <a:cs typeface="Arial" pitchFamily="34" charset="0"/>
              </a:rPr>
              <a:t>if (status == EMPTY || status == JAM) ...;</a:t>
            </a:r>
          </a:p>
          <a:p>
            <a:pPr marL="0" indent="0" eaLnBrk="0" hangingPunct="0">
              <a:buNone/>
            </a:pPr>
            <a:r>
              <a:rPr lang="en-US" altLang="en-US" sz="1800" b="1" kern="1200" dirty="0">
                <a:latin typeface="Courier New" pitchFamily="49" charset="0"/>
                <a:cs typeface="Arial" pitchFamily="34" charset="0"/>
              </a:rPr>
              <a:t>while (! status &amp; LOW_INK) ...;</a:t>
            </a:r>
          </a:p>
          <a:p>
            <a:pPr marL="0" indent="0" eaLnBrk="0" hangingPunct="0">
              <a:buNone/>
            </a:pPr>
            <a:endParaRPr lang="en-US" altLang="en-US" sz="1800" b="1" kern="1200" dirty="0">
              <a:latin typeface="Courier New" pitchFamily="49" charset="0"/>
              <a:cs typeface="Arial" pitchFamily="34" charset="0"/>
            </a:endParaRPr>
          </a:p>
          <a:p>
            <a:pPr marL="0" indent="0" eaLnBrk="0" hangingPunct="0">
              <a:buNone/>
            </a:pPr>
            <a:r>
              <a:rPr lang="en-US" altLang="en-US" sz="1800" b="1" kern="1200" dirty="0">
                <a:latin typeface="Courier New" pitchFamily="49" charset="0"/>
                <a:cs typeface="Arial" pitchFamily="34" charset="0"/>
              </a:rPr>
              <a:t>int flags |= CLEAN	/* turns on CLEAN bit */</a:t>
            </a:r>
          </a:p>
          <a:p>
            <a:pPr marL="0" indent="0" eaLnBrk="0" hangingPunct="0">
              <a:buNone/>
            </a:pPr>
            <a:r>
              <a:rPr lang="en-US" altLang="en-US" sz="1800" b="1" kern="1200" dirty="0">
                <a:latin typeface="Courier New" pitchFamily="49" charset="0"/>
                <a:cs typeface="Arial" pitchFamily="34" charset="0"/>
              </a:rPr>
              <a:t>int flags &amp;= ~JAM	/* turns off JAM bit */</a:t>
            </a:r>
          </a:p>
        </p:txBody>
      </p:sp>
      <p:sp>
        <p:nvSpPr>
          <p:cNvPr id="34" name="Rectangle 33"/>
          <p:cNvSpPr/>
          <p:nvPr/>
        </p:nvSpPr>
        <p:spPr>
          <a:xfrm>
            <a:off x="304800" y="849868"/>
            <a:ext cx="3698448" cy="369332"/>
          </a:xfrm>
          <a:prstGeom prst="rect">
            <a:avLst/>
          </a:prstGeom>
        </p:spPr>
        <p:txBody>
          <a:bodyPr wrap="none">
            <a:spAutoFit/>
          </a:bodyPr>
          <a:lstStyle/>
          <a:p>
            <a:r>
              <a:rPr lang="en-US" altLang="en-US" b="1" dirty="0">
                <a:solidFill>
                  <a:srgbClr val="800000"/>
                </a:solidFill>
                <a:latin typeface="Verdanan"/>
              </a:rPr>
              <a:t>Example: </a:t>
            </a:r>
            <a:r>
              <a:rPr lang="en-US" altLang="en-US" b="1" dirty="0">
                <a:solidFill>
                  <a:schemeClr val="accent1">
                    <a:lumMod val="50000"/>
                  </a:schemeClr>
                </a:solidFill>
                <a:latin typeface="Verdanan"/>
              </a:rPr>
              <a:t>Printer Status register</a:t>
            </a:r>
            <a:endParaRPr lang="en-US" dirty="0">
              <a:solidFill>
                <a:schemeClr val="accent1">
                  <a:lumMod val="50000"/>
                </a:schemeClr>
              </a:solidFill>
            </a:endParaRPr>
          </a:p>
        </p:txBody>
      </p:sp>
      <p:sp>
        <p:nvSpPr>
          <p:cNvPr id="35" name="Rectangle 2"/>
          <p:cNvSpPr txBox="1">
            <a:spLocks noChangeArrowheads="1"/>
          </p:cNvSpPr>
          <p:nvPr/>
        </p:nvSpPr>
        <p:spPr>
          <a:xfrm>
            <a:off x="76200" y="76200"/>
            <a:ext cx="86106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altLang="en-US" sz="3200" b="1" kern="0" dirty="0"/>
              <a:t>Printer Status Register…</a:t>
            </a:r>
          </a:p>
        </p:txBody>
      </p:sp>
      <p:grpSp>
        <p:nvGrpSpPr>
          <p:cNvPr id="36" name="Group 35"/>
          <p:cNvGrpSpPr/>
          <p:nvPr/>
        </p:nvGrpSpPr>
        <p:grpSpPr>
          <a:xfrm>
            <a:off x="2744788" y="1371600"/>
            <a:ext cx="4037012" cy="2743200"/>
            <a:chOff x="2744788" y="914400"/>
            <a:chExt cx="4037012" cy="2895600"/>
          </a:xfrm>
        </p:grpSpPr>
        <p:grpSp>
          <p:nvGrpSpPr>
            <p:cNvPr id="37" name="Group 4"/>
            <p:cNvGrpSpPr>
              <a:grpSpLocks noChangeAspect="1"/>
            </p:cNvGrpSpPr>
            <p:nvPr/>
          </p:nvGrpSpPr>
          <p:grpSpPr bwMode="auto">
            <a:xfrm>
              <a:off x="2744788" y="1219200"/>
              <a:ext cx="3656012" cy="914400"/>
              <a:chOff x="2304" y="864"/>
              <a:chExt cx="1152" cy="288"/>
            </a:xfrm>
          </p:grpSpPr>
          <p:sp>
            <p:nvSpPr>
              <p:cNvPr id="43" name="Rectangle 5"/>
              <p:cNvSpPr>
                <a:spLocks noChangeAspect="1" noChangeArrowheads="1"/>
              </p:cNvSpPr>
              <p:nvPr/>
            </p:nvSpPr>
            <p:spPr bwMode="auto">
              <a:xfrm>
                <a:off x="2304"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4" name="Rectangle 6"/>
              <p:cNvSpPr>
                <a:spLocks noChangeAspect="1" noChangeArrowheads="1"/>
              </p:cNvSpPr>
              <p:nvPr/>
            </p:nvSpPr>
            <p:spPr bwMode="auto">
              <a:xfrm>
                <a:off x="244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5" name="Rectangle 7"/>
              <p:cNvSpPr>
                <a:spLocks noChangeAspect="1" noChangeArrowheads="1"/>
              </p:cNvSpPr>
              <p:nvPr/>
            </p:nvSpPr>
            <p:spPr bwMode="auto">
              <a:xfrm>
                <a:off x="2592"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6" name="Rectangle 8"/>
              <p:cNvSpPr>
                <a:spLocks noChangeAspect="1" noChangeArrowheads="1"/>
              </p:cNvSpPr>
              <p:nvPr/>
            </p:nvSpPr>
            <p:spPr bwMode="auto">
              <a:xfrm>
                <a:off x="2736"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7" name="Rectangle 9"/>
              <p:cNvSpPr>
                <a:spLocks noChangeAspect="1" noChangeArrowheads="1"/>
              </p:cNvSpPr>
              <p:nvPr/>
            </p:nvSpPr>
            <p:spPr bwMode="auto">
              <a:xfrm>
                <a:off x="2880"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8" name="Rectangle 10"/>
              <p:cNvSpPr>
                <a:spLocks noChangeAspect="1" noChangeArrowheads="1"/>
              </p:cNvSpPr>
              <p:nvPr/>
            </p:nvSpPr>
            <p:spPr bwMode="auto">
              <a:xfrm>
                <a:off x="3024"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9" name="Rectangle 11"/>
              <p:cNvSpPr>
                <a:spLocks noChangeAspect="1" noChangeArrowheads="1"/>
              </p:cNvSpPr>
              <p:nvPr/>
            </p:nvSpPr>
            <p:spPr bwMode="auto">
              <a:xfrm>
                <a:off x="316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50" name="Rectangle 12"/>
              <p:cNvSpPr>
                <a:spLocks noChangeAspect="1" noChangeArrowheads="1"/>
              </p:cNvSpPr>
              <p:nvPr/>
            </p:nvSpPr>
            <p:spPr bwMode="auto">
              <a:xfrm>
                <a:off x="3312"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grpSp>
        <p:sp>
          <p:nvSpPr>
            <p:cNvPr id="38" name="Text Box 13"/>
            <p:cNvSpPr txBox="1">
              <a:spLocks noChangeArrowheads="1"/>
            </p:cNvSpPr>
            <p:nvPr/>
          </p:nvSpPr>
          <p:spPr bwMode="auto">
            <a:xfrm rot="3600000">
              <a:off x="5791200" y="2819400"/>
              <a:ext cx="1676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Empty paper</a:t>
              </a:r>
            </a:p>
          </p:txBody>
        </p:sp>
        <p:sp>
          <p:nvSpPr>
            <p:cNvPr id="39" name="Text Box 14"/>
            <p:cNvSpPr txBox="1">
              <a:spLocks noChangeArrowheads="1"/>
            </p:cNvSpPr>
            <p:nvPr/>
          </p:nvSpPr>
          <p:spPr bwMode="auto">
            <a:xfrm rot="3600000">
              <a:off x="5334000" y="2667000"/>
              <a:ext cx="1371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Paper jam</a:t>
              </a:r>
            </a:p>
          </p:txBody>
        </p:sp>
        <p:sp>
          <p:nvSpPr>
            <p:cNvPr id="40" name="Text Box 15"/>
            <p:cNvSpPr txBox="1">
              <a:spLocks noChangeArrowheads="1"/>
            </p:cNvSpPr>
            <p:nvPr/>
          </p:nvSpPr>
          <p:spPr bwMode="auto">
            <a:xfrm rot="3600000">
              <a:off x="4038600" y="2514600"/>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Low ink</a:t>
              </a:r>
            </a:p>
          </p:txBody>
        </p:sp>
        <p:sp>
          <p:nvSpPr>
            <p:cNvPr id="41" name="Text Box 16"/>
            <p:cNvSpPr txBox="1">
              <a:spLocks noChangeArrowheads="1"/>
            </p:cNvSpPr>
            <p:nvPr/>
          </p:nvSpPr>
          <p:spPr bwMode="auto">
            <a:xfrm rot="3600000">
              <a:off x="3276600" y="23622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Clean</a:t>
              </a:r>
            </a:p>
          </p:txBody>
        </p:sp>
        <p:sp>
          <p:nvSpPr>
            <p:cNvPr id="42" name="Rectangle 41"/>
            <p:cNvSpPr/>
            <p:nvPr/>
          </p:nvSpPr>
          <p:spPr>
            <a:xfrm>
              <a:off x="2744788" y="914400"/>
              <a:ext cx="3656013" cy="389850"/>
            </a:xfrm>
            <a:prstGeom prst="rect">
              <a:avLst/>
            </a:prstGeom>
          </p:spPr>
          <p:txBody>
            <a:bodyPr wrap="square">
              <a:spAutoFit/>
            </a:bodyPr>
            <a:lstStyle/>
            <a:p>
              <a:r>
                <a:rPr lang="en-US" altLang="en-US" b="1" dirty="0">
                  <a:latin typeface="Courier New" pitchFamily="49" charset="0"/>
                </a:rPr>
                <a:t>7   6  5   4  3  2   1  0</a:t>
              </a:r>
              <a:endParaRPr lang="en-US" dirty="0"/>
            </a:p>
          </p:txBody>
        </p:sp>
      </p:grpSp>
    </p:spTree>
    <p:extLst>
      <p:ext uri="{BB962C8B-B14F-4D97-AF65-F5344CB8AC3E}">
        <p14:creationId xmlns:p14="http://schemas.microsoft.com/office/powerpoint/2010/main" xmlns="" val="399321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4786" name="Rectangle 2"/>
          <p:cNvSpPr>
            <a:spLocks noGrp="1" noChangeArrowheads="1"/>
          </p:cNvSpPr>
          <p:nvPr>
            <p:ph type="title" idx="4294967295"/>
          </p:nvPr>
        </p:nvSpPr>
        <p:spPr>
          <a:xfrm>
            <a:off x="685800" y="76200"/>
            <a:ext cx="7772400" cy="533400"/>
          </a:xfrm>
          <a:prstGeom prst="rect">
            <a:avLst/>
          </a:prstGeom>
        </p:spPr>
        <p:txBody>
          <a:bodyPr/>
          <a:lstStyle/>
          <a:p>
            <a:r>
              <a:rPr lang="en-US" altLang="en-US" sz="3200" b="1" dirty="0"/>
              <a:t>Using #define – Printer Status Register</a:t>
            </a:r>
          </a:p>
        </p:txBody>
      </p:sp>
      <p:sp>
        <p:nvSpPr>
          <p:cNvPr id="374787" name="Rectangle 3"/>
          <p:cNvSpPr>
            <a:spLocks noGrp="1" noChangeArrowheads="1"/>
          </p:cNvSpPr>
          <p:nvPr>
            <p:ph type="body" sz="half" idx="4294967295"/>
          </p:nvPr>
        </p:nvSpPr>
        <p:spPr>
          <a:xfrm>
            <a:off x="685800" y="3962400"/>
            <a:ext cx="7772400" cy="2743200"/>
          </a:xfrm>
        </p:spPr>
        <p:txBody>
          <a:bodyPr/>
          <a:lstStyle/>
          <a:p>
            <a:pPr marL="0" indent="0">
              <a:lnSpc>
                <a:spcPct val="150000"/>
              </a:lnSpc>
              <a:buNone/>
            </a:pPr>
            <a:r>
              <a:rPr lang="en-US" altLang="en-US" sz="2000" b="1" dirty="0">
                <a:solidFill>
                  <a:srgbClr val="800000"/>
                </a:solidFill>
                <a:latin typeface="Verdanan"/>
              </a:rPr>
              <a:t>How to set the above bits?</a:t>
            </a:r>
          </a:p>
          <a:p>
            <a:pPr>
              <a:lnSpc>
                <a:spcPct val="150000"/>
              </a:lnSpc>
              <a:buFontTx/>
              <a:buNone/>
            </a:pPr>
            <a:r>
              <a:rPr lang="en-US" altLang="en-US" sz="2000" b="1" dirty="0">
                <a:latin typeface="Verdanan"/>
              </a:rPr>
              <a:t>#define EMPTY   01	</a:t>
            </a:r>
            <a:r>
              <a:rPr lang="en-US" altLang="en-US" sz="2000" b="1" dirty="0">
                <a:latin typeface="Verdanan"/>
                <a:sym typeface="Wingdings" panose="05000000000000000000" pitchFamily="2" charset="2"/>
              </a:rPr>
              <a:t>  0000 0001	 01</a:t>
            </a:r>
            <a:endParaRPr lang="en-US" altLang="en-US" sz="2000" b="1" dirty="0">
              <a:latin typeface="Verdanan"/>
            </a:endParaRPr>
          </a:p>
          <a:p>
            <a:pPr>
              <a:lnSpc>
                <a:spcPct val="150000"/>
              </a:lnSpc>
              <a:buFontTx/>
              <a:buNone/>
            </a:pPr>
            <a:r>
              <a:rPr lang="en-US" altLang="en-US" sz="2000" b="1" dirty="0">
                <a:latin typeface="Verdanan"/>
              </a:rPr>
              <a:t>#define JAM     02	</a:t>
            </a:r>
            <a:r>
              <a:rPr lang="en-US" altLang="en-US" sz="2000" b="1" dirty="0">
                <a:latin typeface="Verdanan"/>
                <a:sym typeface="Wingdings" panose="05000000000000000000" pitchFamily="2" charset="2"/>
              </a:rPr>
              <a:t>  0000 0010	 02</a:t>
            </a:r>
            <a:r>
              <a:rPr lang="en-US" altLang="en-US" sz="2000" b="1" dirty="0">
                <a:latin typeface="Verdanan"/>
              </a:rPr>
              <a:t>   </a:t>
            </a:r>
          </a:p>
          <a:p>
            <a:pPr>
              <a:lnSpc>
                <a:spcPct val="150000"/>
              </a:lnSpc>
              <a:buFontTx/>
              <a:buNone/>
            </a:pPr>
            <a:r>
              <a:rPr lang="en-US" altLang="en-US" sz="2000" b="1" dirty="0">
                <a:latin typeface="Verdanan"/>
              </a:rPr>
              <a:t>#define LOW_INK 16	</a:t>
            </a:r>
            <a:r>
              <a:rPr lang="en-US" altLang="en-US" sz="2000" b="1" dirty="0">
                <a:latin typeface="Verdanan"/>
                <a:sym typeface="Wingdings" panose="05000000000000000000" pitchFamily="2" charset="2"/>
              </a:rPr>
              <a:t>  0001 0000	 16</a:t>
            </a:r>
            <a:endParaRPr lang="en-US" altLang="en-US" sz="2000" b="1" dirty="0">
              <a:latin typeface="Verdanan"/>
            </a:endParaRPr>
          </a:p>
          <a:p>
            <a:pPr>
              <a:lnSpc>
                <a:spcPct val="150000"/>
              </a:lnSpc>
              <a:buFontTx/>
              <a:buNone/>
            </a:pPr>
            <a:r>
              <a:rPr lang="en-US" altLang="en-US" sz="2000" b="1" dirty="0">
                <a:latin typeface="Verdanan"/>
              </a:rPr>
              <a:t>#define CLEAN   64	</a:t>
            </a:r>
            <a:r>
              <a:rPr lang="en-US" altLang="en-US" sz="2000" b="1" dirty="0">
                <a:latin typeface="Verdanan"/>
                <a:sym typeface="Wingdings" panose="05000000000000000000" pitchFamily="2" charset="2"/>
              </a:rPr>
              <a:t>  0100 0000	 64 </a:t>
            </a:r>
            <a:endParaRPr lang="en-US" altLang="en-US" sz="2000" b="1" dirty="0">
              <a:latin typeface="Verdanan"/>
            </a:endParaRPr>
          </a:p>
        </p:txBody>
      </p:sp>
      <p:grpSp>
        <p:nvGrpSpPr>
          <p:cNvPr id="3" name="Group 2"/>
          <p:cNvGrpSpPr/>
          <p:nvPr/>
        </p:nvGrpSpPr>
        <p:grpSpPr>
          <a:xfrm>
            <a:off x="2744788" y="1371600"/>
            <a:ext cx="4037012" cy="2743200"/>
            <a:chOff x="2744788" y="914400"/>
            <a:chExt cx="4037012" cy="2895600"/>
          </a:xfrm>
        </p:grpSpPr>
        <p:grpSp>
          <p:nvGrpSpPr>
            <p:cNvPr id="374788" name="Group 4"/>
            <p:cNvGrpSpPr>
              <a:grpSpLocks noChangeAspect="1"/>
            </p:cNvGrpSpPr>
            <p:nvPr/>
          </p:nvGrpSpPr>
          <p:grpSpPr bwMode="auto">
            <a:xfrm>
              <a:off x="2744788" y="1219200"/>
              <a:ext cx="3656012" cy="914400"/>
              <a:chOff x="2304" y="864"/>
              <a:chExt cx="1152" cy="288"/>
            </a:xfrm>
          </p:grpSpPr>
          <p:sp>
            <p:nvSpPr>
              <p:cNvPr id="374789" name="Rectangle 5"/>
              <p:cNvSpPr>
                <a:spLocks noChangeAspect="1" noChangeArrowheads="1"/>
              </p:cNvSpPr>
              <p:nvPr/>
            </p:nvSpPr>
            <p:spPr bwMode="auto">
              <a:xfrm>
                <a:off x="2304"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0" name="Rectangle 6"/>
              <p:cNvSpPr>
                <a:spLocks noChangeAspect="1" noChangeArrowheads="1"/>
              </p:cNvSpPr>
              <p:nvPr/>
            </p:nvSpPr>
            <p:spPr bwMode="auto">
              <a:xfrm>
                <a:off x="244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1" name="Rectangle 7"/>
              <p:cNvSpPr>
                <a:spLocks noChangeAspect="1" noChangeArrowheads="1"/>
              </p:cNvSpPr>
              <p:nvPr/>
            </p:nvSpPr>
            <p:spPr bwMode="auto">
              <a:xfrm>
                <a:off x="2592"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2" name="Rectangle 8"/>
              <p:cNvSpPr>
                <a:spLocks noChangeAspect="1" noChangeArrowheads="1"/>
              </p:cNvSpPr>
              <p:nvPr/>
            </p:nvSpPr>
            <p:spPr bwMode="auto">
              <a:xfrm>
                <a:off x="2736"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3" name="Rectangle 9"/>
              <p:cNvSpPr>
                <a:spLocks noChangeAspect="1" noChangeArrowheads="1"/>
              </p:cNvSpPr>
              <p:nvPr/>
            </p:nvSpPr>
            <p:spPr bwMode="auto">
              <a:xfrm>
                <a:off x="2880"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4" name="Rectangle 10"/>
              <p:cNvSpPr>
                <a:spLocks noChangeAspect="1" noChangeArrowheads="1"/>
              </p:cNvSpPr>
              <p:nvPr/>
            </p:nvSpPr>
            <p:spPr bwMode="auto">
              <a:xfrm>
                <a:off x="3024"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5" name="Rectangle 11"/>
              <p:cNvSpPr>
                <a:spLocks noChangeAspect="1" noChangeArrowheads="1"/>
              </p:cNvSpPr>
              <p:nvPr/>
            </p:nvSpPr>
            <p:spPr bwMode="auto">
              <a:xfrm>
                <a:off x="316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6" name="Rectangle 12"/>
              <p:cNvSpPr>
                <a:spLocks noChangeAspect="1" noChangeArrowheads="1"/>
              </p:cNvSpPr>
              <p:nvPr/>
            </p:nvSpPr>
            <p:spPr bwMode="auto">
              <a:xfrm>
                <a:off x="3312"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grpSp>
        <p:sp>
          <p:nvSpPr>
            <p:cNvPr id="374797" name="Text Box 13"/>
            <p:cNvSpPr txBox="1">
              <a:spLocks noChangeArrowheads="1"/>
            </p:cNvSpPr>
            <p:nvPr/>
          </p:nvSpPr>
          <p:spPr bwMode="auto">
            <a:xfrm rot="3600000">
              <a:off x="5791200" y="2819400"/>
              <a:ext cx="1676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Empty paper</a:t>
              </a:r>
            </a:p>
          </p:txBody>
        </p:sp>
        <p:sp>
          <p:nvSpPr>
            <p:cNvPr id="374798" name="Text Box 14"/>
            <p:cNvSpPr txBox="1">
              <a:spLocks noChangeArrowheads="1"/>
            </p:cNvSpPr>
            <p:nvPr/>
          </p:nvSpPr>
          <p:spPr bwMode="auto">
            <a:xfrm rot="3600000">
              <a:off x="5334000" y="2667000"/>
              <a:ext cx="1371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Paper jam</a:t>
              </a:r>
            </a:p>
          </p:txBody>
        </p:sp>
        <p:sp>
          <p:nvSpPr>
            <p:cNvPr id="374799" name="Text Box 15"/>
            <p:cNvSpPr txBox="1">
              <a:spLocks noChangeArrowheads="1"/>
            </p:cNvSpPr>
            <p:nvPr/>
          </p:nvSpPr>
          <p:spPr bwMode="auto">
            <a:xfrm rot="3600000">
              <a:off x="4038600" y="2514600"/>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Low ink</a:t>
              </a:r>
            </a:p>
          </p:txBody>
        </p:sp>
        <p:sp>
          <p:nvSpPr>
            <p:cNvPr id="374800" name="Text Box 16"/>
            <p:cNvSpPr txBox="1">
              <a:spLocks noChangeArrowheads="1"/>
            </p:cNvSpPr>
            <p:nvPr/>
          </p:nvSpPr>
          <p:spPr bwMode="auto">
            <a:xfrm rot="3600000">
              <a:off x="3276600" y="23622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Clean</a:t>
              </a:r>
            </a:p>
          </p:txBody>
        </p:sp>
        <p:sp>
          <p:nvSpPr>
            <p:cNvPr id="2" name="Rectangle 1"/>
            <p:cNvSpPr/>
            <p:nvPr/>
          </p:nvSpPr>
          <p:spPr>
            <a:xfrm>
              <a:off x="2744788" y="914400"/>
              <a:ext cx="3656013" cy="389850"/>
            </a:xfrm>
            <a:prstGeom prst="rect">
              <a:avLst/>
            </a:prstGeom>
          </p:spPr>
          <p:txBody>
            <a:bodyPr wrap="square">
              <a:spAutoFit/>
            </a:bodyPr>
            <a:lstStyle/>
            <a:p>
              <a:r>
                <a:rPr lang="en-US" altLang="en-US" b="1" dirty="0">
                  <a:latin typeface="Courier New" pitchFamily="49" charset="0"/>
                </a:rPr>
                <a:t>7   6  5   4  3  2   1  0</a:t>
              </a:r>
              <a:endParaRPr lang="en-US" dirty="0"/>
            </a:p>
          </p:txBody>
        </p:sp>
      </p:grpSp>
      <p:sp>
        <p:nvSpPr>
          <p:cNvPr id="4" name="Rectangle 3"/>
          <p:cNvSpPr/>
          <p:nvPr/>
        </p:nvSpPr>
        <p:spPr>
          <a:xfrm>
            <a:off x="304800" y="849868"/>
            <a:ext cx="3698448" cy="369332"/>
          </a:xfrm>
          <a:prstGeom prst="rect">
            <a:avLst/>
          </a:prstGeom>
        </p:spPr>
        <p:txBody>
          <a:bodyPr wrap="none">
            <a:spAutoFit/>
          </a:bodyPr>
          <a:lstStyle/>
          <a:p>
            <a:r>
              <a:rPr lang="en-US" altLang="en-US" b="1" dirty="0">
                <a:solidFill>
                  <a:srgbClr val="800000"/>
                </a:solidFill>
                <a:latin typeface="Verdanan"/>
              </a:rPr>
              <a:t>Example: </a:t>
            </a:r>
            <a:r>
              <a:rPr lang="en-US" altLang="en-US" b="1" dirty="0">
                <a:solidFill>
                  <a:schemeClr val="accent1">
                    <a:lumMod val="50000"/>
                  </a:schemeClr>
                </a:solidFill>
                <a:latin typeface="Verdanan"/>
              </a:rPr>
              <a:t>Printer Status register</a:t>
            </a:r>
            <a:endParaRPr lang="en-US" dirty="0">
              <a:solidFill>
                <a:schemeClr val="accent1">
                  <a:lumMod val="50000"/>
                </a:schemeClr>
              </a:solidFill>
            </a:endParaRPr>
          </a:p>
        </p:txBody>
      </p:sp>
    </p:spTree>
    <p:extLst>
      <p:ext uri="{BB962C8B-B14F-4D97-AF65-F5344CB8AC3E}">
        <p14:creationId xmlns:p14="http://schemas.microsoft.com/office/powerpoint/2010/main" xmlns="" val="5292500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74787">
                                            <p:txEl>
                                              <p:pRg st="0" end="0"/>
                                            </p:txEl>
                                          </p:spTgt>
                                        </p:tgtEl>
                                        <p:attrNameLst>
                                          <p:attrName>style.visibility</p:attrName>
                                        </p:attrNameLst>
                                      </p:cBhvr>
                                      <p:to>
                                        <p:strVal val="visible"/>
                                      </p:to>
                                    </p:set>
                                    <p:animEffect transition="in" filter="fade">
                                      <p:cBhvr>
                                        <p:cTn id="15" dur="500"/>
                                        <p:tgtEl>
                                          <p:spTgt spid="37478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4787">
                                            <p:txEl>
                                              <p:pRg st="1" end="1"/>
                                            </p:txEl>
                                          </p:spTgt>
                                        </p:tgtEl>
                                        <p:attrNameLst>
                                          <p:attrName>style.visibility</p:attrName>
                                        </p:attrNameLst>
                                      </p:cBhvr>
                                      <p:to>
                                        <p:strVal val="visible"/>
                                      </p:to>
                                    </p:set>
                                    <p:animEffect transition="in" filter="fade">
                                      <p:cBhvr>
                                        <p:cTn id="20" dur="500"/>
                                        <p:tgtEl>
                                          <p:spTgt spid="37478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74787">
                                            <p:txEl>
                                              <p:pRg st="2" end="2"/>
                                            </p:txEl>
                                          </p:spTgt>
                                        </p:tgtEl>
                                        <p:attrNameLst>
                                          <p:attrName>style.visibility</p:attrName>
                                        </p:attrNameLst>
                                      </p:cBhvr>
                                      <p:to>
                                        <p:strVal val="visible"/>
                                      </p:to>
                                    </p:set>
                                    <p:animEffect transition="in" filter="fade">
                                      <p:cBhvr>
                                        <p:cTn id="25" dur="500"/>
                                        <p:tgtEl>
                                          <p:spTgt spid="37478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4787">
                                            <p:txEl>
                                              <p:pRg st="3" end="3"/>
                                            </p:txEl>
                                          </p:spTgt>
                                        </p:tgtEl>
                                        <p:attrNameLst>
                                          <p:attrName>style.visibility</p:attrName>
                                        </p:attrNameLst>
                                      </p:cBhvr>
                                      <p:to>
                                        <p:strVal val="visible"/>
                                      </p:to>
                                    </p:set>
                                    <p:animEffect transition="in" filter="fade">
                                      <p:cBhvr>
                                        <p:cTn id="30" dur="500"/>
                                        <p:tgtEl>
                                          <p:spTgt spid="37478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4787">
                                            <p:txEl>
                                              <p:pRg st="4" end="4"/>
                                            </p:txEl>
                                          </p:spTgt>
                                        </p:tgtEl>
                                        <p:attrNameLst>
                                          <p:attrName>style.visibility</p:attrName>
                                        </p:attrNameLst>
                                      </p:cBhvr>
                                      <p:to>
                                        <p:strVal val="visible"/>
                                      </p:to>
                                    </p:set>
                                    <p:animEffect transition="in" filter="fade">
                                      <p:cBhvr>
                                        <p:cTn id="35" dur="500"/>
                                        <p:tgtEl>
                                          <p:spTgt spid="374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82" name="Rectangle 2"/>
          <p:cNvSpPr>
            <a:spLocks noGrp="1" noChangeArrowheads="1"/>
          </p:cNvSpPr>
          <p:nvPr>
            <p:ph type="title" idx="4294967295"/>
          </p:nvPr>
        </p:nvSpPr>
        <p:spPr>
          <a:xfrm>
            <a:off x="685800" y="76200"/>
            <a:ext cx="7772400" cy="457200"/>
          </a:xfrm>
          <a:prstGeom prst="rect">
            <a:avLst/>
          </a:prstGeom>
        </p:spPr>
        <p:txBody>
          <a:bodyPr/>
          <a:lstStyle/>
          <a:p>
            <a:r>
              <a:rPr lang="en-US" altLang="en-US" sz="3200" b="1" dirty="0"/>
              <a:t>Using #define – Key points</a:t>
            </a:r>
          </a:p>
        </p:txBody>
      </p:sp>
      <p:sp>
        <p:nvSpPr>
          <p:cNvPr id="378883" name="Rectangle 3"/>
          <p:cNvSpPr>
            <a:spLocks noGrp="1" noChangeArrowheads="1"/>
          </p:cNvSpPr>
          <p:nvPr>
            <p:ph type="body" idx="4294967295"/>
          </p:nvPr>
        </p:nvSpPr>
        <p:spPr>
          <a:xfrm>
            <a:off x="457200" y="990600"/>
            <a:ext cx="8229600" cy="5334000"/>
          </a:xfrm>
        </p:spPr>
        <p:txBody>
          <a:bodyPr/>
          <a:lstStyle/>
          <a:p>
            <a:pPr>
              <a:lnSpc>
                <a:spcPct val="150000"/>
              </a:lnSpc>
            </a:pPr>
            <a:r>
              <a:rPr lang="en-US" altLang="en-US" sz="2000" b="1" dirty="0">
                <a:solidFill>
                  <a:srgbClr val="800000"/>
                </a:solidFill>
                <a:latin typeface="Verdana" panose="020B0604030504040204" pitchFamily="34" charset="0"/>
                <a:ea typeface="Verdana" panose="020B0604030504040204" pitchFamily="34" charset="0"/>
                <a:cs typeface="Verdana" panose="020B0604030504040204" pitchFamily="34" charset="0"/>
              </a:rPr>
              <a:t>Used very widely in </a:t>
            </a:r>
            <a:r>
              <a:rPr lang="en-US" altLang="en-US" sz="2000" b="1" i="1" dirty="0">
                <a:solidFill>
                  <a:srgbClr val="800000"/>
                </a:solidFill>
                <a:latin typeface="Verdana" panose="020B0604030504040204" pitchFamily="34" charset="0"/>
                <a:ea typeface="Verdana" panose="020B0604030504040204" pitchFamily="34" charset="0"/>
                <a:cs typeface="Verdana" panose="020B0604030504040204" pitchFamily="34" charset="0"/>
              </a:rPr>
              <a:t>C</a:t>
            </a:r>
            <a:endParaRPr lang="en-US" altLang="en-US" sz="2000" b="1" dirty="0">
              <a:solidFill>
                <a:srgbClr val="800000"/>
              </a:solidFill>
              <a:latin typeface="Verdana" panose="020B0604030504040204" pitchFamily="34" charset="0"/>
              <a:ea typeface="Verdana" panose="020B0604030504040204" pitchFamily="34" charset="0"/>
              <a:cs typeface="Verdana" panose="020B0604030504040204" pitchFamily="34" charset="0"/>
            </a:endParaRP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Including a </a:t>
            </a:r>
            <a:r>
              <a:rPr lang="en-US" altLang="en-US" sz="2000" i="1" dirty="0">
                <a:latin typeface="Verdana" panose="020B0604030504040204" pitchFamily="34" charset="0"/>
                <a:ea typeface="Verdana" panose="020B0604030504040204" pitchFamily="34" charset="0"/>
                <a:cs typeface="Verdana" panose="020B0604030504040204" pitchFamily="34" charset="0"/>
              </a:rPr>
              <a:t>lot</a:t>
            </a:r>
            <a:r>
              <a:rPr lang="en-US" altLang="en-US" sz="2000" dirty="0">
                <a:latin typeface="Verdana" panose="020B0604030504040204" pitchFamily="34" charset="0"/>
                <a:ea typeface="Verdana" panose="020B0604030504040204" pitchFamily="34" charset="0"/>
                <a:cs typeface="Verdana" panose="020B0604030504040204" pitchFamily="34" charset="0"/>
              </a:rPr>
              <a:t> of existing code</a:t>
            </a:r>
          </a:p>
          <a:p>
            <a:pPr>
              <a:lnSpc>
                <a:spcPct val="150000"/>
              </a:lnSpc>
            </a:pPr>
            <a:r>
              <a:rPr lang="en-US" altLang="en-US" sz="2000" b="1" dirty="0">
                <a:solidFill>
                  <a:srgbClr val="800000"/>
                </a:solidFill>
                <a:latin typeface="Verdana" panose="020B0604030504040204" pitchFamily="34" charset="0"/>
                <a:ea typeface="Verdana" panose="020B0604030504040204" pitchFamily="34" charset="0"/>
                <a:cs typeface="Verdana" panose="020B0604030504040204" pitchFamily="34" charset="0"/>
              </a:rPr>
              <a:t>No checking</a:t>
            </a: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You are on your own to be sure the right bits are set</a:t>
            </a:r>
          </a:p>
          <a:p>
            <a:pPr>
              <a:lnSpc>
                <a:spcPct val="150000"/>
              </a:lnSpc>
            </a:pPr>
            <a:r>
              <a:rPr lang="en-US" altLang="en-US" sz="2000" b="1" dirty="0">
                <a:solidFill>
                  <a:srgbClr val="800000"/>
                </a:solidFill>
                <a:latin typeface="Verdana" panose="020B0604030504040204" pitchFamily="34" charset="0"/>
                <a:ea typeface="Verdana" panose="020B0604030504040204" pitchFamily="34" charset="0"/>
                <a:cs typeface="Verdana" panose="020B0604030504040204" pitchFamily="34" charset="0"/>
              </a:rPr>
              <a:t>Machine dependent</a:t>
            </a: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Need to know </a:t>
            </a:r>
            <a:r>
              <a:rPr lang="en-US" altLang="en-US" sz="2000" i="1" dirty="0">
                <a:latin typeface="Verdana" panose="020B0604030504040204" pitchFamily="34" charset="0"/>
                <a:ea typeface="Verdana" panose="020B0604030504040204" pitchFamily="34" charset="0"/>
                <a:cs typeface="Verdana" panose="020B0604030504040204" pitchFamily="34" charset="0"/>
              </a:rPr>
              <a:t>bit order</a:t>
            </a:r>
            <a:r>
              <a:rPr lang="en-US" altLang="en-US" sz="2000" dirty="0">
                <a:latin typeface="Verdana" panose="020B0604030504040204" pitchFamily="34" charset="0"/>
                <a:ea typeface="Verdana" panose="020B0604030504040204" pitchFamily="34" charset="0"/>
                <a:cs typeface="Verdana" panose="020B0604030504040204" pitchFamily="34" charset="0"/>
              </a:rPr>
              <a:t> in bytes, </a:t>
            </a:r>
            <a:r>
              <a:rPr lang="en-US" altLang="en-US" sz="2000" i="1" dirty="0">
                <a:latin typeface="Verdana" panose="020B0604030504040204" pitchFamily="34" charset="0"/>
                <a:ea typeface="Verdana" panose="020B0604030504040204" pitchFamily="34" charset="0"/>
                <a:cs typeface="Verdana" panose="020B0604030504040204" pitchFamily="34" charset="0"/>
              </a:rPr>
              <a:t>byte order</a:t>
            </a:r>
            <a:r>
              <a:rPr lang="en-US" altLang="en-US" sz="2000" dirty="0">
                <a:latin typeface="Verdana" panose="020B0604030504040204" pitchFamily="34" charset="0"/>
                <a:ea typeface="Verdana" panose="020B0604030504040204" pitchFamily="34" charset="0"/>
                <a:cs typeface="Verdana" panose="020B0604030504040204" pitchFamily="34" charset="0"/>
              </a:rPr>
              <a:t> in words</a:t>
            </a: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Problems of portability – </a:t>
            </a:r>
            <a:r>
              <a:rPr lang="en-US" altLang="en-US" sz="2000" dirty="0">
                <a:solidFill>
                  <a:srgbClr val="006600"/>
                </a:solidFill>
                <a:latin typeface="Verdana" panose="020B0604030504040204" pitchFamily="34" charset="0"/>
                <a:ea typeface="Verdana" panose="020B0604030504040204" pitchFamily="34" charset="0"/>
                <a:cs typeface="Verdana" panose="020B0604030504040204" pitchFamily="34" charset="0"/>
              </a:rPr>
              <a:t>Little Endian, Big Endian</a:t>
            </a:r>
          </a:p>
          <a:p>
            <a:pPr>
              <a:lnSpc>
                <a:spcPct val="150000"/>
              </a:lnSpc>
            </a:pPr>
            <a:r>
              <a:rPr lang="en-US" altLang="en-US" sz="2000" b="1" dirty="0">
                <a:solidFill>
                  <a:srgbClr val="800000"/>
                </a:solidFill>
                <a:latin typeface="Verdana" panose="020B0604030504040204" pitchFamily="34" charset="0"/>
                <a:ea typeface="Verdana" panose="020B0604030504040204" pitchFamily="34" charset="0"/>
                <a:cs typeface="Verdana" panose="020B0604030504040204" pitchFamily="34" charset="0"/>
              </a:rPr>
              <a:t>Integer fields within a register – complex to handle</a:t>
            </a: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Need to </a:t>
            </a:r>
            <a:r>
              <a:rPr lang="en-US" altLang="en-US" sz="2000" b="1" dirty="0">
                <a:latin typeface="Verdana" panose="020B0604030504040204" pitchFamily="34" charset="0"/>
                <a:ea typeface="Verdana" panose="020B0604030504040204" pitchFamily="34" charset="0"/>
                <a:cs typeface="Verdana" panose="020B0604030504040204" pitchFamily="34" charset="0"/>
              </a:rPr>
              <a:t>AND</a:t>
            </a:r>
            <a:r>
              <a:rPr lang="en-US" altLang="en-US" sz="2000" dirty="0">
                <a:latin typeface="Verdana" panose="020B0604030504040204" pitchFamily="34" charset="0"/>
                <a:ea typeface="Verdana" panose="020B0604030504040204" pitchFamily="34" charset="0"/>
                <a:cs typeface="Verdana" panose="020B0604030504040204" pitchFamily="34" charset="0"/>
              </a:rPr>
              <a:t> </a:t>
            </a:r>
            <a:r>
              <a:rPr lang="en-US" altLang="en-US" sz="2000" dirty="0" err="1">
                <a:latin typeface="Verdana" panose="020B0604030504040204" pitchFamily="34" charset="0"/>
                <a:ea typeface="Verdana" panose="020B0604030504040204" pitchFamily="34" charset="0"/>
                <a:cs typeface="Verdana" panose="020B0604030504040204" pitchFamily="34" charset="0"/>
              </a:rPr>
              <a:t>and</a:t>
            </a:r>
            <a:r>
              <a:rPr lang="en-US" altLang="en-US" sz="2000" dirty="0">
                <a:latin typeface="Verdana" panose="020B0604030504040204" pitchFamily="34" charset="0"/>
                <a:ea typeface="Verdana" panose="020B0604030504040204" pitchFamily="34" charset="0"/>
                <a:cs typeface="Verdana" panose="020B0604030504040204" pitchFamily="34" charset="0"/>
              </a:rPr>
              <a:t> shift to extract</a:t>
            </a: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Need to shift and </a:t>
            </a:r>
            <a:r>
              <a:rPr lang="en-US" altLang="en-US" sz="2000" b="1" dirty="0">
                <a:latin typeface="Verdana" panose="020B0604030504040204" pitchFamily="34" charset="0"/>
                <a:ea typeface="Verdana" panose="020B0604030504040204" pitchFamily="34" charset="0"/>
                <a:cs typeface="Verdana" panose="020B0604030504040204" pitchFamily="34" charset="0"/>
              </a:rPr>
              <a:t>OR</a:t>
            </a:r>
            <a:r>
              <a:rPr lang="en-US" altLang="en-US" sz="2000" dirty="0">
                <a:latin typeface="Verdana" panose="020B0604030504040204" pitchFamily="34" charset="0"/>
                <a:ea typeface="Verdana" panose="020B0604030504040204" pitchFamily="34" charset="0"/>
                <a:cs typeface="Verdana" panose="020B0604030504040204" pitchFamily="34" charset="0"/>
              </a:rPr>
              <a:t> to insert</a:t>
            </a:r>
          </a:p>
        </p:txBody>
      </p:sp>
    </p:spTree>
    <p:extLst>
      <p:ext uri="{BB962C8B-B14F-4D97-AF65-F5344CB8AC3E}">
        <p14:creationId xmlns:p14="http://schemas.microsoft.com/office/powerpoint/2010/main" xmlns="" val="2465236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883">
                                            <p:txEl>
                                              <p:pRg st="2" end="2"/>
                                            </p:txEl>
                                          </p:spTgt>
                                        </p:tgtEl>
                                        <p:attrNameLst>
                                          <p:attrName>style.visibility</p:attrName>
                                        </p:attrNameLst>
                                      </p:cBhvr>
                                      <p:to>
                                        <p:strVal val="visible"/>
                                      </p:to>
                                    </p:set>
                                    <p:animEffect transition="in" filter="fade">
                                      <p:cBhvr>
                                        <p:cTn id="7" dur="500"/>
                                        <p:tgtEl>
                                          <p:spTgt spid="37888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8883">
                                            <p:txEl>
                                              <p:pRg st="3" end="3"/>
                                            </p:txEl>
                                          </p:spTgt>
                                        </p:tgtEl>
                                        <p:attrNameLst>
                                          <p:attrName>style.visibility</p:attrName>
                                        </p:attrNameLst>
                                      </p:cBhvr>
                                      <p:to>
                                        <p:strVal val="visible"/>
                                      </p:to>
                                    </p:set>
                                    <p:animEffect transition="in" filter="fade">
                                      <p:cBhvr>
                                        <p:cTn id="10" dur="500"/>
                                        <p:tgtEl>
                                          <p:spTgt spid="37888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8883">
                                            <p:txEl>
                                              <p:pRg st="4" end="4"/>
                                            </p:txEl>
                                          </p:spTgt>
                                        </p:tgtEl>
                                        <p:attrNameLst>
                                          <p:attrName>style.visibility</p:attrName>
                                        </p:attrNameLst>
                                      </p:cBhvr>
                                      <p:to>
                                        <p:strVal val="visible"/>
                                      </p:to>
                                    </p:set>
                                    <p:animEffect transition="in" filter="fade">
                                      <p:cBhvr>
                                        <p:cTn id="15" dur="500"/>
                                        <p:tgtEl>
                                          <p:spTgt spid="37888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78883">
                                            <p:txEl>
                                              <p:pRg st="5" end="5"/>
                                            </p:txEl>
                                          </p:spTgt>
                                        </p:tgtEl>
                                        <p:attrNameLst>
                                          <p:attrName>style.visibility</p:attrName>
                                        </p:attrNameLst>
                                      </p:cBhvr>
                                      <p:to>
                                        <p:strVal val="visible"/>
                                      </p:to>
                                    </p:set>
                                    <p:animEffect transition="in" filter="fade">
                                      <p:cBhvr>
                                        <p:cTn id="18" dur="500"/>
                                        <p:tgtEl>
                                          <p:spTgt spid="37888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78883">
                                            <p:txEl>
                                              <p:pRg st="6" end="6"/>
                                            </p:txEl>
                                          </p:spTgt>
                                        </p:tgtEl>
                                        <p:attrNameLst>
                                          <p:attrName>style.visibility</p:attrName>
                                        </p:attrNameLst>
                                      </p:cBhvr>
                                      <p:to>
                                        <p:strVal val="visible"/>
                                      </p:to>
                                    </p:set>
                                    <p:animEffect transition="in" filter="fade">
                                      <p:cBhvr>
                                        <p:cTn id="21" dur="500"/>
                                        <p:tgtEl>
                                          <p:spTgt spid="37888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8883">
                                            <p:txEl>
                                              <p:pRg st="7" end="7"/>
                                            </p:txEl>
                                          </p:spTgt>
                                        </p:tgtEl>
                                        <p:attrNameLst>
                                          <p:attrName>style.visibility</p:attrName>
                                        </p:attrNameLst>
                                      </p:cBhvr>
                                      <p:to>
                                        <p:strVal val="visible"/>
                                      </p:to>
                                    </p:set>
                                    <p:animEffect transition="in" filter="fade">
                                      <p:cBhvr>
                                        <p:cTn id="26" dur="500"/>
                                        <p:tgtEl>
                                          <p:spTgt spid="37888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78883">
                                            <p:txEl>
                                              <p:pRg st="8" end="8"/>
                                            </p:txEl>
                                          </p:spTgt>
                                        </p:tgtEl>
                                        <p:attrNameLst>
                                          <p:attrName>style.visibility</p:attrName>
                                        </p:attrNameLst>
                                      </p:cBhvr>
                                      <p:to>
                                        <p:strVal val="visible"/>
                                      </p:to>
                                    </p:set>
                                    <p:animEffect transition="in" filter="fade">
                                      <p:cBhvr>
                                        <p:cTn id="29" dur="500"/>
                                        <p:tgtEl>
                                          <p:spTgt spid="37888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78883">
                                            <p:txEl>
                                              <p:pRg st="9" end="9"/>
                                            </p:txEl>
                                          </p:spTgt>
                                        </p:tgtEl>
                                        <p:attrNameLst>
                                          <p:attrName>style.visibility</p:attrName>
                                        </p:attrNameLst>
                                      </p:cBhvr>
                                      <p:to>
                                        <p:strVal val="visible"/>
                                      </p:to>
                                    </p:set>
                                    <p:animEffect transition="in" filter="fade">
                                      <p:cBhvr>
                                        <p:cTn id="32" dur="500"/>
                                        <p:tgtEl>
                                          <p:spTgt spid="3788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743200"/>
            <a:ext cx="5791200" cy="646331"/>
          </a:xfrm>
          <a:prstGeom prst="rect">
            <a:avLst/>
          </a:prstGeom>
        </p:spPr>
        <p:txBody>
          <a:bodyPr wrap="square">
            <a:spAutoFit/>
          </a:bodyPr>
          <a:lstStyle/>
          <a:p>
            <a:pPr algn="ctr">
              <a:spcBef>
                <a:spcPts val="600"/>
              </a:spcBef>
              <a:spcAft>
                <a:spcPts val="600"/>
              </a:spcAft>
            </a:pPr>
            <a:r>
              <a:rPr lang="en-US" sz="3600" b="1" dirty="0">
                <a:solidFill>
                  <a:srgbClr val="C00000"/>
                </a:solidFill>
                <a:latin typeface="Bookman Old Style" pitchFamily="18" charset="0"/>
              </a:rPr>
              <a:t>(a) Structures</a:t>
            </a:r>
          </a:p>
        </p:txBody>
      </p:sp>
    </p:spTree>
    <p:extLst>
      <p:ext uri="{BB962C8B-B14F-4D97-AF65-F5344CB8AC3E}">
        <p14:creationId xmlns:p14="http://schemas.microsoft.com/office/powerpoint/2010/main" xmlns="" val="3748301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2"/>
          <p:cNvSpPr>
            <a:spLocks noGrp="1" noChangeArrowheads="1"/>
          </p:cNvSpPr>
          <p:nvPr>
            <p:ph type="title"/>
          </p:nvPr>
        </p:nvSpPr>
        <p:spPr>
          <a:xfrm>
            <a:off x="1447800" y="76200"/>
            <a:ext cx="6858000" cy="533400"/>
          </a:xfrm>
        </p:spPr>
        <p:txBody>
          <a:bodyPr/>
          <a:lstStyle/>
          <a:p>
            <a:pPr eaLnBrk="1" hangingPunct="1"/>
            <a:r>
              <a:rPr lang="en-US" altLang="en-US" sz="3200" b="1" dirty="0"/>
              <a:t>Bit-fields</a:t>
            </a:r>
          </a:p>
        </p:txBody>
      </p:sp>
      <p:grpSp>
        <p:nvGrpSpPr>
          <p:cNvPr id="19463" name="Group 4"/>
          <p:cNvGrpSpPr>
            <a:grpSpLocks/>
          </p:cNvGrpSpPr>
          <p:nvPr/>
        </p:nvGrpSpPr>
        <p:grpSpPr bwMode="auto">
          <a:xfrm>
            <a:off x="2684462" y="5629275"/>
            <a:ext cx="3030538" cy="771525"/>
            <a:chOff x="3024" y="3072"/>
            <a:chExt cx="1909" cy="486"/>
          </a:xfrm>
        </p:grpSpPr>
        <p:grpSp>
          <p:nvGrpSpPr>
            <p:cNvPr id="19465" name="Group 5"/>
            <p:cNvGrpSpPr>
              <a:grpSpLocks/>
            </p:cNvGrpSpPr>
            <p:nvPr/>
          </p:nvGrpSpPr>
          <p:grpSpPr bwMode="auto">
            <a:xfrm>
              <a:off x="3024" y="3264"/>
              <a:ext cx="1909" cy="294"/>
              <a:chOff x="3264" y="3216"/>
              <a:chExt cx="1909" cy="294"/>
            </a:xfrm>
          </p:grpSpPr>
          <p:sp>
            <p:nvSpPr>
              <p:cNvPr id="19473" name="Text Box 6"/>
              <p:cNvSpPr txBox="1">
                <a:spLocks noChangeArrowheads="1"/>
              </p:cNvSpPr>
              <p:nvPr/>
            </p:nvSpPr>
            <p:spPr bwMode="auto">
              <a:xfrm>
                <a:off x="326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1</a:t>
                </a:r>
              </a:p>
            </p:txBody>
          </p:sp>
          <p:sp>
            <p:nvSpPr>
              <p:cNvPr id="19474" name="Text Box 7"/>
              <p:cNvSpPr txBox="1">
                <a:spLocks noChangeArrowheads="1"/>
              </p:cNvSpPr>
              <p:nvPr/>
            </p:nvSpPr>
            <p:spPr bwMode="auto">
              <a:xfrm>
                <a:off x="350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1</a:t>
                </a:r>
              </a:p>
            </p:txBody>
          </p:sp>
          <p:sp>
            <p:nvSpPr>
              <p:cNvPr id="19475" name="Text Box 8"/>
              <p:cNvSpPr txBox="1">
                <a:spLocks noChangeArrowheads="1"/>
              </p:cNvSpPr>
              <p:nvPr/>
            </p:nvSpPr>
            <p:spPr bwMode="auto">
              <a:xfrm>
                <a:off x="374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0</a:t>
                </a:r>
              </a:p>
            </p:txBody>
          </p:sp>
          <p:sp>
            <p:nvSpPr>
              <p:cNvPr id="19476" name="Text Box 9"/>
              <p:cNvSpPr txBox="1">
                <a:spLocks noChangeArrowheads="1"/>
              </p:cNvSpPr>
              <p:nvPr/>
            </p:nvSpPr>
            <p:spPr bwMode="auto">
              <a:xfrm>
                <a:off x="398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1</a:t>
                </a:r>
              </a:p>
            </p:txBody>
          </p:sp>
          <p:sp>
            <p:nvSpPr>
              <p:cNvPr id="19477" name="Text Box 10"/>
              <p:cNvSpPr txBox="1">
                <a:spLocks noChangeArrowheads="1"/>
              </p:cNvSpPr>
              <p:nvPr/>
            </p:nvSpPr>
            <p:spPr bwMode="auto">
              <a:xfrm>
                <a:off x="422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1</a:t>
                </a:r>
              </a:p>
            </p:txBody>
          </p:sp>
          <p:sp>
            <p:nvSpPr>
              <p:cNvPr id="19478" name="Text Box 11"/>
              <p:cNvSpPr txBox="1">
                <a:spLocks noChangeArrowheads="1"/>
              </p:cNvSpPr>
              <p:nvPr/>
            </p:nvSpPr>
            <p:spPr bwMode="auto">
              <a:xfrm>
                <a:off x="446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0</a:t>
                </a:r>
              </a:p>
            </p:txBody>
          </p:sp>
          <p:sp>
            <p:nvSpPr>
              <p:cNvPr id="19479" name="Text Box 12"/>
              <p:cNvSpPr txBox="1">
                <a:spLocks noChangeArrowheads="1"/>
              </p:cNvSpPr>
              <p:nvPr/>
            </p:nvSpPr>
            <p:spPr bwMode="auto">
              <a:xfrm>
                <a:off x="4704" y="3216"/>
                <a:ext cx="229" cy="294"/>
              </a:xfrm>
              <a:prstGeom prst="rect">
                <a:avLst/>
              </a:prstGeom>
              <a:solidFill>
                <a:schemeClr val="folHlink"/>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b="0">
                    <a:latin typeface="Courier New" pitchFamily="49" charset="0"/>
                  </a:rPr>
                  <a:t>…</a:t>
                </a:r>
              </a:p>
            </p:txBody>
          </p:sp>
          <p:sp>
            <p:nvSpPr>
              <p:cNvPr id="19480" name="Text Box 13"/>
              <p:cNvSpPr txBox="1">
                <a:spLocks noChangeArrowheads="1"/>
              </p:cNvSpPr>
              <p:nvPr/>
            </p:nvSpPr>
            <p:spPr bwMode="auto">
              <a:xfrm>
                <a:off x="4944" y="3216"/>
                <a:ext cx="229" cy="294"/>
              </a:xfrm>
              <a:prstGeom prst="rect">
                <a:avLst/>
              </a:prstGeom>
              <a:solidFill>
                <a:schemeClr val="folHlink"/>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b="0">
                    <a:latin typeface="Courier New" pitchFamily="49" charset="0"/>
                  </a:rPr>
                  <a:t>…</a:t>
                </a:r>
              </a:p>
            </p:txBody>
          </p:sp>
        </p:grpSp>
        <p:sp>
          <p:nvSpPr>
            <p:cNvPr id="19466" name="Line 14"/>
            <p:cNvSpPr>
              <a:spLocks noChangeShapeType="1"/>
            </p:cNvSpPr>
            <p:nvPr/>
          </p:nvSpPr>
          <p:spPr bwMode="auto">
            <a:xfrm>
              <a:off x="3024" y="3072"/>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67" name="Line 15"/>
            <p:cNvSpPr>
              <a:spLocks noChangeShapeType="1"/>
            </p:cNvSpPr>
            <p:nvPr/>
          </p:nvSpPr>
          <p:spPr bwMode="auto">
            <a:xfrm>
              <a:off x="3984" y="3072"/>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68" name="Line 16"/>
            <p:cNvSpPr>
              <a:spLocks noChangeShapeType="1"/>
            </p:cNvSpPr>
            <p:nvPr/>
          </p:nvSpPr>
          <p:spPr bwMode="auto">
            <a:xfrm>
              <a:off x="3744" y="3072"/>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69" name="Line 17"/>
            <p:cNvSpPr>
              <a:spLocks noChangeShapeType="1"/>
            </p:cNvSpPr>
            <p:nvPr/>
          </p:nvSpPr>
          <p:spPr bwMode="auto">
            <a:xfrm>
              <a:off x="4464" y="3072"/>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70" name="Text Box 18"/>
            <p:cNvSpPr txBox="1">
              <a:spLocks noChangeArrowheads="1"/>
            </p:cNvSpPr>
            <p:nvPr/>
          </p:nvSpPr>
          <p:spPr bwMode="auto">
            <a:xfrm>
              <a:off x="3264" y="3072"/>
              <a:ext cx="25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0"/>
                </a:spcBef>
              </a:pPr>
              <a:r>
                <a:rPr lang="en-US" altLang="en-US" sz="1400" dirty="0">
                  <a:latin typeface="Courier New" pitchFamily="49" charset="0"/>
                </a:rPr>
                <a:t>s1</a:t>
              </a:r>
            </a:p>
          </p:txBody>
        </p:sp>
        <p:sp>
          <p:nvSpPr>
            <p:cNvPr id="19471" name="Text Box 19"/>
            <p:cNvSpPr txBox="1">
              <a:spLocks noChangeArrowheads="1"/>
            </p:cNvSpPr>
            <p:nvPr/>
          </p:nvSpPr>
          <p:spPr bwMode="auto">
            <a:xfrm>
              <a:off x="3744" y="3072"/>
              <a:ext cx="25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0"/>
                </a:spcBef>
              </a:pPr>
              <a:r>
                <a:rPr lang="en-US" altLang="en-US" sz="1400" dirty="0">
                  <a:latin typeface="Courier New" pitchFamily="49" charset="0"/>
                </a:rPr>
                <a:t>s2</a:t>
              </a:r>
            </a:p>
          </p:txBody>
        </p:sp>
        <p:sp>
          <p:nvSpPr>
            <p:cNvPr id="19472" name="Text Box 20"/>
            <p:cNvSpPr txBox="1">
              <a:spLocks noChangeArrowheads="1"/>
            </p:cNvSpPr>
            <p:nvPr/>
          </p:nvSpPr>
          <p:spPr bwMode="auto">
            <a:xfrm>
              <a:off x="4080" y="3072"/>
              <a:ext cx="25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0"/>
                </a:spcBef>
              </a:pPr>
              <a:r>
                <a:rPr lang="en-US" altLang="en-US" sz="1400" dirty="0">
                  <a:latin typeface="Courier New" pitchFamily="49" charset="0"/>
                </a:rPr>
                <a:t>s3</a:t>
              </a:r>
            </a:p>
          </p:txBody>
        </p:sp>
      </p:grpSp>
      <p:sp>
        <p:nvSpPr>
          <p:cNvPr id="19464" name="Text Box 21"/>
          <p:cNvSpPr txBox="1">
            <a:spLocks noChangeArrowheads="1"/>
          </p:cNvSpPr>
          <p:nvPr/>
        </p:nvSpPr>
        <p:spPr bwMode="auto">
          <a:xfrm>
            <a:off x="2573653" y="2076879"/>
            <a:ext cx="3217547" cy="302852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defPPr>
              <a:defRPr lang="en-US"/>
            </a:defPPr>
            <a:lvl1pPr eaLnBrk="0" hangingPunct="0">
              <a:spcBef>
                <a:spcPct val="20000"/>
              </a:spcBef>
              <a:defRPr sz="1800" b="1">
                <a:latin typeface="Courier New" pitchFamily="49" charset="0"/>
                <a:cs typeface="Arial" pitchFamily="34" charset="0"/>
              </a:defRPr>
            </a:lvl1pPr>
            <a:lvl2pPr marL="37931725" indent="-37474525" eaLnBrk="0" hangingPunct="0">
              <a:defRPr sz="2400">
                <a:latin typeface="Arial" pitchFamily="34" charset="0"/>
                <a:cs typeface="Arial" pitchFamily="34" charset="0"/>
              </a:defRPr>
            </a:lvl2pPr>
            <a:lvl3pPr eaLnBrk="0" hangingPunct="0">
              <a:defRPr sz="2400">
                <a:latin typeface="Arial" pitchFamily="34" charset="0"/>
                <a:cs typeface="Arial" pitchFamily="34" charset="0"/>
              </a:defRPr>
            </a:lvl3pPr>
            <a:lvl4pPr eaLnBrk="0" hangingPunct="0">
              <a:defRPr sz="2400">
                <a:latin typeface="Arial" pitchFamily="34" charset="0"/>
                <a:cs typeface="Arial" pitchFamily="34" charset="0"/>
              </a:defRPr>
            </a:lvl4pPr>
            <a:lvl5pPr eaLnBrk="0" hangingPunct="0">
              <a:defRPr sz="2400">
                <a:latin typeface="Arial" pitchFamily="34" charset="0"/>
                <a:cs typeface="Arial" pitchFamily="34" charset="0"/>
              </a:defRPr>
            </a:lvl5pPr>
            <a:lvl6pPr marL="457200" eaLnBrk="0" fontAlgn="base" hangingPunct="0">
              <a:spcBef>
                <a:spcPct val="0"/>
              </a:spcBef>
              <a:spcAft>
                <a:spcPct val="0"/>
              </a:spcAft>
              <a:defRPr sz="2400">
                <a:latin typeface="Arial" pitchFamily="34" charset="0"/>
                <a:cs typeface="Arial" pitchFamily="34" charset="0"/>
              </a:defRPr>
            </a:lvl6pPr>
            <a:lvl7pPr marL="914400" eaLnBrk="0" fontAlgn="base" hangingPunct="0">
              <a:spcBef>
                <a:spcPct val="0"/>
              </a:spcBef>
              <a:spcAft>
                <a:spcPct val="0"/>
              </a:spcAft>
              <a:defRPr sz="2400">
                <a:latin typeface="Arial" pitchFamily="34" charset="0"/>
                <a:cs typeface="Arial" pitchFamily="34" charset="0"/>
              </a:defRPr>
            </a:lvl7pPr>
            <a:lvl8pPr marL="1371600" eaLnBrk="0" fontAlgn="base" hangingPunct="0">
              <a:spcBef>
                <a:spcPct val="0"/>
              </a:spcBef>
              <a:spcAft>
                <a:spcPct val="0"/>
              </a:spcAft>
              <a:defRPr sz="2400">
                <a:latin typeface="Arial" pitchFamily="34" charset="0"/>
                <a:cs typeface="Arial" pitchFamily="34" charset="0"/>
              </a:defRPr>
            </a:lvl8pPr>
            <a:lvl9pPr marL="1828800" eaLnBrk="0" fontAlgn="base" hangingPunct="0">
              <a:spcBef>
                <a:spcPct val="0"/>
              </a:spcBef>
              <a:spcAft>
                <a:spcPct val="0"/>
              </a:spcAft>
              <a:defRPr sz="2400">
                <a:latin typeface="Arial" pitchFamily="34" charset="0"/>
                <a:cs typeface="Arial" pitchFamily="34" charset="0"/>
              </a:defRPr>
            </a:lvl9pPr>
          </a:lstStyle>
          <a:p>
            <a:r>
              <a:rPr lang="en-US" altLang="en-US" dirty="0" err="1"/>
              <a:t>struct</a:t>
            </a:r>
            <a:r>
              <a:rPr lang="en-US" altLang="en-US" dirty="0"/>
              <a:t> status {</a:t>
            </a:r>
          </a:p>
          <a:p>
            <a:r>
              <a:rPr lang="en-US" altLang="en-US" dirty="0"/>
              <a:t>   int           s1:3;</a:t>
            </a:r>
          </a:p>
          <a:p>
            <a:r>
              <a:rPr lang="en-US" altLang="en-US" dirty="0"/>
              <a:t>   unsigned int  s2:1;</a:t>
            </a:r>
          </a:p>
          <a:p>
            <a:r>
              <a:rPr lang="en-US" altLang="en-US" dirty="0"/>
              <a:t>   unsigned int  s3:2;</a:t>
            </a:r>
          </a:p>
          <a:p>
            <a:r>
              <a:rPr lang="en-US" altLang="en-US" dirty="0"/>
              <a:t>} </a:t>
            </a:r>
            <a:r>
              <a:rPr lang="en-US" altLang="en-US" dirty="0" err="1"/>
              <a:t>my_status</a:t>
            </a:r>
            <a:r>
              <a:rPr lang="en-US" altLang="en-US" dirty="0"/>
              <a:t>;</a:t>
            </a:r>
          </a:p>
          <a:p>
            <a:endParaRPr lang="en-US" altLang="en-US" dirty="0"/>
          </a:p>
          <a:p>
            <a:r>
              <a:rPr lang="en-US" altLang="en-US" dirty="0"/>
              <a:t>my_status.s1 = -2;</a:t>
            </a:r>
          </a:p>
          <a:p>
            <a:r>
              <a:rPr lang="en-US" altLang="en-US" dirty="0"/>
              <a:t>my_status.s2 = 1;</a:t>
            </a:r>
          </a:p>
          <a:p>
            <a:r>
              <a:rPr lang="en-US" altLang="en-US" dirty="0"/>
              <a:t>my_status.s3 = 2;</a:t>
            </a:r>
          </a:p>
        </p:txBody>
      </p:sp>
      <p:sp>
        <p:nvSpPr>
          <p:cNvPr id="23" name="Text Box 6"/>
          <p:cNvSpPr txBox="1">
            <a:spLocks noChangeArrowheads="1"/>
          </p:cNvSpPr>
          <p:nvPr/>
        </p:nvSpPr>
        <p:spPr bwMode="auto">
          <a:xfrm>
            <a:off x="381000" y="949623"/>
            <a:ext cx="8610600" cy="774956"/>
          </a:xfrm>
          <a:prstGeom prst="rect">
            <a:avLst/>
          </a:prstGeom>
          <a:noFill/>
          <a:ln w="9525" algn="ctr">
            <a:solidFill>
              <a:schemeClr val="tx1"/>
            </a:solidFill>
            <a:miter lim="800000"/>
            <a:headEnd/>
            <a:tailEnd/>
          </a:ln>
          <a:effectLst/>
        </p:spPr>
        <p:txBody>
          <a:bodyPr wrap="square" lIns="25400" tIns="0" rIns="25400" bIns="0" anchor="ctr">
            <a:spAutoFit/>
          </a:bodyPr>
          <a:lstStyle>
            <a:lvl1pPr marL="228600" indent="-2286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marL="0" indent="0" algn="just">
              <a:lnSpc>
                <a:spcPct val="150000"/>
              </a:lnSpc>
            </a:pPr>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Bit-fields: </a:t>
            </a:r>
            <a:r>
              <a:rPr lang="en-US" altLang="en-US" dirty="0">
                <a:latin typeface="Verdana" panose="020B0604030504040204" pitchFamily="34" charset="0"/>
                <a:ea typeface="Verdana" panose="020B0604030504040204" pitchFamily="34" charset="0"/>
                <a:cs typeface="Verdana" panose="020B0604030504040204" pitchFamily="34" charset="0"/>
              </a:rPr>
              <a:t>A bit field is a collection of one or more bits which are declared in a structure or a union.</a:t>
            </a:r>
          </a:p>
        </p:txBody>
      </p:sp>
    </p:spTree>
    <p:extLst>
      <p:ext uri="{BB962C8B-B14F-4D97-AF65-F5344CB8AC3E}">
        <p14:creationId xmlns:p14="http://schemas.microsoft.com/office/powerpoint/2010/main" xmlns="" val="180979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2"/>
          <p:cNvSpPr>
            <a:spLocks noGrp="1" noChangeArrowheads="1"/>
          </p:cNvSpPr>
          <p:nvPr>
            <p:ph type="title"/>
          </p:nvPr>
        </p:nvSpPr>
        <p:spPr>
          <a:xfrm>
            <a:off x="1447800" y="76200"/>
            <a:ext cx="6858000" cy="533400"/>
          </a:xfrm>
        </p:spPr>
        <p:txBody>
          <a:bodyPr/>
          <a:lstStyle/>
          <a:p>
            <a:pPr eaLnBrk="1" hangingPunct="1"/>
            <a:r>
              <a:rPr lang="en-US" altLang="en-US" sz="3200" b="1" dirty="0"/>
              <a:t>Bit-fields – Points to be noted</a:t>
            </a:r>
          </a:p>
        </p:txBody>
      </p:sp>
      <p:sp>
        <p:nvSpPr>
          <p:cNvPr id="25" name="Rectangle 5"/>
          <p:cNvSpPr txBox="1">
            <a:spLocks noChangeArrowheads="1"/>
          </p:cNvSpPr>
          <p:nvPr/>
        </p:nvSpPr>
        <p:spPr bwMode="gray">
          <a:xfrm>
            <a:off x="533400" y="914400"/>
            <a:ext cx="8305800"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4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18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8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8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8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8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800">
                <a:solidFill>
                  <a:schemeClr val="tx1"/>
                </a:solidFill>
                <a:latin typeface="+mn-lt"/>
              </a:defRPr>
            </a:lvl9pPr>
          </a:lstStyle>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Allows you to specify small objects with different lengths</a:t>
            </a:r>
          </a:p>
          <a:p>
            <a:pPr lvl="1">
              <a:lnSpc>
                <a:spcPct val="150000"/>
              </a:lnSpc>
            </a:pPr>
            <a:r>
              <a:rPr lang="en-US" altLang="en-US" sz="1800" kern="0" dirty="0">
                <a:solidFill>
                  <a:srgbClr val="006600"/>
                </a:solidFill>
                <a:latin typeface="Verdana" panose="020B0604030504040204" pitchFamily="34" charset="0"/>
                <a:ea typeface="Verdana" panose="020B0604030504040204" pitchFamily="34" charset="0"/>
                <a:cs typeface="Verdana" panose="020B0604030504040204" pitchFamily="34" charset="0"/>
              </a:rPr>
              <a:t>Data Types Allowed:</a:t>
            </a:r>
            <a:r>
              <a:rPr lang="en-US" altLang="en-US" sz="1800" kern="0" dirty="0">
                <a:latin typeface="Verdana" panose="020B0604030504040204" pitchFamily="34" charset="0"/>
                <a:ea typeface="Verdana" panose="020B0604030504040204" pitchFamily="34" charset="0"/>
                <a:cs typeface="Verdana" panose="020B0604030504040204" pitchFamily="34" charset="0"/>
              </a:rPr>
              <a:t> </a:t>
            </a:r>
            <a:r>
              <a:rPr lang="en-US" altLang="en-US" sz="1800" kern="0" dirty="0" err="1">
                <a:solidFill>
                  <a:srgbClr val="990099"/>
                </a:solidFill>
                <a:latin typeface="Verdana" panose="020B0604030504040204" pitchFamily="34" charset="0"/>
                <a:ea typeface="Verdana" panose="020B0604030504040204" pitchFamily="34" charset="0"/>
                <a:cs typeface="Verdana" panose="020B0604030504040204" pitchFamily="34" charset="0"/>
              </a:rPr>
              <a:t>int</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 signed </a:t>
            </a:r>
            <a:r>
              <a:rPr lang="en-US" altLang="en-US" sz="1800" kern="0" dirty="0" err="1">
                <a:solidFill>
                  <a:srgbClr val="990099"/>
                </a:solidFill>
                <a:latin typeface="Verdana" panose="020B0604030504040204" pitchFamily="34" charset="0"/>
                <a:ea typeface="Verdana" panose="020B0604030504040204" pitchFamily="34" charset="0"/>
                <a:cs typeface="Verdana" panose="020B0604030504040204" pitchFamily="34" charset="0"/>
              </a:rPr>
              <a:t>int</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 and unsigned </a:t>
            </a:r>
            <a:r>
              <a:rPr lang="en-US" altLang="en-US" sz="1800" kern="0" dirty="0" err="1">
                <a:solidFill>
                  <a:srgbClr val="990099"/>
                </a:solidFill>
                <a:latin typeface="Verdana" panose="020B0604030504040204" pitchFamily="34" charset="0"/>
                <a:ea typeface="Verdana" panose="020B0604030504040204" pitchFamily="34" charset="0"/>
                <a:cs typeface="Verdana" panose="020B0604030504040204" pitchFamily="34" charset="0"/>
              </a:rPr>
              <a:t>int</a:t>
            </a:r>
            <a:endPar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endParaRPr>
          </a:p>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Each field can be accessed like an ordinary member of a structure</a:t>
            </a:r>
          </a:p>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Fields can be </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named</a:t>
            </a:r>
            <a:r>
              <a:rPr lang="en-US" altLang="en-US" sz="1800" kern="0" dirty="0">
                <a:latin typeface="Verdana" panose="020B0604030504040204" pitchFamily="34" charset="0"/>
                <a:ea typeface="Verdana" panose="020B0604030504040204" pitchFamily="34" charset="0"/>
                <a:cs typeface="Verdana" panose="020B0604030504040204" pitchFamily="34" charset="0"/>
              </a:rPr>
              <a:t> or </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unnamed</a:t>
            </a:r>
          </a:p>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Both </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signed</a:t>
            </a:r>
            <a:r>
              <a:rPr lang="en-US" altLang="en-US" sz="1800" kern="0" dirty="0">
                <a:latin typeface="Verdana" panose="020B0604030504040204" pitchFamily="34" charset="0"/>
                <a:ea typeface="Verdana" panose="020B0604030504040204" pitchFamily="34" charset="0"/>
                <a:cs typeface="Verdana" panose="020B0604030504040204" pitchFamily="34" charset="0"/>
              </a:rPr>
              <a:t> and </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unsigned</a:t>
            </a:r>
            <a:r>
              <a:rPr lang="en-US" altLang="en-US" sz="1800" kern="0" dirty="0">
                <a:latin typeface="Verdana" panose="020B0604030504040204" pitchFamily="34" charset="0"/>
                <a:ea typeface="Verdana" panose="020B0604030504040204" pitchFamily="34" charset="0"/>
                <a:cs typeface="Verdana" panose="020B0604030504040204" pitchFamily="34" charset="0"/>
              </a:rPr>
              <a:t> are allowed</a:t>
            </a:r>
          </a:p>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No guarantee of the ordering of fields within machine words </a:t>
            </a:r>
          </a:p>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Compiler dependent &amp; Portability  issues may arise</a:t>
            </a:r>
          </a:p>
          <a:p>
            <a:pPr lvl="1">
              <a:lnSpc>
                <a:spcPct val="150000"/>
              </a:lnSpc>
            </a:pP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Packing </a:t>
            </a:r>
            <a:r>
              <a:rPr lang="en-US" altLang="en-US" sz="1800" kern="0" dirty="0">
                <a:latin typeface="Verdana" panose="020B0604030504040204" pitchFamily="34" charset="0"/>
                <a:ea typeface="Verdana" panose="020B0604030504040204" pitchFamily="34" charset="0"/>
                <a:cs typeface="Verdana" panose="020B0604030504040204" pitchFamily="34" charset="0"/>
              </a:rPr>
              <a:t>order and storage boundary are </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machine dependent</a:t>
            </a:r>
          </a:p>
          <a:p>
            <a:pPr marL="457200" lvl="1" indent="0">
              <a:buNone/>
            </a:pPr>
            <a:endParaRPr lang="en-US" altLang="en-US" sz="2000" kern="0" dirty="0">
              <a:latin typeface="Verdana" panose="020B0604030504040204" pitchFamily="34" charset="0"/>
              <a:ea typeface="Verdana" panose="020B0604030504040204" pitchFamily="34" charset="0"/>
              <a:cs typeface="Verdana" panose="020B0604030504040204" pitchFamily="34" charset="0"/>
            </a:endParaRPr>
          </a:p>
          <a:p>
            <a:endParaRPr lang="en-US" altLang="en-US" sz="2000"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589406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body" idx="4294967295"/>
          </p:nvPr>
        </p:nvSpPr>
        <p:spPr>
          <a:xfrm>
            <a:off x="685800" y="3912477"/>
            <a:ext cx="7772400" cy="2640723"/>
          </a:xfrm>
          <a:noFill/>
          <a:ln w="9525">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eaLnBrk="0" hangingPunct="0">
              <a:buNone/>
            </a:pPr>
            <a:r>
              <a:rPr lang="en-US" altLang="en-US" sz="1800" b="1" kern="1200" dirty="0" err="1">
                <a:latin typeface="Courier New" pitchFamily="49" charset="0"/>
                <a:cs typeface="Arial" pitchFamily="34" charset="0"/>
              </a:rPr>
              <a:t>struct</a:t>
            </a:r>
            <a:r>
              <a:rPr lang="en-US" altLang="en-US" sz="1800" b="1" kern="1200" dirty="0">
                <a:latin typeface="Courier New" pitchFamily="49" charset="0"/>
                <a:cs typeface="Arial" pitchFamily="34" charset="0"/>
              </a:rPr>
              <a:t> </a:t>
            </a:r>
            <a:r>
              <a:rPr lang="en-US" altLang="en-US" sz="1800" b="1" kern="1200" dirty="0" err="1">
                <a:latin typeface="Courier New" pitchFamily="49" charset="0"/>
                <a:cs typeface="Arial" pitchFamily="34" charset="0"/>
              </a:rPr>
              <a:t>printer_status</a:t>
            </a:r>
            <a:r>
              <a:rPr lang="en-US" altLang="en-US" sz="1800" b="1" kern="1200" dirty="0">
                <a:latin typeface="Courier New" pitchFamily="49" charset="0"/>
                <a:cs typeface="Arial" pitchFamily="34" charset="0"/>
              </a:rPr>
              <a:t> {</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unsigned int </a:t>
            </a:r>
            <a:r>
              <a:rPr lang="en-US" altLang="en-US" sz="1800" b="1" kern="1200" dirty="0" err="1">
                <a:latin typeface="Courier New" pitchFamily="49" charset="0"/>
                <a:cs typeface="Arial" pitchFamily="34" charset="0"/>
              </a:rPr>
              <a:t>emptyPaperTray</a:t>
            </a:r>
            <a:r>
              <a:rPr lang="en-US" altLang="en-US" sz="1800" b="1" kern="1200" dirty="0">
                <a:latin typeface="Courier New" pitchFamily="49" charset="0"/>
                <a:cs typeface="Arial" pitchFamily="34" charset="0"/>
              </a:rPr>
              <a:t> :1;</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unsigned int </a:t>
            </a:r>
            <a:r>
              <a:rPr lang="en-US" altLang="en-US" sz="1800" b="1" kern="1200" dirty="0" err="1">
                <a:latin typeface="Courier New" pitchFamily="49" charset="0"/>
                <a:cs typeface="Arial" pitchFamily="34" charset="0"/>
              </a:rPr>
              <a:t>paperJam</a:t>
            </a:r>
            <a:r>
              <a:rPr lang="en-US" altLang="en-US" sz="1800" b="1" kern="1200" dirty="0">
                <a:latin typeface="Courier New" pitchFamily="49" charset="0"/>
                <a:cs typeface="Arial" pitchFamily="34" charset="0"/>
              </a:rPr>
              <a:t>       :1;</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:2; //2 empty bits</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unsigned int </a:t>
            </a:r>
            <a:r>
              <a:rPr lang="en-US" altLang="en-US" sz="1800" b="1" kern="1200" dirty="0" err="1">
                <a:latin typeface="Courier New" pitchFamily="49" charset="0"/>
                <a:cs typeface="Arial" pitchFamily="34" charset="0"/>
              </a:rPr>
              <a:t>lowInk</a:t>
            </a:r>
            <a:r>
              <a:rPr lang="en-US" altLang="en-US" sz="1800" b="1" kern="1200" dirty="0">
                <a:latin typeface="Courier New" pitchFamily="49" charset="0"/>
                <a:cs typeface="Arial" pitchFamily="34" charset="0"/>
              </a:rPr>
              <a:t>         :1;</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:1; //1 empty bit</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unsigned int </a:t>
            </a:r>
            <a:r>
              <a:rPr lang="en-US" altLang="en-US" sz="1800" b="1" kern="1200" dirty="0" err="1">
                <a:latin typeface="Courier New" pitchFamily="49" charset="0"/>
                <a:cs typeface="Arial" pitchFamily="34" charset="0"/>
              </a:rPr>
              <a:t>needsCleaning</a:t>
            </a:r>
            <a:r>
              <a:rPr lang="en-US" altLang="en-US" sz="1800" b="1" kern="1200" dirty="0">
                <a:latin typeface="Courier New" pitchFamily="49" charset="0"/>
                <a:cs typeface="Arial" pitchFamily="34" charset="0"/>
              </a:rPr>
              <a:t>  :1;</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:1;</a:t>
            </a:r>
          </a:p>
          <a:p>
            <a:pPr marL="0" indent="0" eaLnBrk="0" hangingPunct="0">
              <a:buNone/>
            </a:pPr>
            <a:r>
              <a:rPr lang="en-US" altLang="en-US" sz="1800" b="1" kern="1200" dirty="0">
                <a:latin typeface="Courier New" pitchFamily="49" charset="0"/>
                <a:cs typeface="Arial" pitchFamily="34" charset="0"/>
              </a:rPr>
              <a:t>};</a:t>
            </a:r>
          </a:p>
        </p:txBody>
      </p:sp>
      <p:sp>
        <p:nvSpPr>
          <p:cNvPr id="18" name="Rectangle 2"/>
          <p:cNvSpPr txBox="1">
            <a:spLocks noChangeArrowheads="1"/>
          </p:cNvSpPr>
          <p:nvPr/>
        </p:nvSpPr>
        <p:spPr>
          <a:xfrm>
            <a:off x="0" y="76200"/>
            <a:ext cx="89916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altLang="en-US" sz="3200" b="1" kern="0" dirty="0"/>
              <a:t>Bit-fields Example – Printer Status Register</a:t>
            </a:r>
          </a:p>
        </p:txBody>
      </p:sp>
      <p:grpSp>
        <p:nvGrpSpPr>
          <p:cNvPr id="20" name="Group 19"/>
          <p:cNvGrpSpPr/>
          <p:nvPr/>
        </p:nvGrpSpPr>
        <p:grpSpPr>
          <a:xfrm>
            <a:off x="2744788" y="990600"/>
            <a:ext cx="4037012" cy="2743200"/>
            <a:chOff x="2744788" y="914400"/>
            <a:chExt cx="4037012" cy="2895600"/>
          </a:xfrm>
        </p:grpSpPr>
        <p:grpSp>
          <p:nvGrpSpPr>
            <p:cNvPr id="21" name="Group 4"/>
            <p:cNvGrpSpPr>
              <a:grpSpLocks noChangeAspect="1"/>
            </p:cNvGrpSpPr>
            <p:nvPr/>
          </p:nvGrpSpPr>
          <p:grpSpPr bwMode="auto">
            <a:xfrm>
              <a:off x="2744788" y="1219200"/>
              <a:ext cx="3656012" cy="914400"/>
              <a:chOff x="2304" y="864"/>
              <a:chExt cx="1152" cy="288"/>
            </a:xfrm>
          </p:grpSpPr>
          <p:sp>
            <p:nvSpPr>
              <p:cNvPr id="27" name="Rectangle 5"/>
              <p:cNvSpPr>
                <a:spLocks noChangeAspect="1" noChangeArrowheads="1"/>
              </p:cNvSpPr>
              <p:nvPr/>
            </p:nvSpPr>
            <p:spPr bwMode="auto">
              <a:xfrm>
                <a:off x="2304"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28" name="Rectangle 6"/>
              <p:cNvSpPr>
                <a:spLocks noChangeAspect="1" noChangeArrowheads="1"/>
              </p:cNvSpPr>
              <p:nvPr/>
            </p:nvSpPr>
            <p:spPr bwMode="auto">
              <a:xfrm>
                <a:off x="244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29" name="Rectangle 7"/>
              <p:cNvSpPr>
                <a:spLocks noChangeAspect="1" noChangeArrowheads="1"/>
              </p:cNvSpPr>
              <p:nvPr/>
            </p:nvSpPr>
            <p:spPr bwMode="auto">
              <a:xfrm>
                <a:off x="2592"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0" name="Rectangle 8"/>
              <p:cNvSpPr>
                <a:spLocks noChangeAspect="1" noChangeArrowheads="1"/>
              </p:cNvSpPr>
              <p:nvPr/>
            </p:nvSpPr>
            <p:spPr bwMode="auto">
              <a:xfrm>
                <a:off x="2736"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1" name="Rectangle 9"/>
              <p:cNvSpPr>
                <a:spLocks noChangeAspect="1" noChangeArrowheads="1"/>
              </p:cNvSpPr>
              <p:nvPr/>
            </p:nvSpPr>
            <p:spPr bwMode="auto">
              <a:xfrm>
                <a:off x="2880"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2" name="Rectangle 10"/>
              <p:cNvSpPr>
                <a:spLocks noChangeAspect="1" noChangeArrowheads="1"/>
              </p:cNvSpPr>
              <p:nvPr/>
            </p:nvSpPr>
            <p:spPr bwMode="auto">
              <a:xfrm>
                <a:off x="3024" y="864"/>
                <a:ext cx="144" cy="28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3" name="Rectangle 11"/>
              <p:cNvSpPr>
                <a:spLocks noChangeAspect="1" noChangeArrowheads="1"/>
              </p:cNvSpPr>
              <p:nvPr/>
            </p:nvSpPr>
            <p:spPr bwMode="auto">
              <a:xfrm>
                <a:off x="316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4" name="Rectangle 12"/>
              <p:cNvSpPr>
                <a:spLocks noChangeAspect="1" noChangeArrowheads="1"/>
              </p:cNvSpPr>
              <p:nvPr/>
            </p:nvSpPr>
            <p:spPr bwMode="auto">
              <a:xfrm>
                <a:off x="3312"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grpSp>
        <p:sp>
          <p:nvSpPr>
            <p:cNvPr id="22" name="Text Box 13"/>
            <p:cNvSpPr txBox="1">
              <a:spLocks noChangeArrowheads="1"/>
            </p:cNvSpPr>
            <p:nvPr/>
          </p:nvSpPr>
          <p:spPr bwMode="auto">
            <a:xfrm rot="3600000">
              <a:off x="5791200" y="2819400"/>
              <a:ext cx="1676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Empty paper</a:t>
              </a:r>
            </a:p>
          </p:txBody>
        </p:sp>
        <p:sp>
          <p:nvSpPr>
            <p:cNvPr id="23" name="Text Box 14"/>
            <p:cNvSpPr txBox="1">
              <a:spLocks noChangeArrowheads="1"/>
            </p:cNvSpPr>
            <p:nvPr/>
          </p:nvSpPr>
          <p:spPr bwMode="auto">
            <a:xfrm rot="3600000">
              <a:off x="5334000" y="2667000"/>
              <a:ext cx="1371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Paper jam</a:t>
              </a:r>
            </a:p>
          </p:txBody>
        </p:sp>
        <p:sp>
          <p:nvSpPr>
            <p:cNvPr id="24" name="Text Box 15"/>
            <p:cNvSpPr txBox="1">
              <a:spLocks noChangeArrowheads="1"/>
            </p:cNvSpPr>
            <p:nvPr/>
          </p:nvSpPr>
          <p:spPr bwMode="auto">
            <a:xfrm rot="3600000">
              <a:off x="4038600" y="2514600"/>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Low ink</a:t>
              </a:r>
            </a:p>
          </p:txBody>
        </p:sp>
        <p:sp>
          <p:nvSpPr>
            <p:cNvPr id="25" name="Text Box 16"/>
            <p:cNvSpPr txBox="1">
              <a:spLocks noChangeArrowheads="1"/>
            </p:cNvSpPr>
            <p:nvPr/>
          </p:nvSpPr>
          <p:spPr bwMode="auto">
            <a:xfrm rot="3600000">
              <a:off x="3276600" y="23622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Clean</a:t>
              </a:r>
            </a:p>
          </p:txBody>
        </p:sp>
        <p:sp>
          <p:nvSpPr>
            <p:cNvPr id="26" name="Rectangle 25"/>
            <p:cNvSpPr/>
            <p:nvPr/>
          </p:nvSpPr>
          <p:spPr>
            <a:xfrm>
              <a:off x="2744788" y="914400"/>
              <a:ext cx="3656013" cy="389850"/>
            </a:xfrm>
            <a:prstGeom prst="rect">
              <a:avLst/>
            </a:prstGeom>
          </p:spPr>
          <p:txBody>
            <a:bodyPr wrap="square">
              <a:spAutoFit/>
            </a:bodyPr>
            <a:lstStyle/>
            <a:p>
              <a:r>
                <a:rPr lang="en-US" altLang="en-US" b="1" dirty="0">
                  <a:latin typeface="Courier New" pitchFamily="49" charset="0"/>
                </a:rPr>
                <a:t>7   6  5   4  3  2   1  0</a:t>
              </a:r>
              <a:endParaRPr lang="en-US" dirty="0"/>
            </a:p>
          </p:txBody>
        </p:sp>
      </p:grpSp>
    </p:spTree>
    <p:extLst>
      <p:ext uri="{BB962C8B-B14F-4D97-AF65-F5344CB8AC3E}">
        <p14:creationId xmlns:p14="http://schemas.microsoft.com/office/powerpoint/2010/main" xmlns="" val="54109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743200"/>
            <a:ext cx="5791200" cy="646331"/>
          </a:xfrm>
          <a:prstGeom prst="rect">
            <a:avLst/>
          </a:prstGeom>
        </p:spPr>
        <p:txBody>
          <a:bodyPr wrap="square">
            <a:spAutoFit/>
          </a:bodyPr>
          <a:lstStyle/>
          <a:p>
            <a:pPr algn="ctr">
              <a:spcBef>
                <a:spcPts val="600"/>
              </a:spcBef>
              <a:spcAft>
                <a:spcPts val="600"/>
              </a:spcAft>
            </a:pPr>
            <a:r>
              <a:rPr lang="en-US" sz="3600" b="1" dirty="0">
                <a:solidFill>
                  <a:srgbClr val="C00000"/>
                </a:solidFill>
                <a:latin typeface="Bookman Old Style" pitchFamily="18" charset="0"/>
              </a:rPr>
              <a:t>(c) Unions</a:t>
            </a:r>
          </a:p>
        </p:txBody>
      </p:sp>
    </p:spTree>
    <p:extLst>
      <p:ext uri="{BB962C8B-B14F-4D97-AF65-F5344CB8AC3E}">
        <p14:creationId xmlns:p14="http://schemas.microsoft.com/office/powerpoint/2010/main" xmlns="" val="17857795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300" b="1" dirty="0"/>
              <a:t>Introduction</a:t>
            </a:r>
          </a:p>
        </p:txBody>
      </p:sp>
      <p:sp>
        <p:nvSpPr>
          <p:cNvPr id="26628" name="Text Box 3"/>
          <p:cNvSpPr txBox="1">
            <a:spLocks noChangeArrowheads="1"/>
          </p:cNvSpPr>
          <p:nvPr/>
        </p:nvSpPr>
        <p:spPr bwMode="auto">
          <a:xfrm>
            <a:off x="195841" y="914497"/>
            <a:ext cx="8817120" cy="13724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6629" name="Text Box 4"/>
          <p:cNvSpPr txBox="1">
            <a:spLocks noChangeArrowheads="1"/>
          </p:cNvSpPr>
          <p:nvPr/>
        </p:nvSpPr>
        <p:spPr bwMode="auto">
          <a:xfrm>
            <a:off x="361080" y="838200"/>
            <a:ext cx="8706720" cy="14487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algn="just" eaLnBrk="1">
              <a:spcAft>
                <a:spcPts val="1293"/>
              </a:spcAft>
            </a:pPr>
            <a:r>
              <a:rPr lang="en-IN" b="1" dirty="0">
                <a:solidFill>
                  <a:srgbClr val="C00000"/>
                </a:solidFill>
                <a:latin typeface="Verdana" panose="020B0604030504040204" pitchFamily="34" charset="0"/>
                <a:ea typeface="Verdana" panose="020B0604030504040204" pitchFamily="34" charset="0"/>
                <a:cs typeface="Verdana" panose="020B0604030504040204" pitchFamily="34" charset="0"/>
              </a:rPr>
              <a:t>Definition:</a:t>
            </a:r>
            <a:endParaRPr lang="en-IN"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r>
              <a:rPr lang="en-IN" dirty="0">
                <a:solidFill>
                  <a:srgbClr val="002060"/>
                </a:solidFill>
                <a:latin typeface="Verdana" panose="020B0604030504040204" pitchFamily="34" charset="0"/>
                <a:ea typeface="Verdana" panose="020B0604030504040204" pitchFamily="34" charset="0"/>
                <a:cs typeface="Verdana" panose="020B0604030504040204" pitchFamily="34" charset="0"/>
              </a:rPr>
              <a:t>A union is a special data type available in C that enables you to store different data types in the same memory location.</a:t>
            </a:r>
            <a:endParaRPr lang="en-IN" sz="1700" dirty="0">
              <a:solidFill>
                <a:schemeClr val="tx1"/>
              </a:solidFill>
              <a:latin typeface="+mn-lt"/>
              <a:ea typeface="+mn-ea"/>
              <a:cs typeface="+mn-cs"/>
            </a:endParaRPr>
          </a:p>
        </p:txBody>
      </p:sp>
      <p:sp>
        <p:nvSpPr>
          <p:cNvPr id="3" name="Rectangle 2"/>
          <p:cNvSpPr/>
          <p:nvPr/>
        </p:nvSpPr>
        <p:spPr>
          <a:xfrm>
            <a:off x="1295399" y="2264752"/>
            <a:ext cx="5181601" cy="2459648"/>
          </a:xfrm>
          <a:prstGeom prst="rect">
            <a:avLst/>
          </a:prstGeom>
          <a:ln>
            <a:solidFill>
              <a:schemeClr val="tx1"/>
            </a:solidFill>
          </a:ln>
        </p:spPr>
        <p:txBody>
          <a:bodyPr wrap="square">
            <a:spAutoFit/>
          </a:bodyPr>
          <a:lstStyle/>
          <a:p>
            <a:pPr algn="just" eaLnBrk="1">
              <a:spcAft>
                <a:spcPts val="1293"/>
              </a:spcAft>
            </a:pPr>
            <a:r>
              <a:rPr lang="en-IN" sz="1700" b="1" dirty="0">
                <a:solidFill>
                  <a:srgbClr val="C00000"/>
                </a:solidFill>
              </a:rPr>
              <a:t>Syntax:</a:t>
            </a:r>
          </a:p>
          <a:p>
            <a:pPr lvl="1" eaLnBrk="0" hangingPunct="0">
              <a:spcBef>
                <a:spcPts val="0"/>
              </a:spcBef>
            </a:pPr>
            <a:r>
              <a:rPr lang="en-IN" sz="1700" dirty="0"/>
              <a:t>	</a:t>
            </a:r>
            <a:r>
              <a:rPr lang="en-IN" b="1" dirty="0">
                <a:latin typeface="Courier New" pitchFamily="49" charset="0"/>
                <a:cs typeface="Arial" pitchFamily="34" charset="0"/>
              </a:rPr>
              <a:t>union  [union-tag]						</a:t>
            </a:r>
          </a:p>
          <a:p>
            <a:pPr lvl="1" eaLnBrk="0" hangingPunct="0">
              <a:spcBef>
                <a:spcPts val="0"/>
              </a:spcBef>
            </a:pPr>
            <a:r>
              <a:rPr lang="en-IN" b="1" dirty="0">
                <a:latin typeface="Courier New" pitchFamily="49" charset="0"/>
                <a:cs typeface="Arial" pitchFamily="34" charset="0"/>
              </a:rPr>
              <a:t>	{	</a:t>
            </a:r>
          </a:p>
          <a:p>
            <a:pPr lvl="1" eaLnBrk="0" hangingPunct="0">
              <a:spcBef>
                <a:spcPts val="0"/>
              </a:spcBef>
            </a:pPr>
            <a:r>
              <a:rPr lang="en-IN" b="1" dirty="0">
                <a:latin typeface="Courier New" pitchFamily="49" charset="0"/>
                <a:cs typeface="Arial" pitchFamily="34" charset="0"/>
              </a:rPr>
              <a:t>		member-definition;</a:t>
            </a:r>
          </a:p>
          <a:p>
            <a:pPr lvl="1" eaLnBrk="0" hangingPunct="0">
              <a:spcBef>
                <a:spcPts val="0"/>
              </a:spcBef>
            </a:pPr>
            <a:r>
              <a:rPr lang="en-IN" b="1" dirty="0">
                <a:latin typeface="Courier New" pitchFamily="49" charset="0"/>
                <a:cs typeface="Arial" pitchFamily="34" charset="0"/>
              </a:rPr>
              <a:t>		………………</a:t>
            </a:r>
          </a:p>
          <a:p>
            <a:pPr lvl="1" eaLnBrk="0" hangingPunct="0">
              <a:spcBef>
                <a:spcPts val="0"/>
              </a:spcBef>
            </a:pPr>
            <a:r>
              <a:rPr lang="en-IN" b="1" dirty="0">
                <a:latin typeface="Courier New" pitchFamily="49" charset="0"/>
                <a:cs typeface="Arial" pitchFamily="34" charset="0"/>
              </a:rPr>
              <a:t>		[member-definition];</a:t>
            </a:r>
          </a:p>
          <a:p>
            <a:pPr lvl="1" eaLnBrk="0" hangingPunct="0">
              <a:spcBef>
                <a:spcPts val="0"/>
              </a:spcBef>
            </a:pPr>
            <a:r>
              <a:rPr lang="en-IN" b="1" dirty="0">
                <a:latin typeface="Courier New" pitchFamily="49" charset="0"/>
                <a:cs typeface="Arial" pitchFamily="34" charset="0"/>
              </a:rPr>
              <a:t>	}u;</a:t>
            </a:r>
          </a:p>
        </p:txBody>
      </p:sp>
      <p:sp>
        <p:nvSpPr>
          <p:cNvPr id="4" name="Rectangle 3"/>
          <p:cNvSpPr/>
          <p:nvPr/>
        </p:nvSpPr>
        <p:spPr>
          <a:xfrm>
            <a:off x="-533400" y="5252844"/>
            <a:ext cx="9546361" cy="1300356"/>
          </a:xfrm>
          <a:prstGeom prst="rect">
            <a:avLst/>
          </a:prstGeom>
        </p:spPr>
        <p:txBody>
          <a:bodyPr wrap="square">
            <a:spAutoFit/>
          </a:bodyPr>
          <a:lstStyle/>
          <a:p>
            <a:pPr marL="1200150" lvl="2" indent="-285750">
              <a:buFont typeface="Wingdings" panose="05000000000000000000" pitchFamily="2" charset="2"/>
              <a:buChar char="§"/>
            </a:pPr>
            <a:r>
              <a:rPr lang="en-IN" sz="1700" dirty="0">
                <a:solidFill>
                  <a:schemeClr val="accent6">
                    <a:lumMod val="50000"/>
                  </a:schemeClr>
                </a:solidFill>
                <a:latin typeface="Verdanan"/>
                <a:ea typeface="Verdana" panose="020B0604030504040204" pitchFamily="34" charset="0"/>
                <a:cs typeface="Verdana" panose="020B0604030504040204" pitchFamily="34" charset="0"/>
              </a:rPr>
              <a:t>Unions provide a way to manipulate different kinds of data in a single area of storage</a:t>
            </a:r>
          </a:p>
          <a:p>
            <a:pPr marL="1200150" lvl="2" indent="-285750" algn="just" eaLnBrk="1">
              <a:spcBef>
                <a:spcPts val="1500"/>
              </a:spcBef>
              <a:spcAft>
                <a:spcPts val="293"/>
              </a:spcAft>
              <a:buFont typeface="Wingdings" pitchFamily="2" charset="2"/>
              <a:buChar char="§"/>
            </a:pPr>
            <a:r>
              <a:rPr lang="en-IN" sz="1700" b="1" dirty="0">
                <a:solidFill>
                  <a:srgbClr val="006600"/>
                </a:solidFill>
                <a:latin typeface="Verdanan"/>
              </a:rPr>
              <a:t>A single variable can legitimately hold any type of variable</a:t>
            </a:r>
          </a:p>
          <a:p>
            <a:pPr marL="1200150" lvl="2" indent="-285750" algn="just" eaLnBrk="1">
              <a:spcBef>
                <a:spcPts val="1500"/>
              </a:spcBef>
              <a:spcAft>
                <a:spcPts val="293"/>
              </a:spcAft>
              <a:buFont typeface="Wingdings" pitchFamily="2" charset="2"/>
              <a:buChar char="§"/>
            </a:pPr>
            <a:r>
              <a:rPr lang="en-IN" sz="1700" b="1" dirty="0">
                <a:solidFill>
                  <a:srgbClr val="006600"/>
                </a:solidFill>
                <a:latin typeface="Verdanan"/>
              </a:rPr>
              <a:t>Members can be accessed using a dot (.) or (-&gt;)</a:t>
            </a:r>
          </a:p>
        </p:txBody>
      </p:sp>
    </p:spTree>
    <p:extLst>
      <p:ext uri="{BB962C8B-B14F-4D97-AF65-F5344CB8AC3E}">
        <p14:creationId xmlns:p14="http://schemas.microsoft.com/office/powerpoint/2010/main" xmlns="" val="36571276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1295400" y="76200"/>
            <a:ext cx="6858000" cy="533400"/>
          </a:xfrm>
        </p:spPr>
        <p:txBody>
          <a:bodyPr/>
          <a:lstStyle/>
          <a:p>
            <a:pPr eaLnBrk="1" hangingPunct="1"/>
            <a:r>
              <a:rPr lang="en-US" altLang="en-US" sz="3200" dirty="0"/>
              <a:t>Declaration of Unions</a:t>
            </a:r>
          </a:p>
        </p:txBody>
      </p:sp>
      <p:sp>
        <p:nvSpPr>
          <p:cNvPr id="22534" name="Rectangle 3"/>
          <p:cNvSpPr>
            <a:spLocks noGrp="1" noChangeArrowheads="1"/>
          </p:cNvSpPr>
          <p:nvPr>
            <p:ph type="body" idx="1"/>
          </p:nvPr>
        </p:nvSpPr>
        <p:spPr>
          <a:xfrm>
            <a:off x="457200" y="914400"/>
            <a:ext cx="8229600" cy="1219200"/>
          </a:xfrm>
        </p:spPr>
        <p:txBody>
          <a:bodyPr/>
          <a:lstStyle/>
          <a:p>
            <a:pPr>
              <a:buFont typeface="Courier New" panose="02070309020205020404" pitchFamily="49" charset="0"/>
              <a:buChar char="o"/>
            </a:pPr>
            <a:r>
              <a:rPr lang="en-US" altLang="en-US" sz="2000" dirty="0">
                <a:latin typeface="Verdana" panose="020B0604030504040204" pitchFamily="34" charset="0"/>
                <a:ea typeface="Verdana" panose="020B0604030504040204" pitchFamily="34" charset="0"/>
                <a:cs typeface="Verdana" panose="020B0604030504040204" pitchFamily="34" charset="0"/>
              </a:rPr>
              <a:t>Syntax is similar to structures</a:t>
            </a:r>
          </a:p>
          <a:p>
            <a:pPr>
              <a:buFont typeface="Courier New" panose="02070309020205020404" pitchFamily="49" charset="0"/>
              <a:buChar char="o"/>
            </a:pPr>
            <a:r>
              <a:rPr lang="en-US" altLang="en-US" sz="2000" dirty="0">
                <a:latin typeface="Verdana" panose="020B0604030504040204" pitchFamily="34" charset="0"/>
                <a:ea typeface="Verdana" panose="020B0604030504040204" pitchFamily="34" charset="0"/>
                <a:cs typeface="Verdana" panose="020B0604030504040204" pitchFamily="34" charset="0"/>
              </a:rPr>
              <a:t>Only  the difference is  memory storage</a:t>
            </a:r>
          </a:p>
          <a:p>
            <a:pPr>
              <a:buFont typeface="Courier New" panose="02070309020205020404" pitchFamily="49" charset="0"/>
              <a:buChar char="o"/>
            </a:pPr>
            <a:r>
              <a:rPr lang="en-US" altLang="en-US" sz="2000" dirty="0">
                <a:latin typeface="Verdana" panose="020B0604030504040204" pitchFamily="34" charset="0"/>
                <a:ea typeface="Verdana" panose="020B0604030504040204" pitchFamily="34" charset="0"/>
                <a:cs typeface="Verdana" panose="020B0604030504040204" pitchFamily="34" charset="0"/>
              </a:rPr>
              <a:t>Unions can handle only one member at a time</a:t>
            </a:r>
          </a:p>
        </p:txBody>
      </p:sp>
      <p:sp>
        <p:nvSpPr>
          <p:cNvPr id="22537" name="Text Box 10"/>
          <p:cNvSpPr txBox="1">
            <a:spLocks noChangeArrowheads="1"/>
          </p:cNvSpPr>
          <p:nvPr/>
        </p:nvSpPr>
        <p:spPr bwMode="auto">
          <a:xfrm>
            <a:off x="3157660" y="2388275"/>
            <a:ext cx="2941831" cy="20313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defPPr>
              <a:defRPr lang="en-US"/>
            </a:defPPr>
            <a:lvl1pPr eaLnBrk="0" hangingPunct="0">
              <a:spcBef>
                <a:spcPct val="20000"/>
              </a:spcBef>
              <a:defRPr sz="1800" b="1">
                <a:latin typeface="Courier New" pitchFamily="49" charset="0"/>
                <a:cs typeface="Arial" pitchFamily="34" charset="0"/>
              </a:defRPr>
            </a:lvl1pPr>
            <a:lvl2pPr marL="37931725" indent="-37474525" eaLnBrk="0" hangingPunct="0">
              <a:defRPr sz="2400">
                <a:latin typeface="Arial" pitchFamily="34" charset="0"/>
                <a:cs typeface="Arial" pitchFamily="34" charset="0"/>
              </a:defRPr>
            </a:lvl2pPr>
            <a:lvl3pPr eaLnBrk="0" hangingPunct="0">
              <a:defRPr sz="2400">
                <a:latin typeface="Arial" pitchFamily="34" charset="0"/>
                <a:cs typeface="Arial" pitchFamily="34" charset="0"/>
              </a:defRPr>
            </a:lvl3pPr>
            <a:lvl4pPr eaLnBrk="0" hangingPunct="0">
              <a:defRPr sz="2400">
                <a:latin typeface="Arial" pitchFamily="34" charset="0"/>
                <a:cs typeface="Arial" pitchFamily="34" charset="0"/>
              </a:defRPr>
            </a:lvl4pPr>
            <a:lvl5pPr eaLnBrk="0" hangingPunct="0">
              <a:defRPr sz="2400">
                <a:latin typeface="Arial" pitchFamily="34" charset="0"/>
                <a:cs typeface="Arial" pitchFamily="34" charset="0"/>
              </a:defRPr>
            </a:lvl5pPr>
            <a:lvl6pPr marL="457200" eaLnBrk="0" fontAlgn="base" hangingPunct="0">
              <a:spcBef>
                <a:spcPct val="0"/>
              </a:spcBef>
              <a:spcAft>
                <a:spcPct val="0"/>
              </a:spcAft>
              <a:defRPr sz="2400">
                <a:latin typeface="Arial" pitchFamily="34" charset="0"/>
                <a:cs typeface="Arial" pitchFamily="34" charset="0"/>
              </a:defRPr>
            </a:lvl6pPr>
            <a:lvl7pPr marL="914400" eaLnBrk="0" fontAlgn="base" hangingPunct="0">
              <a:spcBef>
                <a:spcPct val="0"/>
              </a:spcBef>
              <a:spcAft>
                <a:spcPct val="0"/>
              </a:spcAft>
              <a:defRPr sz="2400">
                <a:latin typeface="Arial" pitchFamily="34" charset="0"/>
                <a:cs typeface="Arial" pitchFamily="34" charset="0"/>
              </a:defRPr>
            </a:lvl7pPr>
            <a:lvl8pPr marL="1371600" eaLnBrk="0" fontAlgn="base" hangingPunct="0">
              <a:spcBef>
                <a:spcPct val="0"/>
              </a:spcBef>
              <a:spcAft>
                <a:spcPct val="0"/>
              </a:spcAft>
              <a:defRPr sz="2400">
                <a:latin typeface="Arial" pitchFamily="34" charset="0"/>
                <a:cs typeface="Arial" pitchFamily="34" charset="0"/>
              </a:defRPr>
            </a:lvl8pPr>
            <a:lvl9pPr marL="1828800" eaLnBrk="0" fontAlgn="base" hangingPunct="0">
              <a:spcBef>
                <a:spcPct val="0"/>
              </a:spcBef>
              <a:spcAft>
                <a:spcPct val="0"/>
              </a:spcAft>
              <a:defRPr sz="2400">
                <a:latin typeface="Arial" pitchFamily="34" charset="0"/>
                <a:cs typeface="Arial" pitchFamily="34" charset="0"/>
              </a:defRPr>
            </a:lvl9pPr>
          </a:lstStyle>
          <a:p>
            <a:r>
              <a:rPr lang="en-IN" dirty="0"/>
              <a:t>union student</a:t>
            </a:r>
          </a:p>
          <a:p>
            <a:r>
              <a:rPr lang="en-IN" dirty="0"/>
              <a:t>{ </a:t>
            </a:r>
          </a:p>
          <a:p>
            <a:r>
              <a:rPr lang="en-IN" dirty="0"/>
              <a:t>     </a:t>
            </a:r>
            <a:r>
              <a:rPr lang="en-IN" dirty="0" err="1"/>
              <a:t>int</a:t>
            </a:r>
            <a:r>
              <a:rPr lang="en-IN" dirty="0"/>
              <a:t> </a:t>
            </a:r>
            <a:r>
              <a:rPr lang="en-IN" dirty="0" err="1"/>
              <a:t>rollnum</a:t>
            </a:r>
            <a:r>
              <a:rPr lang="en-IN" dirty="0"/>
              <a:t>;</a:t>
            </a:r>
          </a:p>
          <a:p>
            <a:r>
              <a:rPr lang="en-IN" dirty="0"/>
              <a:t>     </a:t>
            </a:r>
            <a:r>
              <a:rPr lang="en-IN" dirty="0" err="1"/>
              <a:t>int</a:t>
            </a:r>
            <a:r>
              <a:rPr lang="en-IN" dirty="0"/>
              <a:t> marks;</a:t>
            </a:r>
          </a:p>
          <a:p>
            <a:r>
              <a:rPr lang="en-IN" dirty="0"/>
              <a:t>     char name[20]; </a:t>
            </a:r>
          </a:p>
          <a:p>
            <a:r>
              <a:rPr lang="en-IN" dirty="0"/>
              <a:t>}s1;</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xmlns="" val="754740904"/>
              </p:ext>
            </p:extLst>
          </p:nvPr>
        </p:nvGraphicFramePr>
        <p:xfrm>
          <a:off x="457200" y="5420360"/>
          <a:ext cx="8458200" cy="370840"/>
        </p:xfrm>
        <a:graphic>
          <a:graphicData uri="http://schemas.openxmlformats.org/drawingml/2006/table">
            <a:tbl>
              <a:tblPr firstRow="1" bandRow="1">
                <a:tableStyleId>{5C22544A-7EE6-4342-B048-85BDC9FD1C3A}</a:tableStyleId>
              </a:tblPr>
              <a:tblGrid>
                <a:gridCol w="422910">
                  <a:extLst>
                    <a:ext uri="{9D8B030D-6E8A-4147-A177-3AD203B41FA5}">
                      <a16:colId xmlns:a16="http://schemas.microsoft.com/office/drawing/2014/main" xmlns="" val="20000"/>
                    </a:ext>
                  </a:extLst>
                </a:gridCol>
                <a:gridCol w="422910">
                  <a:extLst>
                    <a:ext uri="{9D8B030D-6E8A-4147-A177-3AD203B41FA5}">
                      <a16:colId xmlns:a16="http://schemas.microsoft.com/office/drawing/2014/main" xmlns="" val="20001"/>
                    </a:ext>
                  </a:extLst>
                </a:gridCol>
                <a:gridCol w="422910">
                  <a:extLst>
                    <a:ext uri="{9D8B030D-6E8A-4147-A177-3AD203B41FA5}">
                      <a16:colId xmlns:a16="http://schemas.microsoft.com/office/drawing/2014/main" xmlns="" val="20002"/>
                    </a:ext>
                  </a:extLst>
                </a:gridCol>
                <a:gridCol w="422910">
                  <a:extLst>
                    <a:ext uri="{9D8B030D-6E8A-4147-A177-3AD203B41FA5}">
                      <a16:colId xmlns:a16="http://schemas.microsoft.com/office/drawing/2014/main" xmlns="" val="20003"/>
                    </a:ext>
                  </a:extLst>
                </a:gridCol>
                <a:gridCol w="422910">
                  <a:extLst>
                    <a:ext uri="{9D8B030D-6E8A-4147-A177-3AD203B41FA5}">
                      <a16:colId xmlns:a16="http://schemas.microsoft.com/office/drawing/2014/main" xmlns="" val="20004"/>
                    </a:ext>
                  </a:extLst>
                </a:gridCol>
                <a:gridCol w="422910">
                  <a:extLst>
                    <a:ext uri="{9D8B030D-6E8A-4147-A177-3AD203B41FA5}">
                      <a16:colId xmlns:a16="http://schemas.microsoft.com/office/drawing/2014/main" xmlns="" val="20005"/>
                    </a:ext>
                  </a:extLst>
                </a:gridCol>
                <a:gridCol w="422910">
                  <a:extLst>
                    <a:ext uri="{9D8B030D-6E8A-4147-A177-3AD203B41FA5}">
                      <a16:colId xmlns:a16="http://schemas.microsoft.com/office/drawing/2014/main" xmlns="" val="20006"/>
                    </a:ext>
                  </a:extLst>
                </a:gridCol>
                <a:gridCol w="422910">
                  <a:extLst>
                    <a:ext uri="{9D8B030D-6E8A-4147-A177-3AD203B41FA5}">
                      <a16:colId xmlns:a16="http://schemas.microsoft.com/office/drawing/2014/main" xmlns="" val="20007"/>
                    </a:ext>
                  </a:extLst>
                </a:gridCol>
                <a:gridCol w="422910">
                  <a:extLst>
                    <a:ext uri="{9D8B030D-6E8A-4147-A177-3AD203B41FA5}">
                      <a16:colId xmlns:a16="http://schemas.microsoft.com/office/drawing/2014/main" xmlns="" val="20008"/>
                    </a:ext>
                  </a:extLst>
                </a:gridCol>
                <a:gridCol w="422910">
                  <a:extLst>
                    <a:ext uri="{9D8B030D-6E8A-4147-A177-3AD203B41FA5}">
                      <a16:colId xmlns:a16="http://schemas.microsoft.com/office/drawing/2014/main" xmlns="" val="20009"/>
                    </a:ext>
                  </a:extLst>
                </a:gridCol>
                <a:gridCol w="422910">
                  <a:extLst>
                    <a:ext uri="{9D8B030D-6E8A-4147-A177-3AD203B41FA5}">
                      <a16:colId xmlns:a16="http://schemas.microsoft.com/office/drawing/2014/main" xmlns="" val="20010"/>
                    </a:ext>
                  </a:extLst>
                </a:gridCol>
                <a:gridCol w="422910">
                  <a:extLst>
                    <a:ext uri="{9D8B030D-6E8A-4147-A177-3AD203B41FA5}">
                      <a16:colId xmlns:a16="http://schemas.microsoft.com/office/drawing/2014/main" xmlns="" val="20011"/>
                    </a:ext>
                  </a:extLst>
                </a:gridCol>
                <a:gridCol w="422910">
                  <a:extLst>
                    <a:ext uri="{9D8B030D-6E8A-4147-A177-3AD203B41FA5}">
                      <a16:colId xmlns:a16="http://schemas.microsoft.com/office/drawing/2014/main" xmlns="" val="20012"/>
                    </a:ext>
                  </a:extLst>
                </a:gridCol>
                <a:gridCol w="422910">
                  <a:extLst>
                    <a:ext uri="{9D8B030D-6E8A-4147-A177-3AD203B41FA5}">
                      <a16:colId xmlns:a16="http://schemas.microsoft.com/office/drawing/2014/main" xmlns="" val="20013"/>
                    </a:ext>
                  </a:extLst>
                </a:gridCol>
                <a:gridCol w="422910">
                  <a:extLst>
                    <a:ext uri="{9D8B030D-6E8A-4147-A177-3AD203B41FA5}">
                      <a16:colId xmlns:a16="http://schemas.microsoft.com/office/drawing/2014/main" xmlns="" val="20014"/>
                    </a:ext>
                  </a:extLst>
                </a:gridCol>
                <a:gridCol w="422910">
                  <a:extLst>
                    <a:ext uri="{9D8B030D-6E8A-4147-A177-3AD203B41FA5}">
                      <a16:colId xmlns:a16="http://schemas.microsoft.com/office/drawing/2014/main" xmlns="" val="20015"/>
                    </a:ext>
                  </a:extLst>
                </a:gridCol>
                <a:gridCol w="422910">
                  <a:extLst>
                    <a:ext uri="{9D8B030D-6E8A-4147-A177-3AD203B41FA5}">
                      <a16:colId xmlns:a16="http://schemas.microsoft.com/office/drawing/2014/main" xmlns="" val="20016"/>
                    </a:ext>
                  </a:extLst>
                </a:gridCol>
                <a:gridCol w="422910">
                  <a:extLst>
                    <a:ext uri="{9D8B030D-6E8A-4147-A177-3AD203B41FA5}">
                      <a16:colId xmlns:a16="http://schemas.microsoft.com/office/drawing/2014/main" xmlns="" val="20017"/>
                    </a:ext>
                  </a:extLst>
                </a:gridCol>
                <a:gridCol w="422910">
                  <a:extLst>
                    <a:ext uri="{9D8B030D-6E8A-4147-A177-3AD203B41FA5}">
                      <a16:colId xmlns:a16="http://schemas.microsoft.com/office/drawing/2014/main" xmlns="" val="20018"/>
                    </a:ext>
                  </a:extLst>
                </a:gridCol>
                <a:gridCol w="422910">
                  <a:extLst>
                    <a:ext uri="{9D8B030D-6E8A-4147-A177-3AD203B41FA5}">
                      <a16:colId xmlns:a16="http://schemas.microsoft.com/office/drawing/2014/main" xmlns="" val="20019"/>
                    </a:ext>
                  </a:extLst>
                </a:gridCol>
              </a:tblGrid>
              <a:tr h="370840">
                <a:tc>
                  <a:txBody>
                    <a:bodyPr/>
                    <a:lstStyle/>
                    <a:p>
                      <a:r>
                        <a:rPr lang="en-IN" sz="1600" dirty="0"/>
                        <a:t>0</a:t>
                      </a:r>
                    </a:p>
                  </a:txBody>
                  <a:tcPr>
                    <a:solidFill>
                      <a:schemeClr val="accent5">
                        <a:lumMod val="75000"/>
                      </a:schemeClr>
                    </a:solidFill>
                  </a:tcPr>
                </a:tc>
                <a:tc>
                  <a:txBody>
                    <a:bodyPr/>
                    <a:lstStyle/>
                    <a:p>
                      <a:r>
                        <a:rPr lang="en-IN" sz="1600" dirty="0"/>
                        <a:t>1</a:t>
                      </a:r>
                    </a:p>
                  </a:txBody>
                  <a:tcPr>
                    <a:solidFill>
                      <a:schemeClr val="accent5">
                        <a:lumMod val="75000"/>
                      </a:schemeClr>
                    </a:solidFill>
                  </a:tcPr>
                </a:tc>
                <a:tc>
                  <a:txBody>
                    <a:bodyPr/>
                    <a:lstStyle/>
                    <a:p>
                      <a:r>
                        <a:rPr lang="en-IN" sz="1600" dirty="0"/>
                        <a:t>2</a:t>
                      </a:r>
                    </a:p>
                  </a:txBody>
                  <a:tcPr>
                    <a:solidFill>
                      <a:schemeClr val="accent5">
                        <a:lumMod val="75000"/>
                      </a:schemeClr>
                    </a:solidFill>
                  </a:tcPr>
                </a:tc>
                <a:tc>
                  <a:txBody>
                    <a:bodyPr/>
                    <a:lstStyle/>
                    <a:p>
                      <a:r>
                        <a:rPr lang="en-IN" sz="1600" dirty="0"/>
                        <a:t>3</a:t>
                      </a:r>
                    </a:p>
                  </a:txBody>
                  <a:tcPr>
                    <a:solidFill>
                      <a:schemeClr val="accent5">
                        <a:lumMod val="75000"/>
                      </a:schemeClr>
                    </a:solidFill>
                  </a:tcPr>
                </a:tc>
                <a:tc>
                  <a:txBody>
                    <a:bodyPr/>
                    <a:lstStyle/>
                    <a:p>
                      <a:r>
                        <a:rPr lang="en-IN" sz="1600" dirty="0"/>
                        <a:t>4</a:t>
                      </a:r>
                    </a:p>
                  </a:txBody>
                  <a:tcPr>
                    <a:solidFill>
                      <a:schemeClr val="accent5">
                        <a:lumMod val="75000"/>
                      </a:schemeClr>
                    </a:solidFill>
                  </a:tcPr>
                </a:tc>
                <a:tc>
                  <a:txBody>
                    <a:bodyPr/>
                    <a:lstStyle/>
                    <a:p>
                      <a:r>
                        <a:rPr lang="en-IN" sz="1600" dirty="0"/>
                        <a:t>5</a:t>
                      </a:r>
                    </a:p>
                  </a:txBody>
                  <a:tcPr>
                    <a:solidFill>
                      <a:schemeClr val="accent5">
                        <a:lumMod val="75000"/>
                      </a:schemeClr>
                    </a:solidFill>
                  </a:tcPr>
                </a:tc>
                <a:tc>
                  <a:txBody>
                    <a:bodyPr/>
                    <a:lstStyle/>
                    <a:p>
                      <a:r>
                        <a:rPr lang="en-IN" sz="1600" dirty="0"/>
                        <a:t>6</a:t>
                      </a:r>
                    </a:p>
                  </a:txBody>
                  <a:tcPr>
                    <a:solidFill>
                      <a:schemeClr val="accent5">
                        <a:lumMod val="75000"/>
                      </a:schemeClr>
                    </a:solidFill>
                  </a:tcPr>
                </a:tc>
                <a:tc>
                  <a:txBody>
                    <a:bodyPr/>
                    <a:lstStyle/>
                    <a:p>
                      <a:r>
                        <a:rPr lang="en-IN" sz="1600" dirty="0"/>
                        <a:t>7</a:t>
                      </a:r>
                    </a:p>
                  </a:txBody>
                  <a:tcPr>
                    <a:solidFill>
                      <a:schemeClr val="accent5">
                        <a:lumMod val="75000"/>
                      </a:schemeClr>
                    </a:solidFill>
                  </a:tcPr>
                </a:tc>
                <a:tc>
                  <a:txBody>
                    <a:bodyPr/>
                    <a:lstStyle/>
                    <a:p>
                      <a:r>
                        <a:rPr lang="en-IN" sz="1600" dirty="0"/>
                        <a:t>8</a:t>
                      </a:r>
                    </a:p>
                  </a:txBody>
                  <a:tcPr>
                    <a:solidFill>
                      <a:schemeClr val="accent5">
                        <a:lumMod val="75000"/>
                      </a:schemeClr>
                    </a:solidFill>
                  </a:tcPr>
                </a:tc>
                <a:tc>
                  <a:txBody>
                    <a:bodyPr/>
                    <a:lstStyle/>
                    <a:p>
                      <a:r>
                        <a:rPr lang="en-IN" sz="1600" dirty="0"/>
                        <a:t>9</a:t>
                      </a:r>
                    </a:p>
                  </a:txBody>
                  <a:tcPr>
                    <a:solidFill>
                      <a:schemeClr val="accent5">
                        <a:lumMod val="75000"/>
                      </a:schemeClr>
                    </a:solidFill>
                  </a:tcPr>
                </a:tc>
                <a:tc>
                  <a:txBody>
                    <a:bodyPr/>
                    <a:lstStyle/>
                    <a:p>
                      <a:r>
                        <a:rPr lang="en-IN" sz="1600" dirty="0"/>
                        <a:t>10</a:t>
                      </a:r>
                    </a:p>
                  </a:txBody>
                  <a:tcPr>
                    <a:solidFill>
                      <a:schemeClr val="accent5">
                        <a:lumMod val="75000"/>
                      </a:schemeClr>
                    </a:solidFill>
                  </a:tcPr>
                </a:tc>
                <a:tc>
                  <a:txBody>
                    <a:bodyPr/>
                    <a:lstStyle/>
                    <a:p>
                      <a:r>
                        <a:rPr lang="en-IN" sz="1600" dirty="0"/>
                        <a:t>11</a:t>
                      </a:r>
                    </a:p>
                  </a:txBody>
                  <a:tcPr>
                    <a:solidFill>
                      <a:schemeClr val="accent5">
                        <a:lumMod val="75000"/>
                      </a:schemeClr>
                    </a:solidFill>
                  </a:tcPr>
                </a:tc>
                <a:tc>
                  <a:txBody>
                    <a:bodyPr/>
                    <a:lstStyle/>
                    <a:p>
                      <a:r>
                        <a:rPr lang="en-IN" sz="1600" dirty="0"/>
                        <a:t>12</a:t>
                      </a:r>
                    </a:p>
                  </a:txBody>
                  <a:tcPr>
                    <a:solidFill>
                      <a:schemeClr val="accent5">
                        <a:lumMod val="75000"/>
                      </a:schemeClr>
                    </a:solidFill>
                  </a:tcPr>
                </a:tc>
                <a:tc>
                  <a:txBody>
                    <a:bodyPr/>
                    <a:lstStyle/>
                    <a:p>
                      <a:r>
                        <a:rPr lang="en-IN" sz="1600" dirty="0"/>
                        <a:t>13</a:t>
                      </a:r>
                    </a:p>
                  </a:txBody>
                  <a:tcPr>
                    <a:solidFill>
                      <a:schemeClr val="accent5">
                        <a:lumMod val="75000"/>
                      </a:schemeClr>
                    </a:solidFill>
                  </a:tcPr>
                </a:tc>
                <a:tc>
                  <a:txBody>
                    <a:bodyPr/>
                    <a:lstStyle/>
                    <a:p>
                      <a:r>
                        <a:rPr lang="en-IN" sz="1600" dirty="0"/>
                        <a:t>14</a:t>
                      </a:r>
                    </a:p>
                  </a:txBody>
                  <a:tcPr>
                    <a:solidFill>
                      <a:schemeClr val="accent5">
                        <a:lumMod val="75000"/>
                      </a:schemeClr>
                    </a:solidFill>
                  </a:tcPr>
                </a:tc>
                <a:tc>
                  <a:txBody>
                    <a:bodyPr/>
                    <a:lstStyle/>
                    <a:p>
                      <a:r>
                        <a:rPr lang="en-IN" sz="1600" dirty="0"/>
                        <a:t>15</a:t>
                      </a:r>
                    </a:p>
                  </a:txBody>
                  <a:tcPr>
                    <a:solidFill>
                      <a:schemeClr val="accent5">
                        <a:lumMod val="75000"/>
                      </a:schemeClr>
                    </a:solidFill>
                  </a:tcPr>
                </a:tc>
                <a:tc>
                  <a:txBody>
                    <a:bodyPr/>
                    <a:lstStyle/>
                    <a:p>
                      <a:r>
                        <a:rPr lang="en-IN" sz="1600" dirty="0"/>
                        <a:t>16</a:t>
                      </a:r>
                    </a:p>
                  </a:txBody>
                  <a:tcPr>
                    <a:solidFill>
                      <a:schemeClr val="accent5">
                        <a:lumMod val="75000"/>
                      </a:schemeClr>
                    </a:solidFill>
                  </a:tcPr>
                </a:tc>
                <a:tc>
                  <a:txBody>
                    <a:bodyPr/>
                    <a:lstStyle/>
                    <a:p>
                      <a:r>
                        <a:rPr lang="en-IN" sz="1600" dirty="0"/>
                        <a:t>17</a:t>
                      </a:r>
                    </a:p>
                  </a:txBody>
                  <a:tcPr>
                    <a:solidFill>
                      <a:schemeClr val="accent5">
                        <a:lumMod val="75000"/>
                      </a:schemeClr>
                    </a:solidFill>
                  </a:tcPr>
                </a:tc>
                <a:tc>
                  <a:txBody>
                    <a:bodyPr/>
                    <a:lstStyle/>
                    <a:p>
                      <a:r>
                        <a:rPr lang="en-IN" sz="1600" dirty="0"/>
                        <a:t>18</a:t>
                      </a:r>
                    </a:p>
                  </a:txBody>
                  <a:tcPr>
                    <a:solidFill>
                      <a:schemeClr val="accent5">
                        <a:lumMod val="75000"/>
                      </a:schemeClr>
                    </a:solidFill>
                  </a:tcPr>
                </a:tc>
                <a:tc>
                  <a:txBody>
                    <a:bodyPr/>
                    <a:lstStyle/>
                    <a:p>
                      <a:r>
                        <a:rPr lang="en-IN" sz="1600" dirty="0"/>
                        <a:t>19</a:t>
                      </a:r>
                    </a:p>
                  </a:txBody>
                  <a:tcPr>
                    <a:solidFill>
                      <a:schemeClr val="accent5">
                        <a:lumMod val="75000"/>
                      </a:schemeClr>
                    </a:solidFill>
                  </a:tcPr>
                </a:tc>
                <a:extLst>
                  <a:ext uri="{0D108BD9-81ED-4DB2-BD59-A6C34878D82A}">
                    <a16:rowId xmlns:a16="http://schemas.microsoft.com/office/drawing/2014/main" xmlns="" val="10000"/>
                  </a:ext>
                </a:extLst>
              </a:tr>
            </a:tbl>
          </a:graphicData>
        </a:graphic>
      </p:graphicFrame>
      <p:sp>
        <p:nvSpPr>
          <p:cNvPr id="7" name="Right Brace 6"/>
          <p:cNvSpPr/>
          <p:nvPr/>
        </p:nvSpPr>
        <p:spPr>
          <a:xfrm rot="5400000">
            <a:off x="4448176" y="1904999"/>
            <a:ext cx="457200" cy="8382000"/>
          </a:xfrm>
          <a:prstGeom prst="rightBrace">
            <a:avLst>
              <a:gd name="adj1" fmla="val 8333"/>
              <a:gd name="adj2" fmla="val 496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7"/>
          <p:cNvSpPr/>
          <p:nvPr/>
        </p:nvSpPr>
        <p:spPr>
          <a:xfrm>
            <a:off x="3962400" y="6336268"/>
            <a:ext cx="1723549" cy="369332"/>
          </a:xfrm>
          <a:prstGeom prst="rect">
            <a:avLst/>
          </a:prstGeom>
        </p:spPr>
        <p:txBody>
          <a:bodyPr wrap="none">
            <a:spAutoFit/>
          </a:bodyPr>
          <a:lstStyle/>
          <a:p>
            <a:r>
              <a:rPr lang="en-IN" dirty="0"/>
              <a:t>char name[20];</a:t>
            </a:r>
          </a:p>
        </p:txBody>
      </p:sp>
      <p:sp>
        <p:nvSpPr>
          <p:cNvPr id="17" name="Right Brace 16"/>
          <p:cNvSpPr/>
          <p:nvPr/>
        </p:nvSpPr>
        <p:spPr>
          <a:xfrm rot="16200000">
            <a:off x="1048279" y="4328585"/>
            <a:ext cx="457200" cy="1553630"/>
          </a:xfrm>
          <a:prstGeom prst="rightBrace">
            <a:avLst>
              <a:gd name="adj1" fmla="val 8333"/>
              <a:gd name="adj2" fmla="val 496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Rectangle 17"/>
          <p:cNvSpPr/>
          <p:nvPr/>
        </p:nvSpPr>
        <p:spPr>
          <a:xfrm>
            <a:off x="1447800" y="4300536"/>
            <a:ext cx="1553630" cy="646331"/>
          </a:xfrm>
          <a:prstGeom prst="rect">
            <a:avLst/>
          </a:prstGeom>
        </p:spPr>
        <p:txBody>
          <a:bodyPr wrap="none">
            <a:spAutoFit/>
          </a:bodyPr>
          <a:lstStyle/>
          <a:p>
            <a:r>
              <a:rPr lang="en-IN" dirty="0" err="1">
                <a:latin typeface="Verdana" panose="020B0604030504040204" pitchFamily="34" charset="0"/>
                <a:ea typeface="Verdana" panose="020B0604030504040204" pitchFamily="34" charset="0"/>
                <a:cs typeface="Verdana" panose="020B0604030504040204" pitchFamily="34" charset="0"/>
              </a:rPr>
              <a:t>int</a:t>
            </a:r>
            <a:r>
              <a:rPr lang="en-IN" dirty="0">
                <a:latin typeface="Verdana" panose="020B0604030504040204" pitchFamily="34" charset="0"/>
                <a:ea typeface="Verdana" panose="020B0604030504040204" pitchFamily="34" charset="0"/>
                <a:cs typeface="Verdana" panose="020B0604030504040204" pitchFamily="34" charset="0"/>
              </a:rPr>
              <a:t> </a:t>
            </a:r>
            <a:r>
              <a:rPr lang="en-IN" dirty="0" err="1">
                <a:latin typeface="Verdana" panose="020B0604030504040204" pitchFamily="34" charset="0"/>
                <a:ea typeface="Verdana" panose="020B0604030504040204" pitchFamily="34" charset="0"/>
                <a:cs typeface="Verdana" panose="020B0604030504040204" pitchFamily="34" charset="0"/>
              </a:rPr>
              <a:t>rollnum</a:t>
            </a:r>
            <a:r>
              <a:rPr lang="en-IN" dirty="0">
                <a:latin typeface="Verdana" panose="020B0604030504040204" pitchFamily="34" charset="0"/>
                <a:ea typeface="Verdana" panose="020B0604030504040204" pitchFamily="34" charset="0"/>
                <a:cs typeface="Verdana" panose="020B0604030504040204" pitchFamily="34" charset="0"/>
              </a:rPr>
              <a:t>;</a:t>
            </a:r>
          </a:p>
          <a:p>
            <a:r>
              <a:rPr lang="en-IN" dirty="0" err="1">
                <a:latin typeface="Verdana" panose="020B0604030504040204" pitchFamily="34" charset="0"/>
                <a:ea typeface="Verdana" panose="020B0604030504040204" pitchFamily="34" charset="0"/>
                <a:cs typeface="Verdana" panose="020B0604030504040204" pitchFamily="34" charset="0"/>
              </a:rPr>
              <a:t>Int</a:t>
            </a:r>
            <a:r>
              <a:rPr lang="en-IN" dirty="0">
                <a:latin typeface="Verdana" panose="020B0604030504040204" pitchFamily="34" charset="0"/>
                <a:ea typeface="Verdana" panose="020B0604030504040204" pitchFamily="34" charset="0"/>
                <a:cs typeface="Verdana" panose="020B0604030504040204" pitchFamily="34" charset="0"/>
              </a:rPr>
              <a:t> marks;</a:t>
            </a:r>
          </a:p>
        </p:txBody>
      </p:sp>
    </p:spTree>
    <p:extLst>
      <p:ext uri="{BB962C8B-B14F-4D97-AF65-F5344CB8AC3E}">
        <p14:creationId xmlns:p14="http://schemas.microsoft.com/office/powerpoint/2010/main" xmlns="" val="1045883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1295400" y="76200"/>
            <a:ext cx="6858000" cy="533400"/>
          </a:xfrm>
        </p:spPr>
        <p:txBody>
          <a:bodyPr/>
          <a:lstStyle/>
          <a:p>
            <a:pPr eaLnBrk="1" hangingPunct="1"/>
            <a:r>
              <a:rPr lang="en-US" altLang="en-US" sz="3200" b="1" dirty="0"/>
              <a:t>Memory allocation in Unions</a:t>
            </a:r>
          </a:p>
        </p:txBody>
      </p:sp>
      <p:sp>
        <p:nvSpPr>
          <p:cNvPr id="22534" name="Rectangle 3"/>
          <p:cNvSpPr>
            <a:spLocks noGrp="1" noChangeArrowheads="1"/>
          </p:cNvSpPr>
          <p:nvPr>
            <p:ph type="body" idx="1"/>
          </p:nvPr>
        </p:nvSpPr>
        <p:spPr>
          <a:xfrm>
            <a:off x="457200" y="914400"/>
            <a:ext cx="8534400" cy="2438400"/>
          </a:xfrm>
        </p:spPr>
        <p:txBody>
          <a:bodyPr/>
          <a:lstStyle/>
          <a:p>
            <a:pPr>
              <a:lnSpc>
                <a:spcPct val="150000"/>
              </a:lnSpc>
              <a:spcBef>
                <a:spcPts val="0"/>
              </a:spcBef>
              <a:buFont typeface="Courier New" panose="02070309020205020404" pitchFamily="49" charset="0"/>
              <a:buChar char="o"/>
            </a:pPr>
            <a:r>
              <a:rPr lang="en-US" altLang="en-US" sz="1800" dirty="0">
                <a:latin typeface="Verdana" panose="020B0604030504040204" pitchFamily="34" charset="0"/>
                <a:ea typeface="Verdana" panose="020B0604030504040204" pitchFamily="34" charset="0"/>
                <a:cs typeface="Verdana" panose="020B0604030504040204" pitchFamily="34" charset="0"/>
              </a:rPr>
              <a:t>All the members in a union will share the same memory</a:t>
            </a:r>
          </a:p>
          <a:p>
            <a:pPr>
              <a:lnSpc>
                <a:spcPct val="150000"/>
              </a:lnSpc>
              <a:spcBef>
                <a:spcPts val="0"/>
              </a:spcBef>
              <a:buFont typeface="Courier New" panose="02070309020205020404" pitchFamily="49" charset="0"/>
              <a:buChar char="o"/>
            </a:pPr>
            <a:r>
              <a:rPr lang="en-US" altLang="en-US" sz="1800" dirty="0">
                <a:latin typeface="Verdana" panose="020B0604030504040204" pitchFamily="34" charset="0"/>
                <a:ea typeface="Verdana" panose="020B0604030504040204" pitchFamily="34" charset="0"/>
                <a:cs typeface="Verdana" panose="020B0604030504040204" pitchFamily="34" charset="0"/>
              </a:rPr>
              <a:t>The memory occupied  </a:t>
            </a:r>
            <a:r>
              <a:rPr lang="en-IN" sz="1800" dirty="0">
                <a:latin typeface="Verdana" panose="020B0604030504040204" pitchFamily="34" charset="0"/>
                <a:ea typeface="Verdana" panose="020B0604030504040204" pitchFamily="34" charset="0"/>
                <a:cs typeface="Verdana" panose="020B0604030504040204" pitchFamily="34" charset="0"/>
              </a:rPr>
              <a:t>will be large enough to hold the largest member of the union. </a:t>
            </a:r>
          </a:p>
          <a:p>
            <a:pPr>
              <a:lnSpc>
                <a:spcPct val="150000"/>
              </a:lnSpc>
              <a:spcBef>
                <a:spcPts val="0"/>
              </a:spcBef>
              <a:buFont typeface="Courier New" panose="02070309020205020404" pitchFamily="49" charset="0"/>
              <a:buChar char="o"/>
            </a:pPr>
            <a:r>
              <a:rPr lang="en-IN" altLang="en-US" sz="1800" dirty="0">
                <a:latin typeface="Verdana" panose="020B0604030504040204" pitchFamily="34" charset="0"/>
                <a:ea typeface="Verdana" panose="020B0604030504040204" pitchFamily="34" charset="0"/>
                <a:cs typeface="Verdana" panose="020B0604030504040204" pitchFamily="34" charset="0"/>
              </a:rPr>
              <a:t>We can use any built-in or user defined data typed variables</a:t>
            </a:r>
          </a:p>
          <a:p>
            <a:pPr>
              <a:lnSpc>
                <a:spcPct val="150000"/>
              </a:lnSpc>
              <a:spcBef>
                <a:spcPts val="0"/>
              </a:spcBef>
              <a:buFont typeface="Courier New" panose="02070309020205020404" pitchFamily="49" charset="0"/>
              <a:buChar char="o"/>
            </a:pPr>
            <a:r>
              <a:rPr lang="en-IN" altLang="en-US" sz="1800" dirty="0">
                <a:latin typeface="Verdana" panose="020B0604030504040204" pitchFamily="34" charset="0"/>
                <a:ea typeface="Verdana" panose="020B0604030504040204" pitchFamily="34" charset="0"/>
                <a:cs typeface="Verdana" panose="020B0604030504040204" pitchFamily="34" charset="0"/>
              </a:rPr>
              <a:t>Union can be used in a structure, A structure can also be used in a union</a:t>
            </a:r>
            <a:endParaRPr lang="en-US" altLang="en-US" sz="18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302632474"/>
              </p:ext>
            </p:extLst>
          </p:nvPr>
        </p:nvGraphicFramePr>
        <p:xfrm>
          <a:off x="457200" y="5420360"/>
          <a:ext cx="8458200" cy="370840"/>
        </p:xfrm>
        <a:graphic>
          <a:graphicData uri="http://schemas.openxmlformats.org/drawingml/2006/table">
            <a:tbl>
              <a:tblPr firstRow="1" bandRow="1">
                <a:tableStyleId>{5C22544A-7EE6-4342-B048-85BDC9FD1C3A}</a:tableStyleId>
              </a:tblPr>
              <a:tblGrid>
                <a:gridCol w="422910">
                  <a:extLst>
                    <a:ext uri="{9D8B030D-6E8A-4147-A177-3AD203B41FA5}">
                      <a16:colId xmlns:a16="http://schemas.microsoft.com/office/drawing/2014/main" xmlns="" val="20000"/>
                    </a:ext>
                  </a:extLst>
                </a:gridCol>
                <a:gridCol w="422910">
                  <a:extLst>
                    <a:ext uri="{9D8B030D-6E8A-4147-A177-3AD203B41FA5}">
                      <a16:colId xmlns:a16="http://schemas.microsoft.com/office/drawing/2014/main" xmlns="" val="20001"/>
                    </a:ext>
                  </a:extLst>
                </a:gridCol>
                <a:gridCol w="422910">
                  <a:extLst>
                    <a:ext uri="{9D8B030D-6E8A-4147-A177-3AD203B41FA5}">
                      <a16:colId xmlns:a16="http://schemas.microsoft.com/office/drawing/2014/main" xmlns="" val="20002"/>
                    </a:ext>
                  </a:extLst>
                </a:gridCol>
                <a:gridCol w="422910">
                  <a:extLst>
                    <a:ext uri="{9D8B030D-6E8A-4147-A177-3AD203B41FA5}">
                      <a16:colId xmlns:a16="http://schemas.microsoft.com/office/drawing/2014/main" xmlns="" val="20003"/>
                    </a:ext>
                  </a:extLst>
                </a:gridCol>
                <a:gridCol w="422910">
                  <a:extLst>
                    <a:ext uri="{9D8B030D-6E8A-4147-A177-3AD203B41FA5}">
                      <a16:colId xmlns:a16="http://schemas.microsoft.com/office/drawing/2014/main" xmlns="" val="20004"/>
                    </a:ext>
                  </a:extLst>
                </a:gridCol>
                <a:gridCol w="422910">
                  <a:extLst>
                    <a:ext uri="{9D8B030D-6E8A-4147-A177-3AD203B41FA5}">
                      <a16:colId xmlns:a16="http://schemas.microsoft.com/office/drawing/2014/main" xmlns="" val="20005"/>
                    </a:ext>
                  </a:extLst>
                </a:gridCol>
                <a:gridCol w="422910">
                  <a:extLst>
                    <a:ext uri="{9D8B030D-6E8A-4147-A177-3AD203B41FA5}">
                      <a16:colId xmlns:a16="http://schemas.microsoft.com/office/drawing/2014/main" xmlns="" val="20006"/>
                    </a:ext>
                  </a:extLst>
                </a:gridCol>
                <a:gridCol w="422910">
                  <a:extLst>
                    <a:ext uri="{9D8B030D-6E8A-4147-A177-3AD203B41FA5}">
                      <a16:colId xmlns:a16="http://schemas.microsoft.com/office/drawing/2014/main" xmlns="" val="20007"/>
                    </a:ext>
                  </a:extLst>
                </a:gridCol>
                <a:gridCol w="422910">
                  <a:extLst>
                    <a:ext uri="{9D8B030D-6E8A-4147-A177-3AD203B41FA5}">
                      <a16:colId xmlns:a16="http://schemas.microsoft.com/office/drawing/2014/main" xmlns="" val="20008"/>
                    </a:ext>
                  </a:extLst>
                </a:gridCol>
                <a:gridCol w="422910">
                  <a:extLst>
                    <a:ext uri="{9D8B030D-6E8A-4147-A177-3AD203B41FA5}">
                      <a16:colId xmlns:a16="http://schemas.microsoft.com/office/drawing/2014/main" xmlns="" val="20009"/>
                    </a:ext>
                  </a:extLst>
                </a:gridCol>
                <a:gridCol w="422910">
                  <a:extLst>
                    <a:ext uri="{9D8B030D-6E8A-4147-A177-3AD203B41FA5}">
                      <a16:colId xmlns:a16="http://schemas.microsoft.com/office/drawing/2014/main" xmlns="" val="20010"/>
                    </a:ext>
                  </a:extLst>
                </a:gridCol>
                <a:gridCol w="422910">
                  <a:extLst>
                    <a:ext uri="{9D8B030D-6E8A-4147-A177-3AD203B41FA5}">
                      <a16:colId xmlns:a16="http://schemas.microsoft.com/office/drawing/2014/main" xmlns="" val="20011"/>
                    </a:ext>
                  </a:extLst>
                </a:gridCol>
                <a:gridCol w="422910">
                  <a:extLst>
                    <a:ext uri="{9D8B030D-6E8A-4147-A177-3AD203B41FA5}">
                      <a16:colId xmlns:a16="http://schemas.microsoft.com/office/drawing/2014/main" xmlns="" val="20012"/>
                    </a:ext>
                  </a:extLst>
                </a:gridCol>
                <a:gridCol w="422910">
                  <a:extLst>
                    <a:ext uri="{9D8B030D-6E8A-4147-A177-3AD203B41FA5}">
                      <a16:colId xmlns:a16="http://schemas.microsoft.com/office/drawing/2014/main" xmlns="" val="20013"/>
                    </a:ext>
                  </a:extLst>
                </a:gridCol>
                <a:gridCol w="422910">
                  <a:extLst>
                    <a:ext uri="{9D8B030D-6E8A-4147-A177-3AD203B41FA5}">
                      <a16:colId xmlns:a16="http://schemas.microsoft.com/office/drawing/2014/main" xmlns="" val="20014"/>
                    </a:ext>
                  </a:extLst>
                </a:gridCol>
                <a:gridCol w="422910">
                  <a:extLst>
                    <a:ext uri="{9D8B030D-6E8A-4147-A177-3AD203B41FA5}">
                      <a16:colId xmlns:a16="http://schemas.microsoft.com/office/drawing/2014/main" xmlns="" val="20015"/>
                    </a:ext>
                  </a:extLst>
                </a:gridCol>
                <a:gridCol w="422910">
                  <a:extLst>
                    <a:ext uri="{9D8B030D-6E8A-4147-A177-3AD203B41FA5}">
                      <a16:colId xmlns:a16="http://schemas.microsoft.com/office/drawing/2014/main" xmlns="" val="20016"/>
                    </a:ext>
                  </a:extLst>
                </a:gridCol>
                <a:gridCol w="422910">
                  <a:extLst>
                    <a:ext uri="{9D8B030D-6E8A-4147-A177-3AD203B41FA5}">
                      <a16:colId xmlns:a16="http://schemas.microsoft.com/office/drawing/2014/main" xmlns="" val="20017"/>
                    </a:ext>
                  </a:extLst>
                </a:gridCol>
                <a:gridCol w="422910">
                  <a:extLst>
                    <a:ext uri="{9D8B030D-6E8A-4147-A177-3AD203B41FA5}">
                      <a16:colId xmlns:a16="http://schemas.microsoft.com/office/drawing/2014/main" xmlns="" val="20018"/>
                    </a:ext>
                  </a:extLst>
                </a:gridCol>
                <a:gridCol w="422910">
                  <a:extLst>
                    <a:ext uri="{9D8B030D-6E8A-4147-A177-3AD203B41FA5}">
                      <a16:colId xmlns:a16="http://schemas.microsoft.com/office/drawing/2014/main" xmlns="" val="20019"/>
                    </a:ext>
                  </a:extLst>
                </a:gridCol>
              </a:tblGrid>
              <a:tr h="370840">
                <a:tc>
                  <a:txBody>
                    <a:bodyPr/>
                    <a:lstStyle/>
                    <a:p>
                      <a:r>
                        <a:rPr lang="en-IN" sz="1600" dirty="0"/>
                        <a:t>0</a:t>
                      </a:r>
                    </a:p>
                  </a:txBody>
                  <a:tcPr>
                    <a:solidFill>
                      <a:schemeClr val="accent5">
                        <a:lumMod val="75000"/>
                      </a:schemeClr>
                    </a:solidFill>
                  </a:tcPr>
                </a:tc>
                <a:tc>
                  <a:txBody>
                    <a:bodyPr/>
                    <a:lstStyle/>
                    <a:p>
                      <a:r>
                        <a:rPr lang="en-IN" sz="1600" dirty="0"/>
                        <a:t>1</a:t>
                      </a:r>
                    </a:p>
                  </a:txBody>
                  <a:tcPr>
                    <a:solidFill>
                      <a:schemeClr val="accent5">
                        <a:lumMod val="75000"/>
                      </a:schemeClr>
                    </a:solidFill>
                  </a:tcPr>
                </a:tc>
                <a:tc>
                  <a:txBody>
                    <a:bodyPr/>
                    <a:lstStyle/>
                    <a:p>
                      <a:r>
                        <a:rPr lang="en-IN" sz="1600" dirty="0"/>
                        <a:t>2</a:t>
                      </a:r>
                    </a:p>
                  </a:txBody>
                  <a:tcPr>
                    <a:solidFill>
                      <a:schemeClr val="accent5">
                        <a:lumMod val="75000"/>
                      </a:schemeClr>
                    </a:solidFill>
                  </a:tcPr>
                </a:tc>
                <a:tc>
                  <a:txBody>
                    <a:bodyPr/>
                    <a:lstStyle/>
                    <a:p>
                      <a:r>
                        <a:rPr lang="en-IN" sz="1600" dirty="0"/>
                        <a:t>3</a:t>
                      </a:r>
                    </a:p>
                  </a:txBody>
                  <a:tcPr>
                    <a:solidFill>
                      <a:schemeClr val="accent5">
                        <a:lumMod val="75000"/>
                      </a:schemeClr>
                    </a:solidFill>
                  </a:tcPr>
                </a:tc>
                <a:tc>
                  <a:txBody>
                    <a:bodyPr/>
                    <a:lstStyle/>
                    <a:p>
                      <a:r>
                        <a:rPr lang="en-IN" sz="1600" dirty="0"/>
                        <a:t>4</a:t>
                      </a:r>
                    </a:p>
                  </a:txBody>
                  <a:tcPr>
                    <a:solidFill>
                      <a:schemeClr val="accent5">
                        <a:lumMod val="75000"/>
                      </a:schemeClr>
                    </a:solidFill>
                  </a:tcPr>
                </a:tc>
                <a:tc>
                  <a:txBody>
                    <a:bodyPr/>
                    <a:lstStyle/>
                    <a:p>
                      <a:r>
                        <a:rPr lang="en-IN" sz="1600" dirty="0"/>
                        <a:t>5</a:t>
                      </a:r>
                    </a:p>
                  </a:txBody>
                  <a:tcPr>
                    <a:solidFill>
                      <a:schemeClr val="accent5">
                        <a:lumMod val="75000"/>
                      </a:schemeClr>
                    </a:solidFill>
                  </a:tcPr>
                </a:tc>
                <a:tc>
                  <a:txBody>
                    <a:bodyPr/>
                    <a:lstStyle/>
                    <a:p>
                      <a:r>
                        <a:rPr lang="en-IN" sz="1600" dirty="0"/>
                        <a:t>6</a:t>
                      </a:r>
                    </a:p>
                  </a:txBody>
                  <a:tcPr>
                    <a:solidFill>
                      <a:schemeClr val="accent5">
                        <a:lumMod val="75000"/>
                      </a:schemeClr>
                    </a:solidFill>
                  </a:tcPr>
                </a:tc>
                <a:tc>
                  <a:txBody>
                    <a:bodyPr/>
                    <a:lstStyle/>
                    <a:p>
                      <a:r>
                        <a:rPr lang="en-IN" sz="1600" dirty="0"/>
                        <a:t>7</a:t>
                      </a:r>
                    </a:p>
                  </a:txBody>
                  <a:tcPr>
                    <a:solidFill>
                      <a:schemeClr val="accent5">
                        <a:lumMod val="75000"/>
                      </a:schemeClr>
                    </a:solidFill>
                  </a:tcPr>
                </a:tc>
                <a:tc>
                  <a:txBody>
                    <a:bodyPr/>
                    <a:lstStyle/>
                    <a:p>
                      <a:r>
                        <a:rPr lang="en-IN" sz="1600" dirty="0"/>
                        <a:t>8</a:t>
                      </a:r>
                    </a:p>
                  </a:txBody>
                  <a:tcPr>
                    <a:solidFill>
                      <a:schemeClr val="accent5">
                        <a:lumMod val="75000"/>
                      </a:schemeClr>
                    </a:solidFill>
                  </a:tcPr>
                </a:tc>
                <a:tc>
                  <a:txBody>
                    <a:bodyPr/>
                    <a:lstStyle/>
                    <a:p>
                      <a:r>
                        <a:rPr lang="en-IN" sz="1600" dirty="0"/>
                        <a:t>9</a:t>
                      </a:r>
                    </a:p>
                  </a:txBody>
                  <a:tcPr>
                    <a:solidFill>
                      <a:schemeClr val="accent5">
                        <a:lumMod val="75000"/>
                      </a:schemeClr>
                    </a:solidFill>
                  </a:tcPr>
                </a:tc>
                <a:tc>
                  <a:txBody>
                    <a:bodyPr/>
                    <a:lstStyle/>
                    <a:p>
                      <a:r>
                        <a:rPr lang="en-IN" sz="1600" dirty="0"/>
                        <a:t>10</a:t>
                      </a:r>
                    </a:p>
                  </a:txBody>
                  <a:tcPr>
                    <a:solidFill>
                      <a:schemeClr val="accent5">
                        <a:lumMod val="75000"/>
                      </a:schemeClr>
                    </a:solidFill>
                  </a:tcPr>
                </a:tc>
                <a:tc>
                  <a:txBody>
                    <a:bodyPr/>
                    <a:lstStyle/>
                    <a:p>
                      <a:r>
                        <a:rPr lang="en-IN" sz="1600" dirty="0"/>
                        <a:t>11</a:t>
                      </a:r>
                    </a:p>
                  </a:txBody>
                  <a:tcPr>
                    <a:solidFill>
                      <a:schemeClr val="accent5">
                        <a:lumMod val="75000"/>
                      </a:schemeClr>
                    </a:solidFill>
                  </a:tcPr>
                </a:tc>
                <a:tc>
                  <a:txBody>
                    <a:bodyPr/>
                    <a:lstStyle/>
                    <a:p>
                      <a:r>
                        <a:rPr lang="en-IN" sz="1600" dirty="0"/>
                        <a:t>12</a:t>
                      </a:r>
                    </a:p>
                  </a:txBody>
                  <a:tcPr>
                    <a:solidFill>
                      <a:schemeClr val="accent5">
                        <a:lumMod val="75000"/>
                      </a:schemeClr>
                    </a:solidFill>
                  </a:tcPr>
                </a:tc>
                <a:tc>
                  <a:txBody>
                    <a:bodyPr/>
                    <a:lstStyle/>
                    <a:p>
                      <a:r>
                        <a:rPr lang="en-IN" sz="1600" dirty="0"/>
                        <a:t>13</a:t>
                      </a:r>
                    </a:p>
                  </a:txBody>
                  <a:tcPr>
                    <a:solidFill>
                      <a:schemeClr val="accent5">
                        <a:lumMod val="75000"/>
                      </a:schemeClr>
                    </a:solidFill>
                  </a:tcPr>
                </a:tc>
                <a:tc>
                  <a:txBody>
                    <a:bodyPr/>
                    <a:lstStyle/>
                    <a:p>
                      <a:r>
                        <a:rPr lang="en-IN" sz="1600" dirty="0"/>
                        <a:t>14</a:t>
                      </a:r>
                    </a:p>
                  </a:txBody>
                  <a:tcPr>
                    <a:solidFill>
                      <a:schemeClr val="accent5">
                        <a:lumMod val="75000"/>
                      </a:schemeClr>
                    </a:solidFill>
                  </a:tcPr>
                </a:tc>
                <a:tc>
                  <a:txBody>
                    <a:bodyPr/>
                    <a:lstStyle/>
                    <a:p>
                      <a:r>
                        <a:rPr lang="en-IN" sz="1600" dirty="0"/>
                        <a:t>15</a:t>
                      </a:r>
                    </a:p>
                  </a:txBody>
                  <a:tcPr>
                    <a:solidFill>
                      <a:schemeClr val="accent5">
                        <a:lumMod val="75000"/>
                      </a:schemeClr>
                    </a:solidFill>
                  </a:tcPr>
                </a:tc>
                <a:tc>
                  <a:txBody>
                    <a:bodyPr/>
                    <a:lstStyle/>
                    <a:p>
                      <a:r>
                        <a:rPr lang="en-IN" sz="1600" dirty="0"/>
                        <a:t>16</a:t>
                      </a:r>
                    </a:p>
                  </a:txBody>
                  <a:tcPr>
                    <a:solidFill>
                      <a:schemeClr val="accent5">
                        <a:lumMod val="75000"/>
                      </a:schemeClr>
                    </a:solidFill>
                  </a:tcPr>
                </a:tc>
                <a:tc>
                  <a:txBody>
                    <a:bodyPr/>
                    <a:lstStyle/>
                    <a:p>
                      <a:r>
                        <a:rPr lang="en-IN" sz="1600" dirty="0"/>
                        <a:t>17</a:t>
                      </a:r>
                    </a:p>
                  </a:txBody>
                  <a:tcPr>
                    <a:solidFill>
                      <a:schemeClr val="accent5">
                        <a:lumMod val="75000"/>
                      </a:schemeClr>
                    </a:solidFill>
                  </a:tcPr>
                </a:tc>
                <a:tc>
                  <a:txBody>
                    <a:bodyPr/>
                    <a:lstStyle/>
                    <a:p>
                      <a:r>
                        <a:rPr lang="en-IN" sz="1600" dirty="0"/>
                        <a:t>18</a:t>
                      </a:r>
                    </a:p>
                  </a:txBody>
                  <a:tcPr>
                    <a:solidFill>
                      <a:schemeClr val="accent5">
                        <a:lumMod val="75000"/>
                      </a:schemeClr>
                    </a:solidFill>
                  </a:tcPr>
                </a:tc>
                <a:tc>
                  <a:txBody>
                    <a:bodyPr/>
                    <a:lstStyle/>
                    <a:p>
                      <a:r>
                        <a:rPr lang="en-IN" sz="1600" dirty="0"/>
                        <a:t>19</a:t>
                      </a:r>
                    </a:p>
                  </a:txBody>
                  <a:tcPr>
                    <a:solidFill>
                      <a:schemeClr val="accent5">
                        <a:lumMod val="75000"/>
                      </a:schemeClr>
                    </a:solidFill>
                  </a:tcPr>
                </a:tc>
                <a:extLst>
                  <a:ext uri="{0D108BD9-81ED-4DB2-BD59-A6C34878D82A}">
                    <a16:rowId xmlns:a16="http://schemas.microsoft.com/office/drawing/2014/main" xmlns="" val="10000"/>
                  </a:ext>
                </a:extLst>
              </a:tr>
            </a:tbl>
          </a:graphicData>
        </a:graphic>
      </p:graphicFrame>
      <p:sp>
        <p:nvSpPr>
          <p:cNvPr id="7" name="Right Brace 6"/>
          <p:cNvSpPr/>
          <p:nvPr/>
        </p:nvSpPr>
        <p:spPr>
          <a:xfrm rot="5400000">
            <a:off x="4448176" y="1904999"/>
            <a:ext cx="457200" cy="8382000"/>
          </a:xfrm>
          <a:prstGeom prst="rightBrace">
            <a:avLst>
              <a:gd name="adj1" fmla="val 8333"/>
              <a:gd name="adj2" fmla="val 496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7"/>
          <p:cNvSpPr/>
          <p:nvPr/>
        </p:nvSpPr>
        <p:spPr>
          <a:xfrm>
            <a:off x="3962400" y="6336268"/>
            <a:ext cx="1723549" cy="369332"/>
          </a:xfrm>
          <a:prstGeom prst="rect">
            <a:avLst/>
          </a:prstGeom>
        </p:spPr>
        <p:txBody>
          <a:bodyPr wrap="none">
            <a:spAutoFit/>
          </a:bodyPr>
          <a:lstStyle/>
          <a:p>
            <a:r>
              <a:rPr lang="en-IN" dirty="0"/>
              <a:t>char name[20];</a:t>
            </a:r>
          </a:p>
        </p:txBody>
      </p:sp>
      <p:sp>
        <p:nvSpPr>
          <p:cNvPr id="17" name="Right Brace 16"/>
          <p:cNvSpPr/>
          <p:nvPr/>
        </p:nvSpPr>
        <p:spPr>
          <a:xfrm rot="16200000">
            <a:off x="1088232" y="4288632"/>
            <a:ext cx="457200" cy="1633536"/>
          </a:xfrm>
          <a:prstGeom prst="rightBrace">
            <a:avLst>
              <a:gd name="adj1" fmla="val 8333"/>
              <a:gd name="adj2" fmla="val 496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Rectangle 17"/>
          <p:cNvSpPr/>
          <p:nvPr/>
        </p:nvSpPr>
        <p:spPr>
          <a:xfrm>
            <a:off x="1447800" y="4300536"/>
            <a:ext cx="1313180" cy="646331"/>
          </a:xfrm>
          <a:prstGeom prst="rect">
            <a:avLst/>
          </a:prstGeom>
        </p:spPr>
        <p:txBody>
          <a:bodyPr wrap="none">
            <a:spAutoFit/>
          </a:bodyPr>
          <a:lstStyle/>
          <a:p>
            <a:r>
              <a:rPr lang="en-IN" dirty="0" err="1"/>
              <a:t>int</a:t>
            </a:r>
            <a:r>
              <a:rPr lang="en-IN" dirty="0"/>
              <a:t> </a:t>
            </a:r>
            <a:r>
              <a:rPr lang="en-IN" dirty="0" err="1"/>
              <a:t>rollnum</a:t>
            </a:r>
            <a:r>
              <a:rPr lang="en-IN" dirty="0"/>
              <a:t>;</a:t>
            </a:r>
          </a:p>
          <a:p>
            <a:r>
              <a:rPr lang="en-IN" dirty="0" err="1"/>
              <a:t>Int</a:t>
            </a:r>
            <a:r>
              <a:rPr lang="en-IN" dirty="0"/>
              <a:t> marks;</a:t>
            </a:r>
          </a:p>
        </p:txBody>
      </p:sp>
    </p:spTree>
    <p:extLst>
      <p:ext uri="{BB962C8B-B14F-4D97-AF65-F5344CB8AC3E}">
        <p14:creationId xmlns:p14="http://schemas.microsoft.com/office/powerpoint/2010/main" xmlns="" val="2331627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eaLnBrk="1" hangingPunct="1">
              <a:spcBef>
                <a:spcPct val="0"/>
              </a:spcBef>
            </a:pPr>
            <a:fld id="{AD47653E-3F6B-4D32-97C5-18B8094EBBDC}" type="slidenum">
              <a:rPr lang="en-US" altLang="en-US" sz="1400">
                <a:latin typeface="Arial" charset="0"/>
              </a:rPr>
              <a:pPr eaLnBrk="1" hangingPunct="1">
                <a:spcBef>
                  <a:spcPct val="0"/>
                </a:spcBef>
              </a:pPr>
              <a:t>37</a:t>
            </a:fld>
            <a:endParaRPr lang="en-US" altLang="en-US" sz="1400">
              <a:latin typeface="Arial" charset="0"/>
            </a:endParaRPr>
          </a:p>
        </p:txBody>
      </p:sp>
      <p:sp>
        <p:nvSpPr>
          <p:cNvPr id="22533" name="Rectangle 2"/>
          <p:cNvSpPr>
            <a:spLocks noGrp="1" noChangeArrowheads="1"/>
          </p:cNvSpPr>
          <p:nvPr>
            <p:ph type="title"/>
          </p:nvPr>
        </p:nvSpPr>
        <p:spPr>
          <a:xfrm>
            <a:off x="1295400" y="76200"/>
            <a:ext cx="6858000" cy="533400"/>
          </a:xfrm>
        </p:spPr>
        <p:txBody>
          <a:bodyPr/>
          <a:lstStyle/>
          <a:p>
            <a:pPr eaLnBrk="1" hangingPunct="1"/>
            <a:r>
              <a:rPr lang="en-US" altLang="en-US" sz="3200" b="1" dirty="0"/>
              <a:t>Example</a:t>
            </a:r>
          </a:p>
        </p:txBody>
      </p:sp>
      <p:sp>
        <p:nvSpPr>
          <p:cNvPr id="2" name="Rectangle 1"/>
          <p:cNvSpPr/>
          <p:nvPr/>
        </p:nvSpPr>
        <p:spPr>
          <a:xfrm>
            <a:off x="304800" y="914400"/>
            <a:ext cx="5181600" cy="56569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eaLnBrk="0" hangingPunct="0">
              <a:spcBef>
                <a:spcPct val="20000"/>
              </a:spcBef>
            </a:pPr>
            <a:r>
              <a:rPr lang="en-IN" sz="1600" b="1" dirty="0">
                <a:latin typeface="Courier New" pitchFamily="49" charset="0"/>
                <a:cs typeface="Arial" pitchFamily="34" charset="0"/>
              </a:rPr>
              <a:t>#include &lt;</a:t>
            </a:r>
            <a:r>
              <a:rPr lang="en-IN" sz="1600" b="1" dirty="0" err="1">
                <a:latin typeface="Courier New" pitchFamily="49" charset="0"/>
                <a:cs typeface="Arial" pitchFamily="34" charset="0"/>
              </a:rPr>
              <a:t>stdio.h</a:t>
            </a:r>
            <a:r>
              <a:rPr lang="en-IN" sz="1600" b="1" dirty="0">
                <a:latin typeface="Courier New" pitchFamily="49" charset="0"/>
                <a:cs typeface="Arial" pitchFamily="34" charset="0"/>
              </a:rPr>
              <a:t>&gt;</a:t>
            </a:r>
          </a:p>
          <a:p>
            <a:pPr eaLnBrk="0" hangingPunct="0">
              <a:spcBef>
                <a:spcPct val="20000"/>
              </a:spcBef>
            </a:pPr>
            <a:r>
              <a:rPr lang="en-IN" sz="1600" b="1" dirty="0">
                <a:latin typeface="Courier New" pitchFamily="49" charset="0"/>
                <a:cs typeface="Arial" pitchFamily="34" charset="0"/>
              </a:rPr>
              <a:t>#include &lt;</a:t>
            </a:r>
            <a:r>
              <a:rPr lang="en-IN" sz="1600" b="1" dirty="0" err="1">
                <a:latin typeface="Courier New" pitchFamily="49" charset="0"/>
                <a:cs typeface="Arial" pitchFamily="34" charset="0"/>
              </a:rPr>
              <a:t>string.h</a:t>
            </a:r>
            <a:r>
              <a:rPr lang="en-IN" sz="1600" b="1" dirty="0">
                <a:latin typeface="Courier New" pitchFamily="49" charset="0"/>
                <a:cs typeface="Arial" pitchFamily="34" charset="0"/>
              </a:rPr>
              <a:t>&gt;</a:t>
            </a:r>
          </a:p>
          <a:p>
            <a:pPr eaLnBrk="0" hangingPunct="0">
              <a:spcBef>
                <a:spcPct val="20000"/>
              </a:spcBef>
            </a:pPr>
            <a:r>
              <a:rPr lang="en-IN" sz="1600" b="1" dirty="0">
                <a:latin typeface="Courier New" pitchFamily="49" charset="0"/>
                <a:cs typeface="Arial" pitchFamily="34" charset="0"/>
              </a:rPr>
              <a:t>union Data</a:t>
            </a:r>
          </a:p>
          <a:p>
            <a:pPr eaLnBrk="0" hangingPunct="0">
              <a:spcBef>
                <a:spcPct val="20000"/>
              </a:spcBef>
            </a:pP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int</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i</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float f;</a:t>
            </a:r>
          </a:p>
          <a:p>
            <a:pPr eaLnBrk="0" hangingPunct="0">
              <a:spcBef>
                <a:spcPct val="20000"/>
              </a:spcBef>
            </a:pPr>
            <a:r>
              <a:rPr lang="en-IN" sz="1600" b="1" dirty="0">
                <a:latin typeface="Courier New" pitchFamily="49" charset="0"/>
                <a:cs typeface="Arial" pitchFamily="34" charset="0"/>
              </a:rPr>
              <a:t>   char  </a:t>
            </a:r>
            <a:r>
              <a:rPr lang="en-IN" sz="1600" b="1" dirty="0" err="1">
                <a:latin typeface="Courier New" pitchFamily="49" charset="0"/>
                <a:cs typeface="Arial" pitchFamily="34" charset="0"/>
              </a:rPr>
              <a:t>str</a:t>
            </a:r>
            <a:r>
              <a:rPr lang="en-IN" sz="1600" b="1" dirty="0">
                <a:latin typeface="Courier New" pitchFamily="49" charset="0"/>
                <a:cs typeface="Arial" pitchFamily="34" charset="0"/>
              </a:rPr>
              <a:t>[20];</a:t>
            </a:r>
          </a:p>
          <a:p>
            <a:pPr eaLnBrk="0" hangingPunct="0">
              <a:spcBef>
                <a:spcPct val="20000"/>
              </a:spcBef>
            </a:pPr>
            <a:r>
              <a:rPr lang="en-IN" sz="1600" b="1" dirty="0">
                <a:latin typeface="Courier New" pitchFamily="49" charset="0"/>
                <a:cs typeface="Arial" pitchFamily="34" charset="0"/>
              </a:rPr>
              <a:t>};</a:t>
            </a:r>
          </a:p>
          <a:p>
            <a:pPr eaLnBrk="0" hangingPunct="0">
              <a:spcBef>
                <a:spcPct val="20000"/>
              </a:spcBef>
            </a:pPr>
            <a:r>
              <a:rPr lang="en-IN" sz="1600" b="1" dirty="0" err="1">
                <a:latin typeface="Courier New" pitchFamily="49" charset="0"/>
                <a:cs typeface="Arial" pitchFamily="34" charset="0"/>
              </a:rPr>
              <a:t>int</a:t>
            </a:r>
            <a:r>
              <a:rPr lang="en-IN" sz="1600" b="1" dirty="0">
                <a:latin typeface="Courier New" pitchFamily="49" charset="0"/>
                <a:cs typeface="Arial" pitchFamily="34" charset="0"/>
              </a:rPr>
              <a:t> main( )</a:t>
            </a:r>
          </a:p>
          <a:p>
            <a:pPr eaLnBrk="0" hangingPunct="0">
              <a:spcBef>
                <a:spcPct val="20000"/>
              </a:spcBef>
            </a:pP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union Data </a:t>
            </a:r>
            <a:r>
              <a:rPr lang="en-IN" sz="1600" b="1" dirty="0" err="1">
                <a:latin typeface="Courier New" pitchFamily="49" charset="0"/>
                <a:cs typeface="Arial" pitchFamily="34" charset="0"/>
              </a:rPr>
              <a:t>data</a:t>
            </a:r>
            <a:r>
              <a:rPr lang="en-IN" sz="1600" b="1" dirty="0">
                <a:latin typeface="Courier New" pitchFamily="49" charset="0"/>
                <a:cs typeface="Arial" pitchFamily="34" charset="0"/>
              </a:rPr>
              <a:t>;        </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data.i</a:t>
            </a:r>
            <a:r>
              <a:rPr lang="en-IN" sz="1600" b="1" dirty="0">
                <a:latin typeface="Courier New" pitchFamily="49" charset="0"/>
                <a:cs typeface="Arial" pitchFamily="34" charset="0"/>
              </a:rPr>
              <a:t> = 10;</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data.f</a:t>
            </a:r>
            <a:r>
              <a:rPr lang="en-IN" sz="1600" b="1" dirty="0">
                <a:latin typeface="Courier New" pitchFamily="49" charset="0"/>
                <a:cs typeface="Arial" pitchFamily="34" charset="0"/>
              </a:rPr>
              <a:t> = 220.5;</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strcpy</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data.str</a:t>
            </a:r>
            <a:r>
              <a:rPr lang="en-IN" sz="1600" b="1" dirty="0">
                <a:latin typeface="Courier New" pitchFamily="49" charset="0"/>
                <a:cs typeface="Arial" pitchFamily="34" charset="0"/>
              </a:rPr>
              <a:t>, "C Programming");</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printf</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data.i</a:t>
            </a:r>
            <a:r>
              <a:rPr lang="en-IN" sz="1600" b="1" dirty="0">
                <a:latin typeface="Courier New" pitchFamily="49" charset="0"/>
                <a:cs typeface="Arial" pitchFamily="34" charset="0"/>
              </a:rPr>
              <a:t> : %d\n", </a:t>
            </a:r>
            <a:r>
              <a:rPr lang="en-IN" sz="1600" b="1" dirty="0" err="1">
                <a:latin typeface="Courier New" pitchFamily="49" charset="0"/>
                <a:cs typeface="Arial" pitchFamily="34" charset="0"/>
              </a:rPr>
              <a:t>data.i</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printf</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data.f</a:t>
            </a:r>
            <a:r>
              <a:rPr lang="en-IN" sz="1600" b="1" dirty="0">
                <a:latin typeface="Courier New" pitchFamily="49" charset="0"/>
                <a:cs typeface="Arial" pitchFamily="34" charset="0"/>
              </a:rPr>
              <a:t> : %f\n", </a:t>
            </a:r>
            <a:r>
              <a:rPr lang="en-IN" sz="1600" b="1" dirty="0" err="1">
                <a:latin typeface="Courier New" pitchFamily="49" charset="0"/>
                <a:cs typeface="Arial" pitchFamily="34" charset="0"/>
              </a:rPr>
              <a:t>data.f</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printf</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data.str</a:t>
            </a:r>
            <a:r>
              <a:rPr lang="en-IN" sz="1600" b="1" dirty="0">
                <a:latin typeface="Courier New" pitchFamily="49" charset="0"/>
                <a:cs typeface="Arial" pitchFamily="34" charset="0"/>
              </a:rPr>
              <a:t> : %s\n", </a:t>
            </a:r>
            <a:r>
              <a:rPr lang="en-IN" sz="1600" b="1" dirty="0" err="1">
                <a:latin typeface="Courier New" pitchFamily="49" charset="0"/>
                <a:cs typeface="Arial" pitchFamily="34" charset="0"/>
              </a:rPr>
              <a:t>data.str</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return 0;</a:t>
            </a:r>
          </a:p>
          <a:p>
            <a:pPr eaLnBrk="0" hangingPunct="0">
              <a:spcBef>
                <a:spcPct val="20000"/>
              </a:spcBef>
            </a:pPr>
            <a:r>
              <a:rPr lang="en-IN" sz="1600" b="1" dirty="0">
                <a:latin typeface="Courier New" pitchFamily="49" charset="0"/>
                <a:cs typeface="Arial" pitchFamily="34" charset="0"/>
              </a:rPr>
              <a:t>}</a:t>
            </a:r>
          </a:p>
        </p:txBody>
      </p:sp>
      <p:sp>
        <p:nvSpPr>
          <p:cNvPr id="3" name="Rectangle 2"/>
          <p:cNvSpPr/>
          <p:nvPr/>
        </p:nvSpPr>
        <p:spPr>
          <a:xfrm>
            <a:off x="5791200" y="2014478"/>
            <a:ext cx="3048000" cy="301621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eaLnBrk="0" hangingPunct="0">
              <a:spcBef>
                <a:spcPct val="20000"/>
              </a:spcBef>
            </a:pPr>
            <a:r>
              <a:rPr lang="en-IN" sz="1600" b="1" dirty="0" err="1">
                <a:latin typeface="Courier New" pitchFamily="49" charset="0"/>
                <a:cs typeface="Arial" pitchFamily="34" charset="0"/>
              </a:rPr>
              <a:t>struct</a:t>
            </a:r>
            <a:r>
              <a:rPr lang="en-IN" sz="1600" b="1" dirty="0">
                <a:latin typeface="Courier New" pitchFamily="49" charset="0"/>
                <a:cs typeface="Arial" pitchFamily="34" charset="0"/>
              </a:rPr>
              <a:t> {</a:t>
            </a:r>
          </a:p>
          <a:p>
            <a:pPr eaLnBrk="0" hangingPunct="0">
              <a:spcBef>
                <a:spcPct val="20000"/>
              </a:spcBef>
            </a:pPr>
            <a:r>
              <a:rPr lang="en-IN" sz="1600" b="1" dirty="0">
                <a:latin typeface="Courier New" pitchFamily="49" charset="0"/>
                <a:cs typeface="Arial" pitchFamily="34" charset="0"/>
              </a:rPr>
              <a:t>char *name;</a:t>
            </a:r>
          </a:p>
          <a:p>
            <a:pPr eaLnBrk="0" hangingPunct="0">
              <a:spcBef>
                <a:spcPct val="20000"/>
              </a:spcBef>
            </a:pPr>
            <a:r>
              <a:rPr lang="en-IN" sz="1600" b="1" dirty="0" err="1">
                <a:latin typeface="Courier New" pitchFamily="49" charset="0"/>
                <a:cs typeface="Arial" pitchFamily="34" charset="0"/>
              </a:rPr>
              <a:t>int</a:t>
            </a:r>
            <a:r>
              <a:rPr lang="en-IN" sz="1600" b="1" dirty="0">
                <a:latin typeface="Courier New" pitchFamily="49" charset="0"/>
                <a:cs typeface="Arial" pitchFamily="34" charset="0"/>
              </a:rPr>
              <a:t> flags;</a:t>
            </a:r>
          </a:p>
          <a:p>
            <a:pPr eaLnBrk="0" hangingPunct="0">
              <a:spcBef>
                <a:spcPct val="20000"/>
              </a:spcBef>
            </a:pPr>
            <a:r>
              <a:rPr lang="en-IN" sz="1600" b="1" dirty="0" err="1">
                <a:latin typeface="Courier New" pitchFamily="49" charset="0"/>
                <a:cs typeface="Arial" pitchFamily="34" charset="0"/>
              </a:rPr>
              <a:t>int</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utype</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union {</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int</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ival</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float </a:t>
            </a:r>
            <a:r>
              <a:rPr lang="en-IN" sz="1600" b="1" dirty="0" err="1">
                <a:latin typeface="Courier New" pitchFamily="49" charset="0"/>
                <a:cs typeface="Arial" pitchFamily="34" charset="0"/>
              </a:rPr>
              <a:t>fval</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char *</a:t>
            </a:r>
            <a:r>
              <a:rPr lang="en-IN" sz="1600" b="1" dirty="0" err="1">
                <a:latin typeface="Courier New" pitchFamily="49" charset="0"/>
                <a:cs typeface="Arial" pitchFamily="34" charset="0"/>
              </a:rPr>
              <a:t>sval</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u;</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symtab</a:t>
            </a:r>
            <a:r>
              <a:rPr lang="en-IN" sz="1600" b="1" dirty="0">
                <a:latin typeface="Courier New" pitchFamily="49" charset="0"/>
                <a:cs typeface="Arial" pitchFamily="34" charset="0"/>
              </a:rPr>
              <a:t>[NSYM];</a:t>
            </a:r>
          </a:p>
        </p:txBody>
      </p:sp>
    </p:spTree>
    <p:extLst>
      <p:ext uri="{BB962C8B-B14F-4D97-AF65-F5344CB8AC3E}">
        <p14:creationId xmlns:p14="http://schemas.microsoft.com/office/powerpoint/2010/main" xmlns="" val="274996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28" y="0"/>
            <a:ext cx="9296400" cy="6934200"/>
          </a:xfrm>
          <a:prstGeom prst="rect">
            <a:avLst/>
          </a:prstGeom>
          <a:solidFill>
            <a:srgbClr val="08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43429" y="3054038"/>
            <a:ext cx="6858000" cy="792525"/>
          </a:xfrm>
          <a:prstGeom prst="rect">
            <a:avLst/>
          </a:prstGeom>
          <a:ln w="22225">
            <a:noFill/>
          </a:ln>
        </p:spPr>
        <p:txBody>
          <a:bodyPr wrap="square">
            <a:spAutoFit/>
          </a:bodyPr>
          <a:lstStyle/>
          <a:p>
            <a:pPr algn="ctr" eaLnBrk="1" hangingPunct="1">
              <a:lnSpc>
                <a:spcPct val="91000"/>
              </a:lnSpc>
              <a:buClr>
                <a:srgbClr val="000000"/>
              </a:buClr>
              <a:buSzPct val="45000"/>
              <a:buFont typeface="Wingdings" pitchFamily="2" charset="2"/>
              <a:buNone/>
              <a:defRPr/>
            </a:pPr>
            <a:r>
              <a:rPr lang="en-GB" sz="5000" dirty="0">
                <a:solidFill>
                  <a:srgbClr val="CC3300"/>
                </a:solidFill>
                <a:effectLst>
                  <a:outerShdw blurRad="38100" dist="38100" dir="2700000" algn="tl">
                    <a:srgbClr val="C0C0C0"/>
                  </a:outerShdw>
                </a:effectLst>
                <a:latin typeface="Algerian" pitchFamily="82" charset="0"/>
              </a:rPr>
              <a:t>Thank</a:t>
            </a:r>
            <a:r>
              <a:rPr lang="en-GB" sz="5000" dirty="0">
                <a:solidFill>
                  <a:srgbClr val="FF0000"/>
                </a:solidFill>
                <a:effectLst>
                  <a:outerShdw blurRad="38100" dist="38100" dir="2700000" algn="tl">
                    <a:srgbClr val="C0C0C0"/>
                  </a:outerShdw>
                </a:effectLst>
                <a:latin typeface="Algerian" pitchFamily="82" charset="0"/>
              </a:rPr>
              <a:t> </a:t>
            </a:r>
            <a:r>
              <a:rPr lang="en-GB" sz="5000" dirty="0">
                <a:solidFill>
                  <a:srgbClr val="336600"/>
                </a:solidFill>
                <a:effectLst>
                  <a:outerShdw blurRad="38100" dist="38100" dir="2700000" algn="tl">
                    <a:srgbClr val="C0C0C0"/>
                  </a:outerShdw>
                </a:effectLst>
                <a:latin typeface="Algerian" pitchFamily="82" charset="0"/>
              </a:rPr>
              <a:t>You</a:t>
            </a:r>
          </a:p>
        </p:txBody>
      </p:sp>
    </p:spTree>
    <p:extLst>
      <p:ext uri="{BB962C8B-B14F-4D97-AF65-F5344CB8AC3E}">
        <p14:creationId xmlns:p14="http://schemas.microsoft.com/office/powerpoint/2010/main" xmlns="" val="220400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Structures</a:t>
            </a:r>
          </a:p>
        </p:txBody>
      </p:sp>
      <p:sp>
        <p:nvSpPr>
          <p:cNvPr id="26628" name="Text Box 3"/>
          <p:cNvSpPr txBox="1">
            <a:spLocks noChangeArrowheads="1"/>
          </p:cNvSpPr>
          <p:nvPr/>
        </p:nvSpPr>
        <p:spPr bwMode="auto">
          <a:xfrm>
            <a:off x="195841" y="914497"/>
            <a:ext cx="8817120" cy="13724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6629" name="Text Box 4"/>
          <p:cNvSpPr txBox="1">
            <a:spLocks noChangeArrowheads="1"/>
          </p:cNvSpPr>
          <p:nvPr/>
        </p:nvSpPr>
        <p:spPr bwMode="auto">
          <a:xfrm>
            <a:off x="304799" y="838201"/>
            <a:ext cx="8708161"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algn="just" eaLnBrk="1">
              <a:spcAft>
                <a:spcPts val="1293"/>
              </a:spcAft>
            </a:pPr>
            <a:r>
              <a:rPr lang="en-IN" b="1" dirty="0">
                <a:solidFill>
                  <a:srgbClr val="800000"/>
                </a:solidFill>
                <a:latin typeface="Verdana" panose="020B0604030504040204" pitchFamily="34" charset="0"/>
                <a:ea typeface="Verdana" panose="020B0604030504040204" pitchFamily="34" charset="0"/>
                <a:cs typeface="Verdana" panose="020B0604030504040204" pitchFamily="34" charset="0"/>
              </a:rPr>
              <a:t>Definition:</a:t>
            </a:r>
          </a:p>
          <a:p>
            <a:pPr algn="just" eaLnBrk="1">
              <a:spcAft>
                <a:spcPts val="1293"/>
              </a:spcAft>
            </a:pPr>
            <a:r>
              <a:rPr lang="en-IN" dirty="0">
                <a:solidFill>
                  <a:srgbClr val="002060"/>
                </a:solidFill>
                <a:latin typeface="Verdana" panose="020B0604030504040204" pitchFamily="34" charset="0"/>
                <a:ea typeface="Verdana" panose="020B0604030504040204" pitchFamily="34" charset="0"/>
                <a:cs typeface="Verdana" panose="020B0604030504040204" pitchFamily="34" charset="0"/>
              </a:rPr>
              <a:t>A structure is a collection of one or more variables, possibly of different types, grouped together under a single name for convenient handling.</a:t>
            </a:r>
          </a:p>
          <a:p>
            <a:pPr lvl="1" algn="just" eaLnBrk="1">
              <a:spcBef>
                <a:spcPts val="1500"/>
              </a:spcBef>
              <a:spcAft>
                <a:spcPts val="293"/>
              </a:spcAft>
            </a:pP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endParaRPr lang="en-IN" sz="1700" dirty="0">
              <a:solidFill>
                <a:schemeClr val="tx1"/>
              </a:solidFill>
              <a:latin typeface="+mn-lt"/>
              <a:ea typeface="+mn-ea"/>
              <a:cs typeface="+mn-cs"/>
            </a:endParaRPr>
          </a:p>
        </p:txBody>
      </p:sp>
      <p:sp>
        <p:nvSpPr>
          <p:cNvPr id="6" name="Text Box 4"/>
          <p:cNvSpPr txBox="1">
            <a:spLocks noChangeArrowheads="1"/>
          </p:cNvSpPr>
          <p:nvPr/>
        </p:nvSpPr>
        <p:spPr bwMode="auto">
          <a:xfrm>
            <a:off x="407264" y="4648200"/>
            <a:ext cx="8708161" cy="2057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marL="742950" lvl="1" indent="-285750" algn="just" eaLnBrk="1">
              <a:spcBef>
                <a:spcPts val="1500"/>
              </a:spcBef>
              <a:spcAft>
                <a:spcPts val="293"/>
              </a:spcAft>
              <a:buFont typeface="Wingdings" pitchFamily="2" charset="2"/>
              <a:buChar char="§"/>
            </a:pPr>
            <a:r>
              <a:rPr lang="en-IN" sz="1700" b="1" dirty="0">
                <a:solidFill>
                  <a:srgbClr val="006600"/>
                </a:solidFill>
                <a:latin typeface="+mn-lt"/>
                <a:ea typeface="+mn-ea"/>
                <a:cs typeface="+mn-cs"/>
              </a:rPr>
              <a:t>It helps to organize complex data</a:t>
            </a:r>
          </a:p>
          <a:p>
            <a:pPr marL="742950" lvl="1" indent="-285750" algn="just" eaLnBrk="1">
              <a:spcBef>
                <a:spcPts val="1500"/>
              </a:spcBef>
              <a:spcAft>
                <a:spcPts val="293"/>
              </a:spcAft>
              <a:buFont typeface="Wingdings" pitchFamily="2" charset="2"/>
              <a:buChar char="§"/>
            </a:pPr>
            <a:r>
              <a:rPr lang="en-IN" sz="1700" b="1" dirty="0">
                <a:solidFill>
                  <a:srgbClr val="006600"/>
                </a:solidFill>
                <a:latin typeface="+mn-lt"/>
                <a:ea typeface="+mn-ea"/>
                <a:cs typeface="+mn-cs"/>
              </a:rPr>
              <a:t>The keyword “</a:t>
            </a:r>
            <a:r>
              <a:rPr lang="en-IN" sz="1700" b="1" dirty="0" err="1">
                <a:solidFill>
                  <a:srgbClr val="006600"/>
                </a:solidFill>
                <a:latin typeface="+mn-lt"/>
                <a:ea typeface="+mn-ea"/>
                <a:cs typeface="+mn-cs"/>
              </a:rPr>
              <a:t>struct</a:t>
            </a:r>
            <a:r>
              <a:rPr lang="en-IN" sz="1700" b="1" dirty="0">
                <a:solidFill>
                  <a:srgbClr val="006600"/>
                </a:solidFill>
                <a:latin typeface="+mn-lt"/>
                <a:ea typeface="+mn-ea"/>
                <a:cs typeface="+mn-cs"/>
              </a:rPr>
              <a:t>” introduces a structure declaration</a:t>
            </a:r>
          </a:p>
          <a:p>
            <a:pPr marL="742950" lvl="1" indent="-285750" algn="just" eaLnBrk="1">
              <a:spcBef>
                <a:spcPts val="1500"/>
              </a:spcBef>
              <a:spcAft>
                <a:spcPts val="293"/>
              </a:spcAft>
              <a:buFont typeface="Wingdings" pitchFamily="2" charset="2"/>
              <a:buChar char="§"/>
            </a:pPr>
            <a:r>
              <a:rPr lang="en-IN" sz="1700" b="1" dirty="0">
                <a:solidFill>
                  <a:srgbClr val="006600"/>
                </a:solidFill>
                <a:latin typeface="+mn-lt"/>
                <a:ea typeface="+mn-ea"/>
                <a:cs typeface="+mn-cs"/>
              </a:rPr>
              <a:t>Structure Tag – Name of the structure</a:t>
            </a:r>
          </a:p>
          <a:p>
            <a:pPr marL="742950" lvl="1" indent="-285750" algn="just" eaLnBrk="1">
              <a:spcBef>
                <a:spcPts val="1500"/>
              </a:spcBef>
              <a:spcAft>
                <a:spcPts val="293"/>
              </a:spcAft>
              <a:buFont typeface="Wingdings" pitchFamily="2" charset="2"/>
              <a:buChar char="§"/>
            </a:pPr>
            <a:r>
              <a:rPr lang="en-IN" sz="1700" b="1" dirty="0">
                <a:solidFill>
                  <a:srgbClr val="006600"/>
                </a:solidFill>
                <a:latin typeface="+mn-lt"/>
                <a:ea typeface="+mn-ea"/>
                <a:cs typeface="+mn-cs"/>
              </a:rPr>
              <a:t>Members – The variables of the structure</a:t>
            </a:r>
          </a:p>
          <a:p>
            <a:pPr marL="742950" lvl="1" indent="-285750" algn="just" eaLnBrk="1">
              <a:spcBef>
                <a:spcPts val="1500"/>
              </a:spcBef>
              <a:spcAft>
                <a:spcPts val="293"/>
              </a:spcAft>
              <a:buFont typeface="Wingdings" pitchFamily="2" charset="2"/>
              <a:buChar char="§"/>
            </a:pP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endParaRPr lang="en-IN" sz="1700" dirty="0">
              <a:solidFill>
                <a:schemeClr val="tx1"/>
              </a:solidFill>
              <a:latin typeface="+mn-lt"/>
              <a:ea typeface="+mn-ea"/>
              <a:cs typeface="+mn-cs"/>
            </a:endParaRPr>
          </a:p>
        </p:txBody>
      </p:sp>
      <p:sp>
        <p:nvSpPr>
          <p:cNvPr id="3" name="Rectangle 2"/>
          <p:cNvSpPr/>
          <p:nvPr/>
        </p:nvSpPr>
        <p:spPr>
          <a:xfrm>
            <a:off x="1447800" y="2193053"/>
            <a:ext cx="5257800" cy="2115570"/>
          </a:xfrm>
          <a:prstGeom prst="rect">
            <a:avLst/>
          </a:prstGeom>
          <a:solidFill>
            <a:srgbClr val="FCFEFE"/>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p>
            <a:pPr algn="just">
              <a:lnSpc>
                <a:spcPct val="150000"/>
              </a:lnSpc>
            </a:pPr>
            <a:r>
              <a:rPr lang="en-IN" b="1" i="1" dirty="0">
                <a:solidFill>
                  <a:srgbClr val="C00000"/>
                </a:solidFill>
                <a:latin typeface="Courier New" pitchFamily="49" charset="0"/>
                <a:cs typeface="Courier New" pitchFamily="49" charset="0"/>
              </a:rPr>
              <a:t>Syntax:</a:t>
            </a:r>
          </a:p>
          <a:p>
            <a:pPr lvl="1" algn="just">
              <a:lnSpc>
                <a:spcPct val="150000"/>
              </a:lnSpc>
            </a:pPr>
            <a:r>
              <a:rPr lang="en-IN" b="1" i="1" dirty="0" err="1">
                <a:solidFill>
                  <a:srgbClr val="002060"/>
                </a:solidFill>
                <a:latin typeface="Courier New" pitchFamily="49" charset="0"/>
                <a:cs typeface="Courier New" pitchFamily="49" charset="0"/>
              </a:rPr>
              <a:t>struct</a:t>
            </a:r>
            <a:r>
              <a:rPr lang="en-IN" b="1" i="1" dirty="0">
                <a:solidFill>
                  <a:srgbClr val="002060"/>
                </a:solidFill>
                <a:latin typeface="Courier New" pitchFamily="49" charset="0"/>
                <a:cs typeface="Courier New" pitchFamily="49" charset="0"/>
              </a:rPr>
              <a:t>  structure-name {</a:t>
            </a:r>
          </a:p>
          <a:p>
            <a:pPr lvl="1" algn="just">
              <a:lnSpc>
                <a:spcPct val="150000"/>
              </a:lnSpc>
            </a:pPr>
            <a:r>
              <a:rPr lang="en-IN" b="1" i="1" dirty="0">
                <a:solidFill>
                  <a:srgbClr val="002060"/>
                </a:solidFill>
                <a:latin typeface="Courier New" pitchFamily="49" charset="0"/>
                <a:cs typeface="Courier New" pitchFamily="49" charset="0"/>
              </a:rPr>
              <a:t>	component-definition</a:t>
            </a:r>
          </a:p>
          <a:p>
            <a:pPr lvl="1" algn="just">
              <a:lnSpc>
                <a:spcPct val="150000"/>
              </a:lnSpc>
            </a:pPr>
            <a:r>
              <a:rPr lang="en-IN" b="1" i="1" dirty="0">
                <a:solidFill>
                  <a:srgbClr val="002060"/>
                </a:solidFill>
                <a:latin typeface="Courier New" pitchFamily="49" charset="0"/>
                <a:cs typeface="Courier New" pitchFamily="49" charset="0"/>
              </a:rPr>
              <a:t>	[component-definition] . . .</a:t>
            </a:r>
          </a:p>
          <a:p>
            <a:pPr lvl="1" algn="just">
              <a:lnSpc>
                <a:spcPct val="150000"/>
              </a:lnSpc>
            </a:pPr>
            <a:r>
              <a:rPr lang="en-IN" b="1" i="1" dirty="0">
                <a:solidFill>
                  <a:srgbClr val="002060"/>
                </a:solidFill>
                <a:latin typeface="Courier New" pitchFamily="49" charset="0"/>
                <a:cs typeface="Courier New" pitchFamily="49" charset="0"/>
              </a:rPr>
              <a:t>	};</a:t>
            </a:r>
          </a:p>
        </p:txBody>
      </p:sp>
    </p:spTree>
    <p:extLst>
      <p:ext uri="{BB962C8B-B14F-4D97-AF65-F5344CB8AC3E}">
        <p14:creationId xmlns:p14="http://schemas.microsoft.com/office/powerpoint/2010/main" xmlns="" val="41839433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6"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914400" y="45720"/>
            <a:ext cx="6858000" cy="533400"/>
          </a:xfrm>
        </p:spPr>
        <p:txBody>
          <a:bodyPr/>
          <a:lstStyle/>
          <a:p>
            <a:pPr eaLnBrk="1" hangingPunct="1"/>
            <a:r>
              <a:rPr lang="en-US" altLang="en-US" sz="3200" b="1" dirty="0"/>
              <a:t>Structures - Example</a:t>
            </a:r>
          </a:p>
        </p:txBody>
      </p:sp>
      <p:sp>
        <p:nvSpPr>
          <p:cNvPr id="18438" name="Rectangle 3"/>
          <p:cNvSpPr>
            <a:spLocks noGrp="1" noChangeArrowheads="1"/>
          </p:cNvSpPr>
          <p:nvPr>
            <p:ph type="body" sz="half" idx="1"/>
          </p:nvPr>
        </p:nvSpPr>
        <p:spPr>
          <a:xfrm>
            <a:off x="293067" y="4495800"/>
            <a:ext cx="4267199" cy="2057400"/>
          </a:xfrm>
        </p:spPr>
        <p:txBody>
          <a:bodyPr/>
          <a:lstStyle/>
          <a:p>
            <a:pPr marL="0" indent="0" algn="just">
              <a:buNone/>
            </a:pPr>
            <a:r>
              <a:rPr lang="en-US" altLang="en-US" sz="1800" b="1" dirty="0">
                <a:latin typeface="Verdana" panose="020B0604030504040204" pitchFamily="34" charset="0"/>
                <a:ea typeface="Verdana" panose="020B0604030504040204" pitchFamily="34" charset="0"/>
                <a:cs typeface="Verdana" panose="020B0604030504040204" pitchFamily="34" charset="0"/>
              </a:rPr>
              <a:t>Note:</a:t>
            </a:r>
          </a:p>
          <a:p>
            <a:pPr algn="just">
              <a:buFont typeface="Courier New" panose="02070309020205020404" pitchFamily="49" charset="0"/>
              <a:buChar char="o"/>
            </a:pPr>
            <a:r>
              <a:rPr lang="en-US" altLang="en-US" sz="1800" dirty="0">
                <a:latin typeface="Verdana" panose="020B0604030504040204" pitchFamily="34" charset="0"/>
                <a:ea typeface="Verdana" panose="020B0604030504040204" pitchFamily="34" charset="0"/>
                <a:cs typeface="Verdana" panose="020B0604030504040204" pitchFamily="34" charset="0"/>
              </a:rPr>
              <a:t>Same member name can occur in different structure</a:t>
            </a:r>
          </a:p>
          <a:p>
            <a:pPr algn="just">
              <a:buFont typeface="Courier New" panose="02070309020205020404" pitchFamily="49" charset="0"/>
              <a:buChar char="o"/>
            </a:pPr>
            <a:r>
              <a:rPr lang="en-US" altLang="en-US" sz="1800" dirty="0">
                <a:latin typeface="Verdana" panose="020B0604030504040204" pitchFamily="34" charset="0"/>
                <a:ea typeface="Verdana" panose="020B0604030504040204" pitchFamily="34" charset="0"/>
                <a:cs typeface="Verdana" panose="020B0604030504040204" pitchFamily="34" charset="0"/>
              </a:rPr>
              <a:t>A structure declaration that is not followed by a list of variables reserves no storage.</a:t>
            </a:r>
          </a:p>
          <a:p>
            <a:pPr lvl="1" algn="just" eaLnBrk="1" hangingPunct="1">
              <a:buFont typeface="Courier New" panose="02070309020205020404" pitchFamily="49" charset="0"/>
              <a:buChar char="o"/>
            </a:pPr>
            <a:endParaRPr lang="en-US" alt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18440" name="Text Box 5"/>
          <p:cNvSpPr txBox="1">
            <a:spLocks noChangeArrowheads="1"/>
          </p:cNvSpPr>
          <p:nvPr/>
        </p:nvSpPr>
        <p:spPr bwMode="auto">
          <a:xfrm>
            <a:off x="4722997" y="1487198"/>
            <a:ext cx="4320413" cy="502291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1800" b="1" dirty="0">
                <a:solidFill>
                  <a:srgbClr val="7028C0"/>
                </a:solidFill>
                <a:latin typeface="Courier New" pitchFamily="49" charset="0"/>
              </a:rPr>
              <a:t>/* Structure declaration */</a:t>
            </a:r>
          </a:p>
          <a:p>
            <a:pPr>
              <a:spcBef>
                <a:spcPct val="20000"/>
              </a:spcBef>
            </a:pPr>
            <a:r>
              <a:rPr lang="en-US" altLang="en-US" sz="1800" b="1" dirty="0" err="1">
                <a:latin typeface="Courier New" pitchFamily="49" charset="0"/>
              </a:rPr>
              <a:t>struct</a:t>
            </a:r>
            <a:r>
              <a:rPr lang="en-US" altLang="en-US" sz="1800" b="1" dirty="0">
                <a:latin typeface="Courier New" pitchFamily="49" charset="0"/>
              </a:rPr>
              <a:t> point {</a:t>
            </a:r>
          </a:p>
          <a:p>
            <a:pPr>
              <a:spcBef>
                <a:spcPct val="20000"/>
              </a:spcBef>
            </a:pPr>
            <a:r>
              <a:rPr lang="en-US" altLang="en-US" sz="1800" dirty="0">
                <a:latin typeface="Courier New" pitchFamily="49" charset="0"/>
              </a:rPr>
              <a:t>   </a:t>
            </a:r>
            <a:r>
              <a:rPr lang="en-US" altLang="en-US" sz="1800" b="1" dirty="0">
                <a:latin typeface="Courier New" pitchFamily="49" charset="0"/>
              </a:rPr>
              <a:t>int  x;</a:t>
            </a:r>
          </a:p>
          <a:p>
            <a:pPr>
              <a:spcBef>
                <a:spcPct val="20000"/>
              </a:spcBef>
            </a:pPr>
            <a:r>
              <a:rPr lang="en-US" altLang="en-US" sz="1800" b="1" dirty="0">
                <a:latin typeface="Courier New" pitchFamily="49" charset="0"/>
              </a:rPr>
              <a:t>   int  y;</a:t>
            </a:r>
          </a:p>
          <a:p>
            <a:pPr>
              <a:spcBef>
                <a:spcPct val="20000"/>
              </a:spcBef>
            </a:pPr>
            <a:r>
              <a:rPr lang="en-US" altLang="en-US" sz="1800" b="1" dirty="0">
                <a:latin typeface="Courier New" pitchFamily="49" charset="0"/>
              </a:rPr>
              <a:t>};</a:t>
            </a:r>
          </a:p>
          <a:p>
            <a:pPr>
              <a:spcBef>
                <a:spcPct val="20000"/>
              </a:spcBef>
            </a:pPr>
            <a:endParaRPr lang="en-US" altLang="en-US" sz="1800" b="1" dirty="0">
              <a:latin typeface="Courier New" pitchFamily="49" charset="0"/>
            </a:endParaRPr>
          </a:p>
          <a:p>
            <a:pPr>
              <a:spcBef>
                <a:spcPct val="20000"/>
              </a:spcBef>
            </a:pPr>
            <a:r>
              <a:rPr lang="en-US" altLang="en-US" sz="1800" b="1" dirty="0">
                <a:solidFill>
                  <a:srgbClr val="7028C0"/>
                </a:solidFill>
                <a:latin typeface="Courier New" pitchFamily="49" charset="0"/>
              </a:rPr>
              <a:t>/* Define the instances of the</a:t>
            </a:r>
          </a:p>
          <a:p>
            <a:pPr>
              <a:spcBef>
                <a:spcPct val="20000"/>
              </a:spcBef>
            </a:pPr>
            <a:r>
              <a:rPr lang="en-US" altLang="en-US" sz="1800" b="1" dirty="0">
                <a:solidFill>
                  <a:srgbClr val="7028C0"/>
                </a:solidFill>
                <a:latin typeface="Courier New" pitchFamily="49" charset="0"/>
              </a:rPr>
              <a:t> structure */</a:t>
            </a:r>
          </a:p>
          <a:p>
            <a:pPr>
              <a:spcBef>
                <a:spcPct val="20000"/>
              </a:spcBef>
            </a:pPr>
            <a:r>
              <a:rPr lang="en-US" altLang="en-US" sz="1800" b="1" dirty="0" err="1">
                <a:latin typeface="Courier New" pitchFamily="49" charset="0"/>
              </a:rPr>
              <a:t>struct</a:t>
            </a:r>
            <a:r>
              <a:rPr lang="en-US" altLang="en-US" sz="1800" b="1" dirty="0">
                <a:latin typeface="Courier New" pitchFamily="49" charset="0"/>
              </a:rPr>
              <a:t> point p1, p2;</a:t>
            </a:r>
          </a:p>
          <a:p>
            <a:pPr>
              <a:spcBef>
                <a:spcPct val="20000"/>
              </a:spcBef>
            </a:pPr>
            <a:endParaRPr lang="en-US" altLang="en-US" sz="1800" b="1" dirty="0">
              <a:latin typeface="Courier New" pitchFamily="49" charset="0"/>
            </a:endParaRPr>
          </a:p>
          <a:p>
            <a:pPr>
              <a:spcBef>
                <a:spcPct val="20000"/>
              </a:spcBef>
            </a:pPr>
            <a:r>
              <a:rPr lang="en-US" altLang="en-US" sz="1800" b="1" dirty="0">
                <a:solidFill>
                  <a:srgbClr val="7028C0"/>
                </a:solidFill>
                <a:latin typeface="Courier New" pitchFamily="49" charset="0"/>
              </a:rPr>
              <a:t>/* Structure initialization */</a:t>
            </a:r>
          </a:p>
          <a:p>
            <a:pPr>
              <a:spcBef>
                <a:spcPct val="20000"/>
              </a:spcBef>
            </a:pPr>
            <a:r>
              <a:rPr lang="en-US" altLang="en-US" sz="1800" b="1" dirty="0" err="1">
                <a:latin typeface="Courier New" pitchFamily="49" charset="0"/>
              </a:rPr>
              <a:t>struct</a:t>
            </a:r>
            <a:r>
              <a:rPr lang="en-US" altLang="en-US" sz="1800" b="1" dirty="0">
                <a:latin typeface="Courier New" pitchFamily="49" charset="0"/>
              </a:rPr>
              <a:t> p1 = { 4, 3 };</a:t>
            </a:r>
          </a:p>
          <a:p>
            <a:pPr>
              <a:spcBef>
                <a:spcPct val="20000"/>
              </a:spcBef>
            </a:pPr>
            <a:endParaRPr lang="en-US" altLang="en-US" sz="1800" b="1" dirty="0">
              <a:latin typeface="Courier New" pitchFamily="49" charset="0"/>
            </a:endParaRPr>
          </a:p>
          <a:p>
            <a:pPr>
              <a:spcBef>
                <a:spcPct val="20000"/>
              </a:spcBef>
            </a:pPr>
            <a:r>
              <a:rPr lang="en-US" altLang="en-US" sz="1800" b="1" dirty="0">
                <a:solidFill>
                  <a:srgbClr val="7028C0"/>
                </a:solidFill>
                <a:latin typeface="Courier New" pitchFamily="49" charset="0"/>
              </a:rPr>
              <a:t>/* Accessing members */</a:t>
            </a:r>
          </a:p>
          <a:p>
            <a:pPr>
              <a:spcBef>
                <a:spcPct val="20000"/>
              </a:spcBef>
            </a:pPr>
            <a:r>
              <a:rPr lang="en-US" altLang="en-US" sz="1800" b="1" dirty="0" err="1">
                <a:latin typeface="Courier New" pitchFamily="49" charset="0"/>
              </a:rPr>
              <a:t>Printf</a:t>
            </a:r>
            <a:r>
              <a:rPr lang="en-US" altLang="en-US" sz="1800" b="1" dirty="0">
                <a:latin typeface="Courier New" pitchFamily="49" charset="0"/>
              </a:rPr>
              <a:t>(“%d, %d”, p1.x, p1.y);</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35282" t="15271" r="34700" b="42391"/>
          <a:stretch/>
        </p:blipFill>
        <p:spPr bwMode="auto">
          <a:xfrm>
            <a:off x="609600" y="1548039"/>
            <a:ext cx="3429000" cy="27191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4"/>
          <p:cNvSpPr/>
          <p:nvPr/>
        </p:nvSpPr>
        <p:spPr>
          <a:xfrm>
            <a:off x="316880" y="926068"/>
            <a:ext cx="5173211" cy="369332"/>
          </a:xfrm>
          <a:prstGeom prst="rect">
            <a:avLst/>
          </a:prstGeom>
        </p:spPr>
        <p:txBody>
          <a:bodyPr wrap="none">
            <a:spAutoFit/>
          </a:bodyPr>
          <a:lstStyle/>
          <a:p>
            <a:pPr algn="just" eaLnBrk="1">
              <a:spcAft>
                <a:spcPts val="1293"/>
              </a:spcAft>
            </a:pPr>
            <a:r>
              <a:rPr lang="en-IN" b="1" dirty="0">
                <a:solidFill>
                  <a:srgbClr val="800000"/>
                </a:solidFill>
              </a:rPr>
              <a:t>Representing a point in a coordinate system:</a:t>
            </a:r>
          </a:p>
        </p:txBody>
      </p:sp>
    </p:spTree>
    <p:extLst>
      <p:ext uri="{BB962C8B-B14F-4D97-AF65-F5344CB8AC3E}">
        <p14:creationId xmlns:p14="http://schemas.microsoft.com/office/powerpoint/2010/main" xmlns="" val="419329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8440"/>
                                        </p:tgtEl>
                                        <p:attrNameLst>
                                          <p:attrName>style.visibility</p:attrName>
                                        </p:attrNameLst>
                                      </p:cBhvr>
                                      <p:to>
                                        <p:strVal val="visible"/>
                                      </p:to>
                                    </p:set>
                                    <p:animEffect transition="in" filter="fade">
                                      <p:cBhvr>
                                        <p:cTn id="13" dur="500"/>
                                        <p:tgtEl>
                                          <p:spTgt spid="1844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8">
                                            <p:txEl>
                                              <p:pRg st="0" end="0"/>
                                            </p:txEl>
                                          </p:spTgt>
                                        </p:tgtEl>
                                        <p:attrNameLst>
                                          <p:attrName>style.visibility</p:attrName>
                                        </p:attrNameLst>
                                      </p:cBhvr>
                                      <p:to>
                                        <p:strVal val="visible"/>
                                      </p:to>
                                    </p:set>
                                    <p:animEffect transition="in" filter="fade">
                                      <p:cBhvr>
                                        <p:cTn id="18" dur="500"/>
                                        <p:tgtEl>
                                          <p:spTgt spid="1843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438">
                                            <p:txEl>
                                              <p:pRg st="1" end="1"/>
                                            </p:txEl>
                                          </p:spTgt>
                                        </p:tgtEl>
                                        <p:attrNameLst>
                                          <p:attrName>style.visibility</p:attrName>
                                        </p:attrNameLst>
                                      </p:cBhvr>
                                      <p:to>
                                        <p:strVal val="visible"/>
                                      </p:to>
                                    </p:set>
                                    <p:animEffect transition="in" filter="fade">
                                      <p:cBhvr>
                                        <p:cTn id="23" dur="500"/>
                                        <p:tgtEl>
                                          <p:spTgt spid="1843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438">
                                            <p:txEl>
                                              <p:pRg st="2" end="2"/>
                                            </p:txEl>
                                          </p:spTgt>
                                        </p:tgtEl>
                                        <p:attrNameLst>
                                          <p:attrName>style.visibility</p:attrName>
                                        </p:attrNameLst>
                                      </p:cBhvr>
                                      <p:to>
                                        <p:strVal val="visible"/>
                                      </p:to>
                                    </p:set>
                                    <p:animEffect transition="in" filter="fade">
                                      <p:cBhvr>
                                        <p:cTn id="28" dur="500"/>
                                        <p:tgtEl>
                                          <p:spTgt spid="184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p:bldP spid="18440"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Structures - Rules</a:t>
            </a:r>
          </a:p>
        </p:txBody>
      </p:sp>
      <p:sp>
        <p:nvSpPr>
          <p:cNvPr id="6" name="Text Box 4"/>
          <p:cNvSpPr txBox="1">
            <a:spLocks noChangeArrowheads="1"/>
          </p:cNvSpPr>
          <p:nvPr/>
        </p:nvSpPr>
        <p:spPr bwMode="auto">
          <a:xfrm>
            <a:off x="304800" y="838200"/>
            <a:ext cx="8708161" cy="2590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marL="742950" lvl="1" indent="-285750" algn="just" eaLnBrk="1">
              <a:spcBef>
                <a:spcPts val="1500"/>
              </a:spcBef>
              <a:spcAft>
                <a:spcPts val="293"/>
              </a:spcAft>
              <a:buFont typeface="Wingdings" pitchFamily="2" charset="2"/>
              <a:buChar char="§"/>
            </a:pPr>
            <a:r>
              <a:rPr lang="en-US" sz="1700" b="1" dirty="0">
                <a:solidFill>
                  <a:srgbClr val="006600"/>
                </a:solidFill>
                <a:latin typeface="+mn-lt"/>
                <a:ea typeface="+mn-ea"/>
                <a:cs typeface="+mn-cs"/>
              </a:rPr>
              <a:t>The individual  members  can be ordinary  variables,  pointers,  arrays, or other  structures.</a:t>
            </a: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r>
              <a:rPr lang="en-US" sz="1700" b="1" dirty="0">
                <a:solidFill>
                  <a:srgbClr val="006600"/>
                </a:solidFill>
                <a:latin typeface="+mn-lt"/>
                <a:ea typeface="+mn-ea"/>
                <a:cs typeface="+mn-cs"/>
              </a:rPr>
              <a:t>A member name can be the same as the name of a variable that is defined outside of the structure.</a:t>
            </a: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r>
              <a:rPr lang="en-US" sz="1700" b="1" dirty="0">
                <a:solidFill>
                  <a:srgbClr val="006600"/>
                </a:solidFill>
                <a:latin typeface="+mn-lt"/>
                <a:ea typeface="+mn-ea"/>
                <a:cs typeface="+mn-cs"/>
              </a:rPr>
              <a:t>A storage class, however, cannot be assigned to an individual member</a:t>
            </a: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r>
              <a:rPr lang="en-US" sz="1700" b="1" dirty="0">
                <a:solidFill>
                  <a:srgbClr val="006600"/>
                </a:solidFill>
                <a:latin typeface="+mn-lt"/>
                <a:ea typeface="+mn-ea"/>
                <a:cs typeface="+mn-cs"/>
              </a:rPr>
              <a:t>Individual members cannot be initialized within a structure type declaration.</a:t>
            </a: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endParaRPr lang="en-IN" sz="1700" dirty="0">
              <a:solidFill>
                <a:schemeClr val="tx1"/>
              </a:solidFill>
              <a:latin typeface="+mn-lt"/>
              <a:ea typeface="+mn-ea"/>
              <a:cs typeface="+mn-cs"/>
            </a:endParaRPr>
          </a:p>
        </p:txBody>
      </p:sp>
    </p:spTree>
    <p:extLst>
      <p:ext uri="{BB962C8B-B14F-4D97-AF65-F5344CB8AC3E}">
        <p14:creationId xmlns:p14="http://schemas.microsoft.com/office/powerpoint/2010/main" xmlns="" val="40715375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a:solidFill>
            <a:schemeClr val="bg1">
              <a:lumMod val="95000"/>
            </a:schemeClr>
          </a:solidFill>
        </p:spPr>
        <p:txBody>
          <a:bodyPr lIns="82945" tIns="28737" rIns="82945" bIns="41473"/>
          <a:lstStyle/>
          <a:p>
            <a:pPr algn="l">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solidFill>
                  <a:srgbClr val="7030A0"/>
                </a:solidFill>
              </a:rPr>
              <a:t>Structures </a:t>
            </a:r>
          </a:p>
        </p:txBody>
      </p:sp>
      <p:sp>
        <p:nvSpPr>
          <p:cNvPr id="6" name="Text Box 4"/>
          <p:cNvSpPr txBox="1">
            <a:spLocks noChangeArrowheads="1"/>
          </p:cNvSpPr>
          <p:nvPr/>
        </p:nvSpPr>
        <p:spPr bwMode="auto">
          <a:xfrm>
            <a:off x="304801" y="838200"/>
            <a:ext cx="2666999" cy="5334000"/>
          </a:xfrm>
          <a:prstGeom prst="rect">
            <a:avLst/>
          </a:prstGeom>
          <a:solidFill>
            <a:schemeClr val="accent6">
              <a:lumMod val="20000"/>
              <a:lumOff val="80000"/>
            </a:schemeClr>
          </a:solidFill>
          <a:ln>
            <a:noFill/>
          </a:ln>
          <a:effec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stdio.h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string.h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struct employee {</a:t>
            </a:r>
          </a:p>
          <a:p>
            <a:pPr lvl="1" algn="just" eaLnBrk="1">
              <a:spcBef>
                <a:spcPts val="1500"/>
              </a:spcBef>
              <a:spcAft>
                <a:spcPts val="293"/>
              </a:spcAft>
            </a:pPr>
            <a:r>
              <a:rPr lang="en-US" sz="1700" b="1" dirty="0">
                <a:solidFill>
                  <a:srgbClr val="006600"/>
                </a:solidFill>
                <a:latin typeface="+mn-lt"/>
                <a:ea typeface="+mn-ea"/>
                <a:cs typeface="+mn-cs"/>
              </a:rPr>
              <a:t>        int id;</a:t>
            </a:r>
          </a:p>
          <a:p>
            <a:pPr lvl="1" algn="just" eaLnBrk="1">
              <a:spcBef>
                <a:spcPts val="1500"/>
              </a:spcBef>
              <a:spcAft>
                <a:spcPts val="293"/>
              </a:spcAft>
            </a:pPr>
            <a:r>
              <a:rPr lang="en-US" sz="1700" b="1" dirty="0">
                <a:solidFill>
                  <a:srgbClr val="006600"/>
                </a:solidFill>
                <a:latin typeface="+mn-lt"/>
                <a:ea typeface="+mn-ea"/>
                <a:cs typeface="+mn-cs"/>
              </a:rPr>
              <a:t>        char name[20];</a:t>
            </a:r>
          </a:p>
          <a:p>
            <a:pPr lvl="1" algn="just" eaLnBrk="1">
              <a:spcBef>
                <a:spcPts val="1500"/>
              </a:spcBef>
              <a:spcAft>
                <a:spcPts val="293"/>
              </a:spcAft>
            </a:pPr>
            <a:r>
              <a:rPr lang="en-US" sz="1700" b="1" dirty="0">
                <a:solidFill>
                  <a:srgbClr val="006600"/>
                </a:solidFill>
                <a:latin typeface="+mn-lt"/>
                <a:ea typeface="+mn-ea"/>
                <a:cs typeface="+mn-cs"/>
              </a:rPr>
              <a:t>        float salary;</a:t>
            </a:r>
          </a:p>
          <a:p>
            <a:pPr lvl="1" algn="just" eaLnBrk="1">
              <a:spcBef>
                <a:spcPts val="1500"/>
              </a:spcBef>
              <a:spcAft>
                <a:spcPts val="293"/>
              </a:spcAft>
            </a:pPr>
            <a:r>
              <a:rPr lang="en-US" sz="1700" b="1" dirty="0">
                <a:solidFill>
                  <a:srgbClr val="006600"/>
                </a:solidFill>
                <a:latin typeface="+mn-lt"/>
                <a:ea typeface="+mn-ea"/>
                <a:cs typeface="+mn-cs"/>
              </a:rPr>
              <a:t>        char gender;</a:t>
            </a:r>
          </a:p>
          <a:p>
            <a:pPr lvl="1" algn="just" eaLnBrk="1">
              <a:spcBef>
                <a:spcPts val="1500"/>
              </a:spcBef>
              <a:spcAft>
                <a:spcPts val="293"/>
              </a:spcAft>
            </a:pPr>
            <a:r>
              <a:rPr lang="en-US" sz="1700" b="1" dirty="0">
                <a:solidFill>
                  <a:srgbClr val="006600"/>
                </a:solidFill>
                <a:latin typeface="+mn-lt"/>
                <a:ea typeface="+mn-ea"/>
                <a:cs typeface="+mn-cs"/>
              </a:rPr>
              <a:t> };</a:t>
            </a:r>
          </a:p>
        </p:txBody>
      </p:sp>
      <p:sp>
        <p:nvSpPr>
          <p:cNvPr id="2" name="TextBox 1">
            <a:extLst>
              <a:ext uri="{FF2B5EF4-FFF2-40B4-BE49-F238E27FC236}">
                <a16:creationId xmlns:a16="http://schemas.microsoft.com/office/drawing/2014/main" xmlns="" id="{C9E163F8-5919-449D-9F3F-347FF641B5FC}"/>
              </a:ext>
            </a:extLst>
          </p:cNvPr>
          <p:cNvSpPr txBox="1"/>
          <p:nvPr/>
        </p:nvSpPr>
        <p:spPr>
          <a:xfrm>
            <a:off x="3200400" y="842710"/>
            <a:ext cx="5638800" cy="5901518"/>
          </a:xfrm>
          <a:prstGeom prst="rect">
            <a:avLst/>
          </a:prstGeom>
          <a:solidFill>
            <a:schemeClr val="accent6">
              <a:lumMod val="20000"/>
              <a:lumOff val="80000"/>
            </a:schemeClr>
          </a:solidFill>
          <a:ln>
            <a:noFill/>
          </a:ln>
          <a:effectLst/>
        </p:spPr>
        <p:txBody>
          <a:bodyPr lIns="0" tIns="20900" rIns="0" bIns="0"/>
          <a:lstStyle>
            <a:defPPr>
              <a:defRPr lang="en-US"/>
            </a:defPPr>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1pPr>
            <a:lvl2pPr lvl="1" algn="just" eaLnBrk="1">
              <a:spcBef>
                <a:spcPts val="1500"/>
              </a:spcBef>
              <a:spcAft>
                <a:spcPts val="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700" b="1">
                <a:solidFill>
                  <a:srgbClr val="006600"/>
                </a:solidFill>
                <a:latin typeface="+mn-lt"/>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pPr lvl="1"/>
            <a:r>
              <a:rPr lang="en-US" dirty="0"/>
              <a:t>int main()</a:t>
            </a:r>
          </a:p>
          <a:p>
            <a:pPr lvl="1"/>
            <a:r>
              <a:rPr lang="en-US" dirty="0"/>
              <a:t> {</a:t>
            </a:r>
          </a:p>
          <a:p>
            <a:pPr lvl="1"/>
            <a:r>
              <a:rPr lang="en-US" dirty="0"/>
              <a:t>        struct employee emp1;</a:t>
            </a:r>
          </a:p>
          <a:p>
            <a:pPr lvl="1"/>
            <a:r>
              <a:rPr lang="en-US" dirty="0"/>
              <a:t>        emp1.id=1;</a:t>
            </a:r>
          </a:p>
          <a:p>
            <a:pPr lvl="1"/>
            <a:r>
              <a:rPr lang="en-US" dirty="0"/>
              <a:t>        </a:t>
            </a:r>
            <a:r>
              <a:rPr lang="en-US" dirty="0" err="1"/>
              <a:t>strcpy</a:t>
            </a:r>
            <a:r>
              <a:rPr lang="en-US" dirty="0"/>
              <a:t>(emp1.name, "Ravi");</a:t>
            </a:r>
          </a:p>
          <a:p>
            <a:pPr lvl="1"/>
            <a:r>
              <a:rPr lang="en-US" dirty="0"/>
              <a:t>        emp1.salary = 25234.5;</a:t>
            </a:r>
          </a:p>
          <a:p>
            <a:pPr lvl="1"/>
            <a:r>
              <a:rPr lang="en-US" dirty="0"/>
              <a:t>        emp1.gender = 'M';</a:t>
            </a:r>
          </a:p>
          <a:p>
            <a:pPr lvl="1"/>
            <a:r>
              <a:rPr lang="en-US" dirty="0"/>
              <a:t>        </a:t>
            </a:r>
            <a:r>
              <a:rPr lang="en-US" dirty="0" err="1"/>
              <a:t>printf</a:t>
            </a:r>
            <a:r>
              <a:rPr lang="en-US" dirty="0"/>
              <a:t>(" Emp id  is: %d \n", emp1.id);</a:t>
            </a:r>
          </a:p>
          <a:p>
            <a:pPr lvl="1"/>
            <a:r>
              <a:rPr lang="en-US" dirty="0"/>
              <a:t>        </a:t>
            </a:r>
            <a:r>
              <a:rPr lang="en-US" dirty="0" err="1"/>
              <a:t>printf</a:t>
            </a:r>
            <a:r>
              <a:rPr lang="en-US" dirty="0"/>
              <a:t>(" Emp Name is: %s \n", emp1.name);</a:t>
            </a:r>
          </a:p>
          <a:p>
            <a:pPr lvl="1"/>
            <a:r>
              <a:rPr lang="en-US" dirty="0"/>
              <a:t>        </a:t>
            </a:r>
            <a:r>
              <a:rPr lang="en-US" dirty="0" err="1"/>
              <a:t>printf</a:t>
            </a:r>
            <a:r>
              <a:rPr lang="en-US" dirty="0"/>
              <a:t>(" Emp salary is: %f \n", emp1.salary);</a:t>
            </a:r>
          </a:p>
          <a:p>
            <a:pPr lvl="1"/>
            <a:r>
              <a:rPr lang="en-US" dirty="0"/>
              <a:t>        </a:t>
            </a:r>
            <a:r>
              <a:rPr lang="en-US" dirty="0" err="1"/>
              <a:t>printf</a:t>
            </a:r>
            <a:r>
              <a:rPr lang="en-US" dirty="0"/>
              <a:t>(" gender is: %c \n", emp1.gender);</a:t>
            </a:r>
          </a:p>
          <a:p>
            <a:pPr lvl="1"/>
            <a:r>
              <a:rPr lang="en-US" dirty="0"/>
              <a:t>        return 0;</a:t>
            </a:r>
          </a:p>
          <a:p>
            <a:pPr lvl="1"/>
            <a:r>
              <a:rPr lang="en-US" dirty="0"/>
              <a:t> }</a:t>
            </a:r>
          </a:p>
        </p:txBody>
      </p:sp>
      <p:sp>
        <p:nvSpPr>
          <p:cNvPr id="5" name="Rectangle 43"/>
          <p:cNvSpPr>
            <a:spLocks noChangeArrowheads="1"/>
          </p:cNvSpPr>
          <p:nvPr/>
        </p:nvSpPr>
        <p:spPr bwMode="auto">
          <a:xfrm>
            <a:off x="6096000" y="469900"/>
            <a:ext cx="9144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Ravi</a:t>
            </a:r>
            <a:endParaRPr lang="en-US" dirty="0"/>
          </a:p>
        </p:txBody>
      </p:sp>
      <p:grpSp>
        <p:nvGrpSpPr>
          <p:cNvPr id="7" name="Group 44"/>
          <p:cNvGrpSpPr>
            <a:grpSpLocks/>
          </p:cNvGrpSpPr>
          <p:nvPr/>
        </p:nvGrpSpPr>
        <p:grpSpPr bwMode="auto">
          <a:xfrm>
            <a:off x="5029200" y="469900"/>
            <a:ext cx="1066800" cy="609600"/>
            <a:chOff x="1728" y="2880"/>
            <a:chExt cx="384" cy="384"/>
          </a:xfrm>
        </p:grpSpPr>
        <p:sp>
          <p:nvSpPr>
            <p:cNvPr id="8"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9" name="Text Box 46"/>
            <p:cNvSpPr txBox="1">
              <a:spLocks noChangeArrowheads="1"/>
            </p:cNvSpPr>
            <p:nvPr/>
          </p:nvSpPr>
          <p:spPr bwMode="auto">
            <a:xfrm>
              <a:off x="1869" y="2966"/>
              <a:ext cx="112"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1</a:t>
              </a:r>
              <a:endParaRPr lang="en-US" altLang="zh-CN" b="0" dirty="0">
                <a:solidFill>
                  <a:schemeClr val="bg1"/>
                </a:solidFill>
                <a:latin typeface="Tahoma" pitchFamily="34" charset="0"/>
                <a:ea typeface="宋体" pitchFamily="2" charset="-122"/>
              </a:endParaRPr>
            </a:p>
          </p:txBody>
        </p:sp>
      </p:grpSp>
      <p:sp>
        <p:nvSpPr>
          <p:cNvPr id="10" name="Text Box 51"/>
          <p:cNvSpPr txBox="1">
            <a:spLocks noChangeArrowheads="1"/>
          </p:cNvSpPr>
          <p:nvPr/>
        </p:nvSpPr>
        <p:spPr bwMode="auto">
          <a:xfrm>
            <a:off x="5232400" y="1157288"/>
            <a:ext cx="6858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id</a:t>
            </a:r>
            <a:endParaRPr lang="en-US" altLang="zh-CN" sz="1800" dirty="0">
              <a:ea typeface="宋体" pitchFamily="2" charset="-122"/>
            </a:endParaRPr>
          </a:p>
        </p:txBody>
      </p:sp>
      <p:sp>
        <p:nvSpPr>
          <p:cNvPr id="11" name="Text Box 53"/>
          <p:cNvSpPr txBox="1">
            <a:spLocks noChangeArrowheads="1"/>
          </p:cNvSpPr>
          <p:nvPr/>
        </p:nvSpPr>
        <p:spPr bwMode="auto">
          <a:xfrm>
            <a:off x="6070600" y="115728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name</a:t>
            </a:r>
            <a:endParaRPr lang="en-US" altLang="zh-CN" sz="1800" dirty="0">
              <a:ea typeface="宋体" pitchFamily="2" charset="-122"/>
            </a:endParaRPr>
          </a:p>
        </p:txBody>
      </p:sp>
      <p:sp>
        <p:nvSpPr>
          <p:cNvPr id="12" name="Rectangle 54"/>
          <p:cNvSpPr>
            <a:spLocks noChangeArrowheads="1"/>
          </p:cNvSpPr>
          <p:nvPr/>
        </p:nvSpPr>
        <p:spPr bwMode="auto">
          <a:xfrm>
            <a:off x="4724400" y="381000"/>
            <a:ext cx="4419600" cy="1143000"/>
          </a:xfrm>
          <a:prstGeom prst="rect">
            <a:avLst/>
          </a:prstGeom>
          <a:noFill/>
          <a:ln w="31750">
            <a:solidFill>
              <a:schemeClr val="folHlink"/>
            </a:solidFill>
            <a:miter lim="800000"/>
            <a:headEnd type="none" w="sm" len="sm"/>
            <a:tailEnd type="none" w="sm" len="sm"/>
          </a:ln>
          <a:effectLst/>
        </p:spPr>
        <p:txBody>
          <a:bodyPr wrap="none" anchor="ctr"/>
          <a:lstStyle/>
          <a:p>
            <a:endParaRPr lang="en-US"/>
          </a:p>
        </p:txBody>
      </p:sp>
      <p:sp>
        <p:nvSpPr>
          <p:cNvPr id="13" name="Text Box 55"/>
          <p:cNvSpPr txBox="1">
            <a:spLocks noChangeArrowheads="1"/>
          </p:cNvSpPr>
          <p:nvPr/>
        </p:nvSpPr>
        <p:spPr bwMode="auto">
          <a:xfrm>
            <a:off x="3962400" y="304800"/>
            <a:ext cx="8382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Emp1</a:t>
            </a:r>
            <a:endParaRPr lang="en-US" altLang="zh-CN" sz="1800" dirty="0">
              <a:ea typeface="宋体" pitchFamily="2" charset="-122"/>
            </a:endParaRPr>
          </a:p>
        </p:txBody>
      </p:sp>
      <p:sp>
        <p:nvSpPr>
          <p:cNvPr id="15" name="Rectangle 43"/>
          <p:cNvSpPr>
            <a:spLocks noChangeArrowheads="1"/>
          </p:cNvSpPr>
          <p:nvPr/>
        </p:nvSpPr>
        <p:spPr bwMode="auto">
          <a:xfrm>
            <a:off x="8102600" y="457200"/>
            <a:ext cx="914400" cy="609600"/>
          </a:xfrm>
          <a:prstGeom prst="rect">
            <a:avLst/>
          </a:prstGeom>
          <a:solidFill>
            <a:srgbClr val="92D050"/>
          </a:solidFill>
          <a:ln w="28575">
            <a:solidFill>
              <a:schemeClr val="tx1"/>
            </a:solidFill>
            <a:miter lim="800000"/>
            <a:headEnd/>
            <a:tailEnd/>
          </a:ln>
          <a:effectLst/>
        </p:spPr>
        <p:txBody>
          <a:bodyPr wrap="none" anchor="ctr"/>
          <a:lstStyle/>
          <a:p>
            <a:r>
              <a:rPr lang="en-US" dirty="0" smtClean="0"/>
              <a:t>M</a:t>
            </a:r>
            <a:endParaRPr lang="en-US" dirty="0"/>
          </a:p>
        </p:txBody>
      </p:sp>
      <p:grpSp>
        <p:nvGrpSpPr>
          <p:cNvPr id="16" name="Group 44"/>
          <p:cNvGrpSpPr>
            <a:grpSpLocks/>
          </p:cNvGrpSpPr>
          <p:nvPr/>
        </p:nvGrpSpPr>
        <p:grpSpPr bwMode="auto">
          <a:xfrm>
            <a:off x="7035800" y="457200"/>
            <a:ext cx="1066800" cy="609600"/>
            <a:chOff x="1728" y="2880"/>
            <a:chExt cx="384" cy="384"/>
          </a:xfrm>
        </p:grpSpPr>
        <p:sp>
          <p:nvSpPr>
            <p:cNvPr id="17"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18" name="Text Box 46"/>
            <p:cNvSpPr txBox="1">
              <a:spLocks noChangeArrowheads="1"/>
            </p:cNvSpPr>
            <p:nvPr/>
          </p:nvSpPr>
          <p:spPr bwMode="auto">
            <a:xfrm>
              <a:off x="1743" y="2966"/>
              <a:ext cx="365"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25234.5</a:t>
              </a:r>
              <a:endParaRPr lang="en-US" altLang="zh-CN" b="0" dirty="0">
                <a:solidFill>
                  <a:schemeClr val="bg1"/>
                </a:solidFill>
                <a:latin typeface="Tahoma" pitchFamily="34" charset="0"/>
                <a:ea typeface="宋体" pitchFamily="2" charset="-122"/>
              </a:endParaRPr>
            </a:p>
          </p:txBody>
        </p:sp>
      </p:grpSp>
      <p:sp>
        <p:nvSpPr>
          <p:cNvPr id="19" name="Text Box 51"/>
          <p:cNvSpPr txBox="1">
            <a:spLocks noChangeArrowheads="1"/>
          </p:cNvSpPr>
          <p:nvPr/>
        </p:nvSpPr>
        <p:spPr bwMode="auto">
          <a:xfrm>
            <a:off x="7010400" y="114458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salary</a:t>
            </a:r>
            <a:endParaRPr lang="en-US" altLang="zh-CN" sz="1800" dirty="0">
              <a:ea typeface="宋体" pitchFamily="2" charset="-122"/>
            </a:endParaRPr>
          </a:p>
        </p:txBody>
      </p:sp>
      <p:sp>
        <p:nvSpPr>
          <p:cNvPr id="20" name="Text Box 53"/>
          <p:cNvSpPr txBox="1">
            <a:spLocks noChangeArrowheads="1"/>
          </p:cNvSpPr>
          <p:nvPr/>
        </p:nvSpPr>
        <p:spPr bwMode="auto">
          <a:xfrm>
            <a:off x="8077200" y="114458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gender</a:t>
            </a:r>
            <a:endParaRPr lang="en-US" altLang="zh-CN" sz="1800" dirty="0">
              <a:ea typeface="宋体" pitchFamily="2" charset="-122"/>
            </a:endParaRPr>
          </a:p>
        </p:txBody>
      </p:sp>
    </p:spTree>
    <p:extLst>
      <p:ext uri="{BB962C8B-B14F-4D97-AF65-F5344CB8AC3E}">
        <p14:creationId xmlns:p14="http://schemas.microsoft.com/office/powerpoint/2010/main" xmlns="" val="17406567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a:solidFill>
            <a:schemeClr val="accent1">
              <a:lumMod val="20000"/>
              <a:lumOff val="80000"/>
            </a:schemeClr>
          </a:solidFill>
        </p:spPr>
        <p:txBody>
          <a:bodyPr lIns="82945" tIns="28737" rIns="82945" bIns="41473"/>
          <a:lstStyle/>
          <a:p>
            <a:pPr algn="l">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Structures </a:t>
            </a:r>
          </a:p>
        </p:txBody>
      </p:sp>
      <p:sp>
        <p:nvSpPr>
          <p:cNvPr id="6" name="Text Box 4"/>
          <p:cNvSpPr txBox="1">
            <a:spLocks noChangeArrowheads="1"/>
          </p:cNvSpPr>
          <p:nvPr/>
        </p:nvSpPr>
        <p:spPr bwMode="auto">
          <a:xfrm>
            <a:off x="304801" y="838200"/>
            <a:ext cx="2666999" cy="5334000"/>
          </a:xfrm>
          <a:prstGeom prst="rect">
            <a:avLst/>
          </a:prstGeom>
          <a:solidFill>
            <a:schemeClr val="accent6">
              <a:lumMod val="20000"/>
              <a:lumOff val="80000"/>
            </a:schemeClr>
          </a:solidFill>
          <a:ln>
            <a:noFill/>
          </a:ln>
          <a:effec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stdio.h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string.h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struct employee {</a:t>
            </a:r>
          </a:p>
          <a:p>
            <a:pPr lvl="1" algn="just" eaLnBrk="1">
              <a:spcBef>
                <a:spcPts val="1500"/>
              </a:spcBef>
              <a:spcAft>
                <a:spcPts val="293"/>
              </a:spcAft>
            </a:pPr>
            <a:r>
              <a:rPr lang="en-US" sz="1700" b="1" dirty="0">
                <a:solidFill>
                  <a:srgbClr val="006600"/>
                </a:solidFill>
                <a:latin typeface="+mn-lt"/>
                <a:ea typeface="+mn-ea"/>
                <a:cs typeface="+mn-cs"/>
              </a:rPr>
              <a:t>        int id;</a:t>
            </a:r>
          </a:p>
          <a:p>
            <a:pPr lvl="1" algn="just" eaLnBrk="1">
              <a:spcBef>
                <a:spcPts val="1500"/>
              </a:spcBef>
              <a:spcAft>
                <a:spcPts val="293"/>
              </a:spcAft>
            </a:pPr>
            <a:r>
              <a:rPr lang="en-US" sz="1700" b="1" dirty="0">
                <a:solidFill>
                  <a:srgbClr val="006600"/>
                </a:solidFill>
                <a:latin typeface="+mn-lt"/>
                <a:ea typeface="+mn-ea"/>
                <a:cs typeface="+mn-cs"/>
              </a:rPr>
              <a:t>        char name[20];</a:t>
            </a:r>
          </a:p>
          <a:p>
            <a:pPr lvl="1" algn="just" eaLnBrk="1">
              <a:spcBef>
                <a:spcPts val="1500"/>
              </a:spcBef>
              <a:spcAft>
                <a:spcPts val="293"/>
              </a:spcAft>
            </a:pPr>
            <a:r>
              <a:rPr lang="en-US" sz="1700" b="1" dirty="0">
                <a:solidFill>
                  <a:srgbClr val="006600"/>
                </a:solidFill>
                <a:latin typeface="+mn-lt"/>
                <a:ea typeface="+mn-ea"/>
                <a:cs typeface="+mn-cs"/>
              </a:rPr>
              <a:t>        float salary;</a:t>
            </a:r>
          </a:p>
          <a:p>
            <a:pPr lvl="1" algn="just" eaLnBrk="1">
              <a:spcBef>
                <a:spcPts val="1500"/>
              </a:spcBef>
              <a:spcAft>
                <a:spcPts val="293"/>
              </a:spcAft>
            </a:pPr>
            <a:r>
              <a:rPr lang="en-US" sz="1700" b="1" dirty="0">
                <a:solidFill>
                  <a:srgbClr val="006600"/>
                </a:solidFill>
                <a:latin typeface="+mn-lt"/>
                <a:ea typeface="+mn-ea"/>
                <a:cs typeface="+mn-cs"/>
              </a:rPr>
              <a:t>        char gender;</a:t>
            </a:r>
          </a:p>
          <a:p>
            <a:pPr lvl="1" algn="just" eaLnBrk="1">
              <a:spcBef>
                <a:spcPts val="1500"/>
              </a:spcBef>
              <a:spcAft>
                <a:spcPts val="293"/>
              </a:spcAft>
            </a:pPr>
            <a:r>
              <a:rPr lang="en-US" sz="1700" b="1" dirty="0">
                <a:solidFill>
                  <a:srgbClr val="006600"/>
                </a:solidFill>
                <a:latin typeface="+mn-lt"/>
                <a:ea typeface="+mn-ea"/>
                <a:cs typeface="+mn-cs"/>
              </a:rPr>
              <a:t> }emp1;</a:t>
            </a:r>
          </a:p>
        </p:txBody>
      </p:sp>
      <p:sp>
        <p:nvSpPr>
          <p:cNvPr id="2" name="TextBox 1">
            <a:extLst>
              <a:ext uri="{FF2B5EF4-FFF2-40B4-BE49-F238E27FC236}">
                <a16:creationId xmlns:a16="http://schemas.microsoft.com/office/drawing/2014/main" xmlns="" id="{C9E163F8-5919-449D-9F3F-347FF641B5FC}"/>
              </a:ext>
            </a:extLst>
          </p:cNvPr>
          <p:cNvSpPr txBox="1"/>
          <p:nvPr/>
        </p:nvSpPr>
        <p:spPr>
          <a:xfrm>
            <a:off x="3200400" y="842710"/>
            <a:ext cx="5638800" cy="5901518"/>
          </a:xfrm>
          <a:prstGeom prst="rect">
            <a:avLst/>
          </a:prstGeom>
          <a:solidFill>
            <a:schemeClr val="accent6">
              <a:lumMod val="20000"/>
              <a:lumOff val="80000"/>
            </a:schemeClr>
          </a:solidFill>
          <a:ln>
            <a:noFill/>
          </a:ln>
          <a:effectLst/>
        </p:spPr>
        <p:txBody>
          <a:bodyPr lIns="0" tIns="20900" rIns="0" bIns="0"/>
          <a:lstStyle>
            <a:defPPr>
              <a:defRPr lang="en-US"/>
            </a:defPPr>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1pPr>
            <a:lvl2pPr lvl="1" algn="just" eaLnBrk="1">
              <a:spcBef>
                <a:spcPts val="1500"/>
              </a:spcBef>
              <a:spcAft>
                <a:spcPts val="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700" b="1">
                <a:solidFill>
                  <a:srgbClr val="006600"/>
                </a:solidFill>
                <a:latin typeface="+mn-lt"/>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pPr lvl="1"/>
            <a:r>
              <a:rPr lang="en-US" dirty="0"/>
              <a:t>int main()</a:t>
            </a:r>
          </a:p>
          <a:p>
            <a:pPr lvl="1"/>
            <a:r>
              <a:rPr lang="en-US" dirty="0"/>
              <a:t> {</a:t>
            </a:r>
          </a:p>
          <a:p>
            <a:pPr lvl="1"/>
            <a:r>
              <a:rPr lang="en-US" dirty="0"/>
              <a:t>	emp1.id=1;</a:t>
            </a:r>
          </a:p>
          <a:p>
            <a:pPr lvl="1"/>
            <a:r>
              <a:rPr lang="en-US" dirty="0"/>
              <a:t>        </a:t>
            </a:r>
            <a:r>
              <a:rPr lang="en-US" dirty="0" err="1"/>
              <a:t>strcpy</a:t>
            </a:r>
            <a:r>
              <a:rPr lang="en-US" dirty="0"/>
              <a:t>(emp1.name, "Ravi");</a:t>
            </a:r>
          </a:p>
          <a:p>
            <a:pPr lvl="1"/>
            <a:r>
              <a:rPr lang="en-US" dirty="0"/>
              <a:t>        emp1.salary = 25234.5;</a:t>
            </a:r>
          </a:p>
          <a:p>
            <a:pPr lvl="1"/>
            <a:r>
              <a:rPr lang="en-US" dirty="0"/>
              <a:t>        emp1.gender = 'M';</a:t>
            </a:r>
          </a:p>
          <a:p>
            <a:pPr lvl="1"/>
            <a:r>
              <a:rPr lang="en-US" dirty="0"/>
              <a:t>        </a:t>
            </a:r>
            <a:r>
              <a:rPr lang="en-US" dirty="0" err="1"/>
              <a:t>printf</a:t>
            </a:r>
            <a:r>
              <a:rPr lang="en-US" dirty="0"/>
              <a:t>(" Emp id  is: %d \n", emp1.id);</a:t>
            </a:r>
          </a:p>
          <a:p>
            <a:pPr lvl="1"/>
            <a:r>
              <a:rPr lang="en-US" dirty="0"/>
              <a:t>        </a:t>
            </a:r>
            <a:r>
              <a:rPr lang="en-US" dirty="0" err="1"/>
              <a:t>printf</a:t>
            </a:r>
            <a:r>
              <a:rPr lang="en-US" dirty="0"/>
              <a:t>(" Emp Name is: %s \n", emp1.name);</a:t>
            </a:r>
          </a:p>
          <a:p>
            <a:pPr lvl="1"/>
            <a:r>
              <a:rPr lang="en-US" dirty="0"/>
              <a:t>        </a:t>
            </a:r>
            <a:r>
              <a:rPr lang="en-US" dirty="0" err="1"/>
              <a:t>printf</a:t>
            </a:r>
            <a:r>
              <a:rPr lang="en-US" dirty="0"/>
              <a:t>(" Emp salary is: %f \n", emp1.salary);</a:t>
            </a:r>
          </a:p>
          <a:p>
            <a:pPr lvl="1"/>
            <a:r>
              <a:rPr lang="en-US" dirty="0"/>
              <a:t>        </a:t>
            </a:r>
            <a:r>
              <a:rPr lang="en-US" dirty="0" err="1"/>
              <a:t>printf</a:t>
            </a:r>
            <a:r>
              <a:rPr lang="en-US" dirty="0"/>
              <a:t>(" gender is: %c \n", emp1.gender);</a:t>
            </a:r>
          </a:p>
          <a:p>
            <a:pPr lvl="1"/>
            <a:r>
              <a:rPr lang="en-US" dirty="0"/>
              <a:t>        return 0;</a:t>
            </a:r>
          </a:p>
          <a:p>
            <a:pPr lvl="1"/>
            <a:r>
              <a:rPr lang="en-US" dirty="0"/>
              <a:t> }</a:t>
            </a:r>
          </a:p>
        </p:txBody>
      </p:sp>
      <p:sp>
        <p:nvSpPr>
          <p:cNvPr id="5" name="Rectangle 43"/>
          <p:cNvSpPr>
            <a:spLocks noChangeArrowheads="1"/>
          </p:cNvSpPr>
          <p:nvPr/>
        </p:nvSpPr>
        <p:spPr bwMode="auto">
          <a:xfrm>
            <a:off x="6096000" y="469900"/>
            <a:ext cx="9144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Ravi</a:t>
            </a:r>
            <a:endParaRPr lang="en-US" dirty="0"/>
          </a:p>
        </p:txBody>
      </p:sp>
      <p:grpSp>
        <p:nvGrpSpPr>
          <p:cNvPr id="7" name="Group 44"/>
          <p:cNvGrpSpPr>
            <a:grpSpLocks/>
          </p:cNvGrpSpPr>
          <p:nvPr/>
        </p:nvGrpSpPr>
        <p:grpSpPr bwMode="auto">
          <a:xfrm>
            <a:off x="5029200" y="469900"/>
            <a:ext cx="1066800" cy="609600"/>
            <a:chOff x="1728" y="2880"/>
            <a:chExt cx="384" cy="384"/>
          </a:xfrm>
        </p:grpSpPr>
        <p:sp>
          <p:nvSpPr>
            <p:cNvPr id="8"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9" name="Text Box 46"/>
            <p:cNvSpPr txBox="1">
              <a:spLocks noChangeArrowheads="1"/>
            </p:cNvSpPr>
            <p:nvPr/>
          </p:nvSpPr>
          <p:spPr bwMode="auto">
            <a:xfrm>
              <a:off x="1869" y="2966"/>
              <a:ext cx="112"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1</a:t>
              </a:r>
              <a:endParaRPr lang="en-US" altLang="zh-CN" b="0" dirty="0">
                <a:solidFill>
                  <a:schemeClr val="bg1"/>
                </a:solidFill>
                <a:latin typeface="Tahoma" pitchFamily="34" charset="0"/>
                <a:ea typeface="宋体" pitchFamily="2" charset="-122"/>
              </a:endParaRPr>
            </a:p>
          </p:txBody>
        </p:sp>
      </p:grpSp>
      <p:sp>
        <p:nvSpPr>
          <p:cNvPr id="10" name="Text Box 51"/>
          <p:cNvSpPr txBox="1">
            <a:spLocks noChangeArrowheads="1"/>
          </p:cNvSpPr>
          <p:nvPr/>
        </p:nvSpPr>
        <p:spPr bwMode="auto">
          <a:xfrm>
            <a:off x="5232400" y="1157288"/>
            <a:ext cx="6858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id</a:t>
            </a:r>
            <a:endParaRPr lang="en-US" altLang="zh-CN" sz="1800" dirty="0">
              <a:ea typeface="宋体" pitchFamily="2" charset="-122"/>
            </a:endParaRPr>
          </a:p>
        </p:txBody>
      </p:sp>
      <p:sp>
        <p:nvSpPr>
          <p:cNvPr id="11" name="Text Box 53"/>
          <p:cNvSpPr txBox="1">
            <a:spLocks noChangeArrowheads="1"/>
          </p:cNvSpPr>
          <p:nvPr/>
        </p:nvSpPr>
        <p:spPr bwMode="auto">
          <a:xfrm>
            <a:off x="6070600" y="115728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name</a:t>
            </a:r>
            <a:endParaRPr lang="en-US" altLang="zh-CN" sz="1800" dirty="0">
              <a:ea typeface="宋体" pitchFamily="2" charset="-122"/>
            </a:endParaRPr>
          </a:p>
        </p:txBody>
      </p:sp>
      <p:sp>
        <p:nvSpPr>
          <p:cNvPr id="12" name="Rectangle 54"/>
          <p:cNvSpPr>
            <a:spLocks noChangeArrowheads="1"/>
          </p:cNvSpPr>
          <p:nvPr/>
        </p:nvSpPr>
        <p:spPr bwMode="auto">
          <a:xfrm>
            <a:off x="4724400" y="381000"/>
            <a:ext cx="4419600" cy="1143000"/>
          </a:xfrm>
          <a:prstGeom prst="rect">
            <a:avLst/>
          </a:prstGeom>
          <a:noFill/>
          <a:ln w="31750">
            <a:solidFill>
              <a:schemeClr val="folHlink"/>
            </a:solidFill>
            <a:miter lim="800000"/>
            <a:headEnd type="none" w="sm" len="sm"/>
            <a:tailEnd type="none" w="sm" len="sm"/>
          </a:ln>
          <a:effectLst/>
        </p:spPr>
        <p:txBody>
          <a:bodyPr wrap="none" anchor="ctr"/>
          <a:lstStyle/>
          <a:p>
            <a:endParaRPr lang="en-US"/>
          </a:p>
        </p:txBody>
      </p:sp>
      <p:sp>
        <p:nvSpPr>
          <p:cNvPr id="13" name="Text Box 55"/>
          <p:cNvSpPr txBox="1">
            <a:spLocks noChangeArrowheads="1"/>
          </p:cNvSpPr>
          <p:nvPr/>
        </p:nvSpPr>
        <p:spPr bwMode="auto">
          <a:xfrm>
            <a:off x="3962400" y="304800"/>
            <a:ext cx="8382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Emp1</a:t>
            </a:r>
            <a:endParaRPr lang="en-US" altLang="zh-CN" sz="1800" dirty="0">
              <a:ea typeface="宋体" pitchFamily="2" charset="-122"/>
            </a:endParaRPr>
          </a:p>
        </p:txBody>
      </p:sp>
      <p:sp>
        <p:nvSpPr>
          <p:cNvPr id="14" name="Rectangle 43"/>
          <p:cNvSpPr>
            <a:spLocks noChangeArrowheads="1"/>
          </p:cNvSpPr>
          <p:nvPr/>
        </p:nvSpPr>
        <p:spPr bwMode="auto">
          <a:xfrm>
            <a:off x="8102600" y="457200"/>
            <a:ext cx="914400" cy="609600"/>
          </a:xfrm>
          <a:prstGeom prst="rect">
            <a:avLst/>
          </a:prstGeom>
          <a:solidFill>
            <a:srgbClr val="92D050"/>
          </a:solidFill>
          <a:ln w="28575">
            <a:solidFill>
              <a:schemeClr val="tx1"/>
            </a:solidFill>
            <a:miter lim="800000"/>
            <a:headEnd/>
            <a:tailEnd/>
          </a:ln>
          <a:effectLst/>
        </p:spPr>
        <p:txBody>
          <a:bodyPr wrap="none" anchor="ctr"/>
          <a:lstStyle/>
          <a:p>
            <a:r>
              <a:rPr lang="en-US" dirty="0" smtClean="0"/>
              <a:t>M</a:t>
            </a:r>
            <a:endParaRPr lang="en-US" dirty="0"/>
          </a:p>
        </p:txBody>
      </p:sp>
      <p:grpSp>
        <p:nvGrpSpPr>
          <p:cNvPr id="15" name="Group 44"/>
          <p:cNvGrpSpPr>
            <a:grpSpLocks/>
          </p:cNvGrpSpPr>
          <p:nvPr/>
        </p:nvGrpSpPr>
        <p:grpSpPr bwMode="auto">
          <a:xfrm>
            <a:off x="7035800" y="457200"/>
            <a:ext cx="1066800" cy="609600"/>
            <a:chOff x="1728" y="2880"/>
            <a:chExt cx="384" cy="384"/>
          </a:xfrm>
        </p:grpSpPr>
        <p:sp>
          <p:nvSpPr>
            <p:cNvPr id="16"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17" name="Text Box 46"/>
            <p:cNvSpPr txBox="1">
              <a:spLocks noChangeArrowheads="1"/>
            </p:cNvSpPr>
            <p:nvPr/>
          </p:nvSpPr>
          <p:spPr bwMode="auto">
            <a:xfrm>
              <a:off x="1743" y="2966"/>
              <a:ext cx="365"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25234.5</a:t>
              </a:r>
              <a:endParaRPr lang="en-US" altLang="zh-CN" b="0" dirty="0">
                <a:solidFill>
                  <a:schemeClr val="bg1"/>
                </a:solidFill>
                <a:latin typeface="Tahoma" pitchFamily="34" charset="0"/>
                <a:ea typeface="宋体" pitchFamily="2" charset="-122"/>
              </a:endParaRPr>
            </a:p>
          </p:txBody>
        </p:sp>
      </p:grpSp>
      <p:sp>
        <p:nvSpPr>
          <p:cNvPr id="18" name="Text Box 51"/>
          <p:cNvSpPr txBox="1">
            <a:spLocks noChangeArrowheads="1"/>
          </p:cNvSpPr>
          <p:nvPr/>
        </p:nvSpPr>
        <p:spPr bwMode="auto">
          <a:xfrm>
            <a:off x="7010400" y="114458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salary</a:t>
            </a:r>
            <a:endParaRPr lang="en-US" altLang="zh-CN" sz="1800" dirty="0">
              <a:ea typeface="宋体" pitchFamily="2" charset="-122"/>
            </a:endParaRPr>
          </a:p>
        </p:txBody>
      </p:sp>
      <p:sp>
        <p:nvSpPr>
          <p:cNvPr id="19" name="Text Box 53"/>
          <p:cNvSpPr txBox="1">
            <a:spLocks noChangeArrowheads="1"/>
          </p:cNvSpPr>
          <p:nvPr/>
        </p:nvSpPr>
        <p:spPr bwMode="auto">
          <a:xfrm>
            <a:off x="8077200" y="114458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gender</a:t>
            </a:r>
            <a:endParaRPr lang="en-US" altLang="zh-CN" sz="1800" dirty="0">
              <a:ea typeface="宋体" pitchFamily="2" charset="-122"/>
            </a:endParaRPr>
          </a:p>
        </p:txBody>
      </p:sp>
    </p:spTree>
    <p:extLst>
      <p:ext uri="{BB962C8B-B14F-4D97-AF65-F5344CB8AC3E}">
        <p14:creationId xmlns:p14="http://schemas.microsoft.com/office/powerpoint/2010/main" xmlns="" val="9355802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0"/>
            <a:ext cx="8228160" cy="762000"/>
          </a:xfrm>
          <a:solidFill>
            <a:schemeClr val="bg1">
              <a:lumMod val="85000"/>
            </a:schemeClr>
          </a:solidFill>
        </p:spPr>
        <p:txBody>
          <a:bodyPr lIns="82945" tIns="28737" rIns="82945" bIns="41473"/>
          <a:lstStyle/>
          <a:p>
            <a:pPr algn="l">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Nested Structures </a:t>
            </a:r>
          </a:p>
        </p:txBody>
      </p:sp>
      <p:sp>
        <p:nvSpPr>
          <p:cNvPr id="24" name="Rectangle 23"/>
          <p:cNvSpPr/>
          <p:nvPr/>
        </p:nvSpPr>
        <p:spPr>
          <a:xfrm>
            <a:off x="6934200" y="457200"/>
            <a:ext cx="20574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4"/>
          <p:cNvSpPr txBox="1">
            <a:spLocks noChangeArrowheads="1"/>
          </p:cNvSpPr>
          <p:nvPr/>
        </p:nvSpPr>
        <p:spPr bwMode="auto">
          <a:xfrm>
            <a:off x="76201" y="838200"/>
            <a:ext cx="2819399" cy="6096000"/>
          </a:xfrm>
          <a:prstGeom prst="rect">
            <a:avLst/>
          </a:prstGeom>
          <a:solidFill>
            <a:schemeClr val="accent6">
              <a:lumMod val="20000"/>
              <a:lumOff val="80000"/>
            </a:schemeClr>
          </a:solidFill>
          <a:ln>
            <a:noFill/>
          </a:ln>
          <a:effec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lvl="1" algn="just" eaLnBrk="1">
              <a:spcBef>
                <a:spcPts val="6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stdio.h</a:t>
            </a:r>
            <a:r>
              <a:rPr lang="en-US" sz="1700" b="1" dirty="0">
                <a:solidFill>
                  <a:srgbClr val="006600"/>
                </a:solidFill>
                <a:latin typeface="+mn-lt"/>
                <a:ea typeface="+mn-ea"/>
                <a:cs typeface="+mn-cs"/>
              </a:rPr>
              <a:t>&gt;</a:t>
            </a:r>
          </a:p>
          <a:p>
            <a:pPr lvl="1" algn="just" eaLnBrk="1">
              <a:spcBef>
                <a:spcPts val="6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string.h</a:t>
            </a:r>
            <a:r>
              <a:rPr lang="en-US" sz="1700" b="1" dirty="0">
                <a:solidFill>
                  <a:srgbClr val="006600"/>
                </a:solidFill>
                <a:latin typeface="+mn-lt"/>
                <a:ea typeface="+mn-ea"/>
                <a:cs typeface="+mn-cs"/>
              </a:rPr>
              <a:t>&gt;</a:t>
            </a:r>
          </a:p>
          <a:p>
            <a:pPr lvl="1" algn="just" eaLnBrk="1">
              <a:spcBef>
                <a:spcPts val="600"/>
              </a:spcBef>
              <a:spcAft>
                <a:spcPts val="293"/>
              </a:spcAft>
            </a:pPr>
            <a:r>
              <a:rPr lang="en-US" sz="1700" b="1" dirty="0">
                <a:solidFill>
                  <a:srgbClr val="006600"/>
                </a:solidFill>
                <a:latin typeface="+mn-lt"/>
                <a:ea typeface="+mn-ea"/>
                <a:cs typeface="+mn-cs"/>
              </a:rPr>
              <a:t>struct </a:t>
            </a:r>
            <a:r>
              <a:rPr lang="en-US" sz="1700" b="1" dirty="0" err="1">
                <a:solidFill>
                  <a:srgbClr val="006600"/>
                </a:solidFill>
                <a:latin typeface="+mn-lt"/>
                <a:ea typeface="+mn-ea"/>
                <a:cs typeface="+mn-cs"/>
              </a:rPr>
              <a:t>group_dtl</a:t>
            </a:r>
            <a:endParaRPr lang="en-US" sz="1700" b="1" dirty="0">
              <a:solidFill>
                <a:srgbClr val="006600"/>
              </a:solidFill>
              <a:latin typeface="+mn-lt"/>
              <a:ea typeface="+mn-ea"/>
              <a:cs typeface="+mn-cs"/>
            </a:endParaRPr>
          </a:p>
          <a:p>
            <a:pPr lvl="1" algn="just" eaLnBrk="1">
              <a:spcBef>
                <a:spcPts val="600"/>
              </a:spcBef>
              <a:spcAft>
                <a:spcPts val="293"/>
              </a:spcAft>
            </a:pPr>
            <a:r>
              <a:rPr lang="en-US" sz="1700" b="1" dirty="0">
                <a:solidFill>
                  <a:srgbClr val="006600"/>
                </a:solidFill>
                <a:latin typeface="+mn-lt"/>
                <a:ea typeface="+mn-ea"/>
                <a:cs typeface="+mn-cs"/>
              </a:rPr>
              <a:t>{</a:t>
            </a:r>
          </a:p>
          <a:p>
            <a:pPr lvl="1" algn="just" eaLnBrk="1">
              <a:spcBef>
                <a:spcPts val="600"/>
              </a:spcBef>
              <a:spcAft>
                <a:spcPts val="293"/>
              </a:spcAft>
            </a:pPr>
            <a:r>
              <a:rPr lang="en-US" sz="1700" b="1" dirty="0">
                <a:solidFill>
                  <a:srgbClr val="006600"/>
                </a:solidFill>
                <a:latin typeface="+mn-lt"/>
                <a:ea typeface="+mn-ea"/>
                <a:cs typeface="+mn-cs"/>
              </a:rPr>
              <a:t>int </a:t>
            </a:r>
            <a:r>
              <a:rPr lang="en-US" sz="1700" b="1" dirty="0" err="1">
                <a:solidFill>
                  <a:srgbClr val="006600"/>
                </a:solidFill>
                <a:latin typeface="+mn-lt"/>
                <a:ea typeface="+mn-ea"/>
                <a:cs typeface="+mn-cs"/>
              </a:rPr>
              <a:t>grp_id</a:t>
            </a:r>
            <a:r>
              <a:rPr lang="en-US" sz="1700" b="1" dirty="0">
                <a:solidFill>
                  <a:srgbClr val="006600"/>
                </a:solidFill>
                <a:latin typeface="+mn-lt"/>
                <a:ea typeface="+mn-ea"/>
                <a:cs typeface="+mn-cs"/>
              </a:rPr>
              <a:t>;</a:t>
            </a:r>
          </a:p>
          <a:p>
            <a:pPr lvl="1" algn="just" eaLnBrk="1">
              <a:spcBef>
                <a:spcPts val="600"/>
              </a:spcBef>
              <a:spcAft>
                <a:spcPts val="293"/>
              </a:spcAft>
            </a:pPr>
            <a:r>
              <a:rPr lang="en-US" sz="1700" b="1" dirty="0">
                <a:solidFill>
                  <a:srgbClr val="006600"/>
                </a:solidFill>
                <a:latin typeface="+mn-lt"/>
                <a:ea typeface="+mn-ea"/>
                <a:cs typeface="+mn-cs"/>
              </a:rPr>
              <a:t>char </a:t>
            </a:r>
            <a:r>
              <a:rPr lang="en-US" sz="1700" b="1" dirty="0" err="1">
                <a:solidFill>
                  <a:srgbClr val="006600"/>
                </a:solidFill>
                <a:latin typeface="+mn-lt"/>
                <a:ea typeface="+mn-ea"/>
                <a:cs typeface="+mn-cs"/>
              </a:rPr>
              <a:t>grp_name</a:t>
            </a:r>
            <a:r>
              <a:rPr lang="en-US" sz="1700" b="1" dirty="0">
                <a:solidFill>
                  <a:srgbClr val="006600"/>
                </a:solidFill>
                <a:latin typeface="+mn-lt"/>
                <a:ea typeface="+mn-ea"/>
                <a:cs typeface="+mn-cs"/>
              </a:rPr>
              <a:t>[10];</a:t>
            </a:r>
          </a:p>
          <a:p>
            <a:pPr lvl="1" algn="just" eaLnBrk="1">
              <a:spcBef>
                <a:spcPts val="600"/>
              </a:spcBef>
              <a:spcAft>
                <a:spcPts val="293"/>
              </a:spcAft>
            </a:pPr>
            <a:r>
              <a:rPr lang="en-US" sz="1700" b="1" dirty="0">
                <a:solidFill>
                  <a:srgbClr val="006600"/>
                </a:solidFill>
                <a:latin typeface="+mn-lt"/>
                <a:ea typeface="+mn-ea"/>
                <a:cs typeface="+mn-cs"/>
              </a:rPr>
              <a:t>};</a:t>
            </a:r>
          </a:p>
          <a:p>
            <a:pPr lvl="1" algn="just" eaLnBrk="1">
              <a:spcBef>
                <a:spcPts val="600"/>
              </a:spcBef>
              <a:spcAft>
                <a:spcPts val="293"/>
              </a:spcAft>
            </a:pPr>
            <a:r>
              <a:rPr lang="en-US" sz="1700" b="1" dirty="0">
                <a:solidFill>
                  <a:srgbClr val="006600"/>
                </a:solidFill>
                <a:latin typeface="+mn-lt"/>
                <a:ea typeface="+mn-ea"/>
                <a:cs typeface="+mn-cs"/>
              </a:rPr>
              <a:t>struct employee {</a:t>
            </a:r>
          </a:p>
          <a:p>
            <a:pPr lvl="1" algn="just" eaLnBrk="1">
              <a:spcBef>
                <a:spcPts val="600"/>
              </a:spcBef>
              <a:spcAft>
                <a:spcPts val="293"/>
              </a:spcAft>
            </a:pPr>
            <a:r>
              <a:rPr lang="en-US" sz="1700" b="1" dirty="0">
                <a:solidFill>
                  <a:srgbClr val="006600"/>
                </a:solidFill>
                <a:latin typeface="+mn-lt"/>
                <a:ea typeface="+mn-ea"/>
                <a:cs typeface="+mn-cs"/>
              </a:rPr>
              <a:t>   int id;</a:t>
            </a:r>
          </a:p>
          <a:p>
            <a:pPr lvl="1" algn="just" eaLnBrk="1">
              <a:spcBef>
                <a:spcPts val="600"/>
              </a:spcBef>
              <a:spcAft>
                <a:spcPts val="293"/>
              </a:spcAft>
            </a:pPr>
            <a:r>
              <a:rPr lang="en-US" sz="1700" b="1" dirty="0">
                <a:solidFill>
                  <a:srgbClr val="006600"/>
                </a:solidFill>
                <a:latin typeface="+mn-lt"/>
                <a:ea typeface="+mn-ea"/>
                <a:cs typeface="+mn-cs"/>
              </a:rPr>
              <a:t>   char name[20];</a:t>
            </a:r>
          </a:p>
          <a:p>
            <a:pPr lvl="1" algn="just" eaLnBrk="1">
              <a:spcBef>
                <a:spcPts val="600"/>
              </a:spcBef>
              <a:spcAft>
                <a:spcPts val="293"/>
              </a:spcAft>
            </a:pPr>
            <a:r>
              <a:rPr lang="en-US" sz="1700" b="1" dirty="0">
                <a:solidFill>
                  <a:srgbClr val="006600"/>
                </a:solidFill>
                <a:latin typeface="+mn-lt"/>
                <a:ea typeface="+mn-ea"/>
                <a:cs typeface="+mn-cs"/>
              </a:rPr>
              <a:t>   float salary;</a:t>
            </a:r>
          </a:p>
          <a:p>
            <a:pPr lvl="1" algn="just" eaLnBrk="1">
              <a:spcBef>
                <a:spcPts val="600"/>
              </a:spcBef>
              <a:spcAft>
                <a:spcPts val="293"/>
              </a:spcAft>
            </a:pPr>
            <a:r>
              <a:rPr lang="en-US" sz="1700" b="1" dirty="0">
                <a:solidFill>
                  <a:srgbClr val="FF0000"/>
                </a:solidFill>
                <a:latin typeface="+mn-lt"/>
                <a:ea typeface="+mn-ea"/>
                <a:cs typeface="+mn-cs"/>
              </a:rPr>
              <a:t>   struct </a:t>
            </a:r>
            <a:r>
              <a:rPr lang="en-US" sz="1700" b="1" dirty="0" err="1">
                <a:solidFill>
                  <a:srgbClr val="FF0000"/>
                </a:solidFill>
                <a:latin typeface="+mn-lt"/>
                <a:ea typeface="+mn-ea"/>
                <a:cs typeface="+mn-cs"/>
              </a:rPr>
              <a:t>group_dtl</a:t>
            </a:r>
            <a:r>
              <a:rPr lang="en-US" sz="1700" b="1" dirty="0">
                <a:solidFill>
                  <a:srgbClr val="FF0000"/>
                </a:solidFill>
                <a:latin typeface="+mn-lt"/>
                <a:ea typeface="+mn-ea"/>
                <a:cs typeface="+mn-cs"/>
              </a:rPr>
              <a:t> </a:t>
            </a:r>
            <a:r>
              <a:rPr lang="en-US" sz="1700" b="1" dirty="0" err="1">
                <a:solidFill>
                  <a:srgbClr val="FF0000"/>
                </a:solidFill>
                <a:latin typeface="+mn-lt"/>
                <a:ea typeface="+mn-ea"/>
                <a:cs typeface="+mn-cs"/>
              </a:rPr>
              <a:t>grp_dtl</a:t>
            </a:r>
            <a:r>
              <a:rPr lang="en-US" sz="1700" b="1" dirty="0">
                <a:solidFill>
                  <a:srgbClr val="FF0000"/>
                </a:solidFill>
                <a:latin typeface="+mn-lt"/>
                <a:ea typeface="+mn-ea"/>
                <a:cs typeface="+mn-cs"/>
              </a:rPr>
              <a:t>;</a:t>
            </a:r>
          </a:p>
          <a:p>
            <a:pPr lvl="1" algn="just" eaLnBrk="1">
              <a:spcBef>
                <a:spcPts val="600"/>
              </a:spcBef>
              <a:spcAft>
                <a:spcPts val="293"/>
              </a:spcAft>
            </a:pPr>
            <a:r>
              <a:rPr lang="en-US" sz="1700" b="1" dirty="0">
                <a:solidFill>
                  <a:srgbClr val="006600"/>
                </a:solidFill>
                <a:latin typeface="+mn-lt"/>
                <a:ea typeface="+mn-ea"/>
                <a:cs typeface="+mn-cs"/>
              </a:rPr>
              <a:t> };</a:t>
            </a:r>
          </a:p>
        </p:txBody>
      </p:sp>
      <p:sp>
        <p:nvSpPr>
          <p:cNvPr id="2" name="TextBox 1">
            <a:extLst>
              <a:ext uri="{FF2B5EF4-FFF2-40B4-BE49-F238E27FC236}">
                <a16:creationId xmlns:a16="http://schemas.microsoft.com/office/drawing/2014/main" xmlns="" id="{C9E163F8-5919-449D-9F3F-347FF641B5FC}"/>
              </a:ext>
            </a:extLst>
          </p:cNvPr>
          <p:cNvSpPr txBox="1"/>
          <p:nvPr/>
        </p:nvSpPr>
        <p:spPr>
          <a:xfrm>
            <a:off x="2971800" y="1512332"/>
            <a:ext cx="6096000" cy="5421868"/>
          </a:xfrm>
          <a:prstGeom prst="rect">
            <a:avLst/>
          </a:prstGeom>
          <a:noFill/>
          <a:ln>
            <a:noFill/>
          </a:ln>
          <a:effectLst/>
        </p:spPr>
        <p:txBody>
          <a:bodyPr lIns="0" tIns="20900" rIns="0" bIns="0"/>
          <a:lstStyle>
            <a:defPPr>
              <a:defRPr lang="en-US"/>
            </a:defPPr>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1pPr>
            <a:lvl2pPr lvl="1" algn="just" eaLnBrk="1">
              <a:spcBef>
                <a:spcPts val="1500"/>
              </a:spcBef>
              <a:spcAft>
                <a:spcPts val="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700" b="1">
                <a:solidFill>
                  <a:srgbClr val="006600"/>
                </a:solidFill>
                <a:latin typeface="+mn-lt"/>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pPr lvl="1">
              <a:spcBef>
                <a:spcPts val="600"/>
              </a:spcBef>
            </a:pPr>
            <a:r>
              <a:rPr lang="en-US" dirty="0"/>
              <a:t>int main()</a:t>
            </a:r>
          </a:p>
          <a:p>
            <a:pPr lvl="1">
              <a:spcBef>
                <a:spcPts val="600"/>
              </a:spcBef>
            </a:pPr>
            <a:r>
              <a:rPr lang="en-US" dirty="0"/>
              <a:t> {</a:t>
            </a:r>
          </a:p>
          <a:p>
            <a:pPr lvl="1">
              <a:spcBef>
                <a:spcPts val="600"/>
              </a:spcBef>
            </a:pPr>
            <a:r>
              <a:rPr lang="en-US" dirty="0"/>
              <a:t>        struct employee emp1;</a:t>
            </a:r>
          </a:p>
          <a:p>
            <a:pPr lvl="1">
              <a:spcBef>
                <a:spcPts val="600"/>
              </a:spcBef>
            </a:pPr>
            <a:r>
              <a:rPr lang="en-US" dirty="0"/>
              <a:t>        emp1.id=1;</a:t>
            </a:r>
          </a:p>
          <a:p>
            <a:pPr lvl="1">
              <a:spcBef>
                <a:spcPts val="600"/>
              </a:spcBef>
            </a:pPr>
            <a:r>
              <a:rPr lang="en-US" dirty="0"/>
              <a:t>        </a:t>
            </a:r>
            <a:r>
              <a:rPr lang="en-US" dirty="0" err="1"/>
              <a:t>strcpy</a:t>
            </a:r>
            <a:r>
              <a:rPr lang="en-US" dirty="0"/>
              <a:t>(emp1.name, "Ravi");</a:t>
            </a:r>
          </a:p>
          <a:p>
            <a:pPr lvl="1">
              <a:spcBef>
                <a:spcPts val="600"/>
              </a:spcBef>
            </a:pPr>
            <a:r>
              <a:rPr lang="en-US" dirty="0"/>
              <a:t>        emp1.salary = 25234.5;</a:t>
            </a:r>
          </a:p>
          <a:p>
            <a:pPr lvl="1">
              <a:spcBef>
                <a:spcPts val="600"/>
              </a:spcBef>
            </a:pPr>
            <a:r>
              <a:rPr lang="en-US" dirty="0"/>
              <a:t>        emp1.grp_dtl.grp_id=1;</a:t>
            </a:r>
          </a:p>
          <a:p>
            <a:pPr lvl="1">
              <a:spcBef>
                <a:spcPts val="600"/>
              </a:spcBef>
            </a:pPr>
            <a:r>
              <a:rPr lang="en-US" dirty="0"/>
              <a:t>        </a:t>
            </a:r>
            <a:r>
              <a:rPr lang="en-US" dirty="0" err="1"/>
              <a:t>strcpy</a:t>
            </a:r>
            <a:r>
              <a:rPr lang="en-US" dirty="0"/>
              <a:t>(emp1.grp_dtl.grp_name,"embeded");;</a:t>
            </a:r>
          </a:p>
          <a:p>
            <a:pPr lvl="1">
              <a:spcBef>
                <a:spcPts val="600"/>
              </a:spcBef>
            </a:pPr>
            <a:r>
              <a:rPr lang="en-US" dirty="0"/>
              <a:t>        </a:t>
            </a:r>
            <a:r>
              <a:rPr lang="en-US" dirty="0" err="1"/>
              <a:t>printf</a:t>
            </a:r>
            <a:r>
              <a:rPr lang="en-US" dirty="0"/>
              <a:t>(" Emp id  is: %d \n", emp1.id);</a:t>
            </a:r>
          </a:p>
          <a:p>
            <a:pPr lvl="1">
              <a:spcBef>
                <a:spcPts val="600"/>
              </a:spcBef>
            </a:pPr>
            <a:r>
              <a:rPr lang="en-US" dirty="0"/>
              <a:t>        </a:t>
            </a:r>
            <a:r>
              <a:rPr lang="en-US" dirty="0" err="1"/>
              <a:t>printf</a:t>
            </a:r>
            <a:r>
              <a:rPr lang="en-US" dirty="0"/>
              <a:t>(" Emp Name is: %s \n", emp1.name);</a:t>
            </a:r>
          </a:p>
          <a:p>
            <a:pPr lvl="1">
              <a:spcBef>
                <a:spcPts val="600"/>
              </a:spcBef>
            </a:pPr>
            <a:r>
              <a:rPr lang="en-US" dirty="0"/>
              <a:t>        </a:t>
            </a:r>
            <a:r>
              <a:rPr lang="en-US" dirty="0" err="1"/>
              <a:t>printf</a:t>
            </a:r>
            <a:r>
              <a:rPr lang="en-US" dirty="0"/>
              <a:t>(" Emp salary is: %f \n", emp1.salary);</a:t>
            </a:r>
          </a:p>
          <a:p>
            <a:pPr lvl="1">
              <a:spcBef>
                <a:spcPts val="600"/>
              </a:spcBef>
            </a:pPr>
            <a:r>
              <a:rPr lang="en-US" dirty="0">
                <a:solidFill>
                  <a:srgbClr val="FF0000"/>
                </a:solidFill>
              </a:rPr>
              <a:t>        </a:t>
            </a:r>
            <a:r>
              <a:rPr lang="en-US" dirty="0" err="1">
                <a:solidFill>
                  <a:srgbClr val="FF0000"/>
                </a:solidFill>
              </a:rPr>
              <a:t>printf</a:t>
            </a:r>
            <a:r>
              <a:rPr lang="en-US" dirty="0">
                <a:solidFill>
                  <a:srgbClr val="FF0000"/>
                </a:solidFill>
              </a:rPr>
              <a:t>(" Emp group id is: %d \n", emp1.grp_dtl.grp_id);</a:t>
            </a:r>
          </a:p>
          <a:p>
            <a:pPr lvl="1">
              <a:spcBef>
                <a:spcPts val="600"/>
              </a:spcBef>
            </a:pPr>
            <a:r>
              <a:rPr lang="en-US" dirty="0">
                <a:solidFill>
                  <a:srgbClr val="FF0000"/>
                </a:solidFill>
              </a:rPr>
              <a:t>        </a:t>
            </a:r>
            <a:r>
              <a:rPr lang="en-US" dirty="0" err="1">
                <a:solidFill>
                  <a:srgbClr val="FF0000"/>
                </a:solidFill>
              </a:rPr>
              <a:t>printf</a:t>
            </a:r>
            <a:r>
              <a:rPr lang="en-US" dirty="0">
                <a:solidFill>
                  <a:srgbClr val="FF0000"/>
                </a:solidFill>
              </a:rPr>
              <a:t>(" Emp group name is: %s \n", emp1.grp_dtl.grp_name);</a:t>
            </a:r>
          </a:p>
          <a:p>
            <a:pPr lvl="1">
              <a:spcBef>
                <a:spcPts val="600"/>
              </a:spcBef>
            </a:pPr>
            <a:r>
              <a:rPr lang="en-US" dirty="0"/>
              <a:t>        return 0;</a:t>
            </a:r>
          </a:p>
          <a:p>
            <a:pPr lvl="1">
              <a:spcBef>
                <a:spcPts val="600"/>
              </a:spcBef>
            </a:pPr>
            <a:r>
              <a:rPr lang="en-US" dirty="0"/>
              <a:t> }</a:t>
            </a:r>
          </a:p>
        </p:txBody>
      </p:sp>
      <p:sp>
        <p:nvSpPr>
          <p:cNvPr id="5" name="TextBox 4">
            <a:extLst>
              <a:ext uri="{FF2B5EF4-FFF2-40B4-BE49-F238E27FC236}">
                <a16:creationId xmlns:a16="http://schemas.microsoft.com/office/drawing/2014/main" xmlns="" id="{45CEDBCC-5924-497E-8178-662B21620199}"/>
              </a:ext>
            </a:extLst>
          </p:cNvPr>
          <p:cNvSpPr txBox="1"/>
          <p:nvPr/>
        </p:nvSpPr>
        <p:spPr>
          <a:xfrm>
            <a:off x="685800" y="1143000"/>
            <a:ext cx="6553200" cy="369332"/>
          </a:xfrm>
          <a:prstGeom prst="rect">
            <a:avLst/>
          </a:prstGeom>
          <a:noFill/>
        </p:spPr>
        <p:txBody>
          <a:bodyPr wrap="square" rtlCol="0">
            <a:spAutoFit/>
          </a:bodyPr>
          <a:lstStyle/>
          <a:p>
            <a:endParaRPr lang="en-IN" dirty="0"/>
          </a:p>
        </p:txBody>
      </p:sp>
      <p:sp>
        <p:nvSpPr>
          <p:cNvPr id="8" name="Rectangle 43"/>
          <p:cNvSpPr>
            <a:spLocks noChangeArrowheads="1"/>
          </p:cNvSpPr>
          <p:nvPr/>
        </p:nvSpPr>
        <p:spPr bwMode="auto">
          <a:xfrm>
            <a:off x="4953000" y="469900"/>
            <a:ext cx="9144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Ravi</a:t>
            </a:r>
            <a:endParaRPr lang="en-US" dirty="0"/>
          </a:p>
        </p:txBody>
      </p:sp>
      <p:grpSp>
        <p:nvGrpSpPr>
          <p:cNvPr id="9" name="Group 44"/>
          <p:cNvGrpSpPr>
            <a:grpSpLocks/>
          </p:cNvGrpSpPr>
          <p:nvPr/>
        </p:nvGrpSpPr>
        <p:grpSpPr bwMode="auto">
          <a:xfrm>
            <a:off x="3886200" y="469900"/>
            <a:ext cx="1066800" cy="609600"/>
            <a:chOff x="1728" y="2880"/>
            <a:chExt cx="384" cy="384"/>
          </a:xfrm>
        </p:grpSpPr>
        <p:sp>
          <p:nvSpPr>
            <p:cNvPr id="10"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11" name="Text Box 46"/>
            <p:cNvSpPr txBox="1">
              <a:spLocks noChangeArrowheads="1"/>
            </p:cNvSpPr>
            <p:nvPr/>
          </p:nvSpPr>
          <p:spPr bwMode="auto">
            <a:xfrm>
              <a:off x="1869" y="2966"/>
              <a:ext cx="112"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1</a:t>
              </a:r>
              <a:endParaRPr lang="en-US" altLang="zh-CN" b="0" dirty="0">
                <a:solidFill>
                  <a:schemeClr val="bg1"/>
                </a:solidFill>
                <a:latin typeface="Tahoma" pitchFamily="34" charset="0"/>
                <a:ea typeface="宋体" pitchFamily="2" charset="-122"/>
              </a:endParaRPr>
            </a:p>
          </p:txBody>
        </p:sp>
      </p:grpSp>
      <p:sp>
        <p:nvSpPr>
          <p:cNvPr id="12" name="Text Box 51"/>
          <p:cNvSpPr txBox="1">
            <a:spLocks noChangeArrowheads="1"/>
          </p:cNvSpPr>
          <p:nvPr/>
        </p:nvSpPr>
        <p:spPr bwMode="auto">
          <a:xfrm>
            <a:off x="4089400" y="1157288"/>
            <a:ext cx="6858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id</a:t>
            </a:r>
            <a:endParaRPr lang="en-US" altLang="zh-CN" sz="1800" dirty="0">
              <a:ea typeface="宋体" pitchFamily="2" charset="-122"/>
            </a:endParaRPr>
          </a:p>
        </p:txBody>
      </p:sp>
      <p:sp>
        <p:nvSpPr>
          <p:cNvPr id="13" name="Text Box 53"/>
          <p:cNvSpPr txBox="1">
            <a:spLocks noChangeArrowheads="1"/>
          </p:cNvSpPr>
          <p:nvPr/>
        </p:nvSpPr>
        <p:spPr bwMode="auto">
          <a:xfrm>
            <a:off x="4927600" y="115728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name</a:t>
            </a:r>
            <a:endParaRPr lang="en-US" altLang="zh-CN" sz="1800" dirty="0">
              <a:ea typeface="宋体" pitchFamily="2" charset="-122"/>
            </a:endParaRPr>
          </a:p>
        </p:txBody>
      </p:sp>
      <p:sp>
        <p:nvSpPr>
          <p:cNvPr id="14" name="Rectangle 54"/>
          <p:cNvSpPr>
            <a:spLocks noChangeArrowheads="1"/>
          </p:cNvSpPr>
          <p:nvPr/>
        </p:nvSpPr>
        <p:spPr bwMode="auto">
          <a:xfrm>
            <a:off x="3581400" y="381000"/>
            <a:ext cx="5486400" cy="1143000"/>
          </a:xfrm>
          <a:prstGeom prst="rect">
            <a:avLst/>
          </a:prstGeom>
          <a:noFill/>
          <a:ln w="31750">
            <a:solidFill>
              <a:schemeClr val="folHlink"/>
            </a:solidFill>
            <a:miter lim="800000"/>
            <a:headEnd type="none" w="sm" len="sm"/>
            <a:tailEnd type="none" w="sm" len="sm"/>
          </a:ln>
          <a:effectLst/>
        </p:spPr>
        <p:txBody>
          <a:bodyPr wrap="none" anchor="ctr"/>
          <a:lstStyle/>
          <a:p>
            <a:endParaRPr lang="en-US"/>
          </a:p>
        </p:txBody>
      </p:sp>
      <p:sp>
        <p:nvSpPr>
          <p:cNvPr id="15" name="Text Box 55"/>
          <p:cNvSpPr txBox="1">
            <a:spLocks noChangeArrowheads="1"/>
          </p:cNvSpPr>
          <p:nvPr/>
        </p:nvSpPr>
        <p:spPr bwMode="auto">
          <a:xfrm>
            <a:off x="2819400" y="304800"/>
            <a:ext cx="8382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Emp1</a:t>
            </a:r>
            <a:endParaRPr lang="en-US" altLang="zh-CN" sz="1800" dirty="0">
              <a:ea typeface="宋体" pitchFamily="2" charset="-122"/>
            </a:endParaRPr>
          </a:p>
        </p:txBody>
      </p:sp>
      <p:grpSp>
        <p:nvGrpSpPr>
          <p:cNvPr id="17" name="Group 44"/>
          <p:cNvGrpSpPr>
            <a:grpSpLocks/>
          </p:cNvGrpSpPr>
          <p:nvPr/>
        </p:nvGrpSpPr>
        <p:grpSpPr bwMode="auto">
          <a:xfrm>
            <a:off x="5892800" y="457200"/>
            <a:ext cx="1066800" cy="609600"/>
            <a:chOff x="1728" y="2880"/>
            <a:chExt cx="384" cy="384"/>
          </a:xfrm>
        </p:grpSpPr>
        <p:sp>
          <p:nvSpPr>
            <p:cNvPr id="18"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19" name="Text Box 46"/>
            <p:cNvSpPr txBox="1">
              <a:spLocks noChangeArrowheads="1"/>
            </p:cNvSpPr>
            <p:nvPr/>
          </p:nvSpPr>
          <p:spPr bwMode="auto">
            <a:xfrm>
              <a:off x="1743" y="2966"/>
              <a:ext cx="365"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25234.5</a:t>
              </a:r>
              <a:endParaRPr lang="en-US" altLang="zh-CN" b="0" dirty="0">
                <a:solidFill>
                  <a:schemeClr val="bg1"/>
                </a:solidFill>
                <a:latin typeface="Tahoma" pitchFamily="34" charset="0"/>
                <a:ea typeface="宋体" pitchFamily="2" charset="-122"/>
              </a:endParaRPr>
            </a:p>
          </p:txBody>
        </p:sp>
      </p:grpSp>
      <p:sp>
        <p:nvSpPr>
          <p:cNvPr id="20" name="Text Box 51"/>
          <p:cNvSpPr txBox="1">
            <a:spLocks noChangeArrowheads="1"/>
          </p:cNvSpPr>
          <p:nvPr/>
        </p:nvSpPr>
        <p:spPr bwMode="auto">
          <a:xfrm>
            <a:off x="5867400" y="114458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salary</a:t>
            </a:r>
            <a:endParaRPr lang="en-US" altLang="zh-CN" sz="1800" dirty="0">
              <a:ea typeface="宋体" pitchFamily="2" charset="-122"/>
            </a:endParaRPr>
          </a:p>
        </p:txBody>
      </p:sp>
      <p:sp>
        <p:nvSpPr>
          <p:cNvPr id="21" name="Text Box 53"/>
          <p:cNvSpPr txBox="1">
            <a:spLocks noChangeArrowheads="1"/>
          </p:cNvSpPr>
          <p:nvPr/>
        </p:nvSpPr>
        <p:spPr bwMode="auto">
          <a:xfrm>
            <a:off x="6934200" y="1219200"/>
            <a:ext cx="1447800" cy="307777"/>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400" dirty="0" err="1" smtClean="0">
                <a:ea typeface="宋体" pitchFamily="2" charset="-122"/>
              </a:rPr>
              <a:t>Group_dtl</a:t>
            </a:r>
            <a:endParaRPr lang="en-US" altLang="zh-CN" sz="1400" dirty="0">
              <a:ea typeface="宋体" pitchFamily="2" charset="-122"/>
            </a:endParaRPr>
          </a:p>
        </p:txBody>
      </p:sp>
      <p:sp>
        <p:nvSpPr>
          <p:cNvPr id="22" name="Rectangle 43"/>
          <p:cNvSpPr>
            <a:spLocks noChangeArrowheads="1"/>
          </p:cNvSpPr>
          <p:nvPr/>
        </p:nvSpPr>
        <p:spPr bwMode="auto">
          <a:xfrm>
            <a:off x="7620000" y="533400"/>
            <a:ext cx="1295400" cy="457200"/>
          </a:xfrm>
          <a:prstGeom prst="rect">
            <a:avLst/>
          </a:prstGeom>
          <a:solidFill>
            <a:schemeClr val="bg1">
              <a:lumMod val="85000"/>
            </a:schemeClr>
          </a:solidFill>
          <a:ln w="28575">
            <a:solidFill>
              <a:schemeClr val="tx1"/>
            </a:solidFill>
            <a:miter lim="800000"/>
            <a:headEnd/>
            <a:tailEnd/>
          </a:ln>
          <a:effectLst/>
        </p:spPr>
        <p:txBody>
          <a:bodyPr wrap="none" anchor="ctr"/>
          <a:lstStyle/>
          <a:p>
            <a:r>
              <a:rPr lang="en-US" dirty="0" smtClean="0"/>
              <a:t>Embedded</a:t>
            </a:r>
            <a:endParaRPr lang="en-US" dirty="0"/>
          </a:p>
        </p:txBody>
      </p:sp>
      <p:sp>
        <p:nvSpPr>
          <p:cNvPr id="23" name="Rectangle 43"/>
          <p:cNvSpPr>
            <a:spLocks noChangeArrowheads="1"/>
          </p:cNvSpPr>
          <p:nvPr/>
        </p:nvSpPr>
        <p:spPr bwMode="auto">
          <a:xfrm>
            <a:off x="7086600" y="533400"/>
            <a:ext cx="533400" cy="457200"/>
          </a:xfrm>
          <a:prstGeom prst="rect">
            <a:avLst/>
          </a:prstGeom>
          <a:solidFill>
            <a:srgbClr val="92D050"/>
          </a:solidFill>
          <a:ln w="28575">
            <a:solidFill>
              <a:schemeClr val="tx1"/>
            </a:solidFill>
            <a:miter lim="800000"/>
            <a:headEnd/>
            <a:tailEnd/>
          </a:ln>
          <a:effectLst/>
        </p:spPr>
        <p:txBody>
          <a:bodyPr wrap="none" anchor="ctr"/>
          <a:lstStyle/>
          <a:p>
            <a:r>
              <a:rPr lang="en-US" dirty="0" smtClean="0"/>
              <a:t>1</a:t>
            </a:r>
            <a:endParaRPr lang="en-US" dirty="0"/>
          </a:p>
        </p:txBody>
      </p:sp>
      <p:sp>
        <p:nvSpPr>
          <p:cNvPr id="25" name="TextBox 24"/>
          <p:cNvSpPr txBox="1"/>
          <p:nvPr/>
        </p:nvSpPr>
        <p:spPr>
          <a:xfrm>
            <a:off x="7086600" y="990600"/>
            <a:ext cx="1752600" cy="307777"/>
          </a:xfrm>
          <a:prstGeom prst="rect">
            <a:avLst/>
          </a:prstGeom>
          <a:noFill/>
        </p:spPr>
        <p:txBody>
          <a:bodyPr wrap="square" rtlCol="0">
            <a:spAutoFit/>
          </a:bodyPr>
          <a:lstStyle/>
          <a:p>
            <a:r>
              <a:rPr lang="en-US" sz="1400" b="1" dirty="0" err="1" smtClean="0"/>
              <a:t>Grp_id</a:t>
            </a:r>
            <a:r>
              <a:rPr lang="en-US" sz="1400" b="1" dirty="0" smtClean="0"/>
              <a:t>   </a:t>
            </a:r>
            <a:r>
              <a:rPr lang="en-US" sz="1400" b="1" dirty="0" err="1" smtClean="0"/>
              <a:t>grp_name</a:t>
            </a:r>
            <a:endParaRPr lang="en-US" sz="1400" b="1" dirty="0"/>
          </a:p>
        </p:txBody>
      </p:sp>
    </p:spTree>
    <p:extLst>
      <p:ext uri="{BB962C8B-B14F-4D97-AF65-F5344CB8AC3E}">
        <p14:creationId xmlns:p14="http://schemas.microsoft.com/office/powerpoint/2010/main" xmlns="" val="19217874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animBg="1"/>
      <p:bldP spid="22" grpId="0" animBg="1"/>
      <p:bldP spid="23"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verygood">
  <a:themeElements>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TP001136799</AuthoringAssetId>
    <AssetId xmlns="145c5697-5eb5-440b-b2f1-a8273fb59250">TS001136799</AssetId>
  </documentManagement>
</p:properties>
</file>

<file path=customXml/itemProps1.xml><?xml version="1.0" encoding="utf-8"?>
<ds:datastoreItem xmlns:ds="http://schemas.openxmlformats.org/officeDocument/2006/customXml" ds:itemID="{086B320C-784B-48CF-9387-8B12FE18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8211FA-ADA8-4F3C-AC46-3F760DFB4F3C}">
  <ds:schemaRefs>
    <ds:schemaRef ds:uri="http://schemas.microsoft.com/office/2006/metadata/longProperties"/>
  </ds:schemaRefs>
</ds:datastoreItem>
</file>

<file path=customXml/itemProps3.xml><?xml version="1.0" encoding="utf-8"?>
<ds:datastoreItem xmlns:ds="http://schemas.openxmlformats.org/officeDocument/2006/customXml" ds:itemID="{8B8B300C-072C-44B9-9187-A98E9B7B3914}">
  <ds:schemaRefs>
    <ds:schemaRef ds:uri="http://schemas.microsoft.com/sharepoint/v3/contenttype/forms"/>
  </ds:schemaRefs>
</ds:datastoreItem>
</file>

<file path=customXml/itemProps4.xml><?xml version="1.0" encoding="utf-8"?>
<ds:datastoreItem xmlns:ds="http://schemas.openxmlformats.org/officeDocument/2006/customXml" ds:itemID="{E7145063-8963-4F41-8ED0-702CABF182ED}">
  <ds:schemaRefs>
    <ds:schemaRef ds:uri="http://purl.org/dc/terms/"/>
    <ds:schemaRef ds:uri="http://schemas.openxmlformats.org/package/2006/metadata/core-properties"/>
    <ds:schemaRef ds:uri="145c5697-5eb5-440b-b2f1-a8273fb59250"/>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verygood</Template>
  <TotalTime>12369</TotalTime>
  <Words>3196</Words>
  <Application>Microsoft Office PowerPoint</Application>
  <PresentationFormat>On-screen Show (4:3)</PresentationFormat>
  <Paragraphs>932</Paragraphs>
  <Slides>38</Slides>
  <Notes>29</Notes>
  <HiddenSlides>8</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verygood</vt:lpstr>
      <vt:lpstr>Title &amp; Subtitle copy</vt:lpstr>
      <vt:lpstr>Slide 1</vt:lpstr>
      <vt:lpstr>Slide 2</vt:lpstr>
      <vt:lpstr>Slide 3</vt:lpstr>
      <vt:lpstr>Structures</vt:lpstr>
      <vt:lpstr>Structures - Example</vt:lpstr>
      <vt:lpstr>Structures - Rules</vt:lpstr>
      <vt:lpstr>Structures </vt:lpstr>
      <vt:lpstr>Structures </vt:lpstr>
      <vt:lpstr>Nested Structures </vt:lpstr>
      <vt:lpstr>Array of structures</vt:lpstr>
      <vt:lpstr>Array of structures…</vt:lpstr>
      <vt:lpstr>Array of structures…</vt:lpstr>
      <vt:lpstr>Structures and functions </vt:lpstr>
      <vt:lpstr>Structures and pointers </vt:lpstr>
      <vt:lpstr>Pointer to the array of structures</vt:lpstr>
      <vt:lpstr>Pointer to the array of structures…</vt:lpstr>
      <vt:lpstr>Using typedef</vt:lpstr>
      <vt:lpstr>Assignments</vt:lpstr>
      <vt:lpstr>Slide 19</vt:lpstr>
      <vt:lpstr>Bitwise Operations</vt:lpstr>
      <vt:lpstr>Bitwise Operations in Integers</vt:lpstr>
      <vt:lpstr>Bitwise Operations in Integers…</vt:lpstr>
      <vt:lpstr>Examples - &amp;, |, ^ and ~</vt:lpstr>
      <vt:lpstr>Example - Left Shift (&lt;&lt;)</vt:lpstr>
      <vt:lpstr>Slide 25</vt:lpstr>
      <vt:lpstr>Bit manipulations - Two Approaches</vt:lpstr>
      <vt:lpstr>Slide 27</vt:lpstr>
      <vt:lpstr>Using #define – Printer Status Register</vt:lpstr>
      <vt:lpstr>Using #define – Key points</vt:lpstr>
      <vt:lpstr>Bit-fields</vt:lpstr>
      <vt:lpstr>Bit-fields – Points to be noted</vt:lpstr>
      <vt:lpstr>Slide 32</vt:lpstr>
      <vt:lpstr>Slide 33</vt:lpstr>
      <vt:lpstr>Introduction</vt:lpstr>
      <vt:lpstr>Declaration of Unions</vt:lpstr>
      <vt:lpstr>Memory allocation in Unions</vt:lpstr>
      <vt:lpstr>Example</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CDAC1</dc:creator>
  <cp:lastModifiedBy>mahendra</cp:lastModifiedBy>
  <cp:revision>4531</cp:revision>
  <dcterms:created xsi:type="dcterms:W3CDTF">2012-06-25T07:19:09Z</dcterms:created>
  <dcterms:modified xsi:type="dcterms:W3CDTF">2022-03-22T03:52:21Z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with animation (Blue bars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with animation (Blue bars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79;#Template 12;#66;#PowerPoint - Design Templt 2003;#67;#PowerPoint - Design Templt 12;#64;#PowerPoint 2003;#182;#Office XP;#65;#Microsoft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259288</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TP001136799</vt:lpwstr>
  </property>
  <property fmtid="{D5CDD505-2E9C-101B-9397-08002B2CF9AE}" pid="41" name="NumericAssetId">
    <vt:lpwstr/>
  </property>
  <property fmtid="{D5CDD505-2E9C-101B-9397-08002B2CF9AE}" pid="42" name="AppVer">
    <vt:lpwstr/>
  </property>
</Properties>
</file>