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3" r:id="rId6"/>
  </p:sldMasterIdLst>
  <p:notesMasterIdLst>
    <p:notesMasterId r:id="rId39"/>
  </p:notesMasterIdLst>
  <p:sldIdLst>
    <p:sldId id="1024" r:id="rId7"/>
    <p:sldId id="934" r:id="rId8"/>
    <p:sldId id="795" r:id="rId9"/>
    <p:sldId id="1148" r:id="rId10"/>
    <p:sldId id="641" r:id="rId11"/>
    <p:sldId id="1150" r:id="rId12"/>
    <p:sldId id="682" r:id="rId13"/>
    <p:sldId id="684" r:id="rId14"/>
    <p:sldId id="835" r:id="rId15"/>
    <p:sldId id="685" r:id="rId16"/>
    <p:sldId id="686" r:id="rId17"/>
    <p:sldId id="837" r:id="rId18"/>
    <p:sldId id="843" r:id="rId19"/>
    <p:sldId id="838" r:id="rId20"/>
    <p:sldId id="687" r:id="rId21"/>
    <p:sldId id="1026" r:id="rId22"/>
    <p:sldId id="848" r:id="rId23"/>
    <p:sldId id="984" r:id="rId24"/>
    <p:sldId id="982" r:id="rId25"/>
    <p:sldId id="688" r:id="rId26"/>
    <p:sldId id="849" r:id="rId27"/>
    <p:sldId id="846" r:id="rId28"/>
    <p:sldId id="1151" r:id="rId29"/>
    <p:sldId id="850" r:id="rId30"/>
    <p:sldId id="851" r:id="rId31"/>
    <p:sldId id="852" r:id="rId32"/>
    <p:sldId id="689" r:id="rId33"/>
    <p:sldId id="690" r:id="rId34"/>
    <p:sldId id="1152" r:id="rId35"/>
    <p:sldId id="691" r:id="rId36"/>
    <p:sldId id="693" r:id="rId37"/>
    <p:sldId id="1025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800000"/>
    <a:srgbClr val="006600"/>
    <a:srgbClr val="990099"/>
    <a:srgbClr val="7028C0"/>
    <a:srgbClr val="333300"/>
    <a:srgbClr val="CCCC00"/>
    <a:srgbClr val="FF9900"/>
    <a:srgbClr val="66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5" autoAdjust="0"/>
    <p:restoredTop sz="76521" autoAdjust="0"/>
  </p:normalViewPr>
  <p:slideViewPr>
    <p:cSldViewPr>
      <p:cViewPr varScale="1">
        <p:scale>
          <a:sx n="72" d="100"/>
          <a:sy n="72" d="100"/>
        </p:scale>
        <p:origin x="10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FF211082-3349-4743-A0D0-928F5114C287}"/>
    <pc:docChg chg="undo custSel addSld delSld modSld">
      <pc:chgData name="mahendra.cdac@gmail.com" userId="036982265d87b8e5" providerId="LiveId" clId="{FF211082-3349-4743-A0D0-928F5114C287}" dt="2021-05-19T05:24:18.594" v="471" actId="47"/>
      <pc:docMkLst>
        <pc:docMk/>
      </pc:docMkLst>
      <pc:sldChg chg="add">
        <pc:chgData name="mahendra.cdac@gmail.com" userId="036982265d87b8e5" providerId="LiveId" clId="{FF211082-3349-4743-A0D0-928F5114C287}" dt="2021-05-18T17:48:28.175" v="11"/>
        <pc:sldMkLst>
          <pc:docMk/>
          <pc:sldMk cId="0" sldId="641"/>
        </pc:sldMkLst>
      </pc:sldChg>
      <pc:sldChg chg="modSp mod">
        <pc:chgData name="mahendra.cdac@gmail.com" userId="036982265d87b8e5" providerId="LiveId" clId="{FF211082-3349-4743-A0D0-928F5114C287}" dt="2021-05-18T10:42:05.105" v="5" actId="20577"/>
        <pc:sldMkLst>
          <pc:docMk/>
          <pc:sldMk cId="3764916989" sldId="687"/>
        </pc:sldMkLst>
        <pc:spChg chg="mod">
          <ac:chgData name="mahendra.cdac@gmail.com" userId="036982265d87b8e5" providerId="LiveId" clId="{FF211082-3349-4743-A0D0-928F5114C287}" dt="2021-05-18T10:42:05.105" v="5" actId="20577"/>
          <ac:spMkLst>
            <pc:docMk/>
            <pc:sldMk cId="3764916989" sldId="687"/>
            <ac:spMk id="10243" creationId="{00000000-0000-0000-0000-000000000000}"/>
          </ac:spMkLst>
        </pc:spChg>
      </pc:sldChg>
      <pc:sldChg chg="modSp mod">
        <pc:chgData name="mahendra.cdac@gmail.com" userId="036982265d87b8e5" providerId="LiveId" clId="{FF211082-3349-4743-A0D0-928F5114C287}" dt="2021-05-18T10:46:05.343" v="8" actId="20577"/>
        <pc:sldMkLst>
          <pc:docMk/>
          <pc:sldMk cId="2906739431" sldId="688"/>
        </pc:sldMkLst>
        <pc:spChg chg="mod">
          <ac:chgData name="mahendra.cdac@gmail.com" userId="036982265d87b8e5" providerId="LiveId" clId="{FF211082-3349-4743-A0D0-928F5114C287}" dt="2021-05-18T10:46:05.343" v="8" actId="20577"/>
          <ac:spMkLst>
            <pc:docMk/>
            <pc:sldMk cId="2906739431" sldId="688"/>
            <ac:spMk id="2" creationId="{00000000-0000-0000-0000-000000000000}"/>
          </ac:spMkLst>
        </pc:spChg>
      </pc:sldChg>
      <pc:sldChg chg="modSp add mod">
        <pc:chgData name="mahendra.cdac@gmail.com" userId="036982265d87b8e5" providerId="LiveId" clId="{FF211082-3349-4743-A0D0-928F5114C287}" dt="2021-05-19T04:08:03.033" v="348" actId="13926"/>
        <pc:sldMkLst>
          <pc:docMk/>
          <pc:sldMk cId="536430195" sldId="795"/>
        </pc:sldMkLst>
        <pc:spChg chg="mod">
          <ac:chgData name="mahendra.cdac@gmail.com" userId="036982265d87b8e5" providerId="LiveId" clId="{FF211082-3349-4743-A0D0-928F5114C287}" dt="2021-05-19T04:08:03.033" v="348" actId="13926"/>
          <ac:spMkLst>
            <pc:docMk/>
            <pc:sldMk cId="536430195" sldId="795"/>
            <ac:spMk id="3" creationId="{00000000-0000-0000-0000-000000000000}"/>
          </ac:spMkLst>
        </pc:spChg>
      </pc:sldChg>
      <pc:sldChg chg="modSp mod">
        <pc:chgData name="mahendra.cdac@gmail.com" userId="036982265d87b8e5" providerId="LiveId" clId="{FF211082-3349-4743-A0D0-928F5114C287}" dt="2021-05-18T10:22:14.350" v="0" actId="6549"/>
        <pc:sldMkLst>
          <pc:docMk/>
          <pc:sldMk cId="4257913207" sldId="837"/>
        </pc:sldMkLst>
        <pc:spChg chg="mod">
          <ac:chgData name="mahendra.cdac@gmail.com" userId="036982265d87b8e5" providerId="LiveId" clId="{FF211082-3349-4743-A0D0-928F5114C287}" dt="2021-05-18T10:22:14.350" v="0" actId="6549"/>
          <ac:spMkLst>
            <pc:docMk/>
            <pc:sldMk cId="4257913207" sldId="837"/>
            <ac:spMk id="9219" creationId="{00000000-0000-0000-0000-000000000000}"/>
          </ac:spMkLst>
        </pc:spChg>
      </pc:sldChg>
      <pc:sldChg chg="del">
        <pc:chgData name="mahendra.cdac@gmail.com" userId="036982265d87b8e5" providerId="LiveId" clId="{FF211082-3349-4743-A0D0-928F5114C287}" dt="2021-05-18T12:14:54.763" v="10" actId="47"/>
        <pc:sldMkLst>
          <pc:docMk/>
          <pc:sldMk cId="3483429082" sldId="842"/>
        </pc:sldMkLst>
      </pc:sldChg>
      <pc:sldChg chg="modSp add del mod">
        <pc:chgData name="mahendra.cdac@gmail.com" userId="036982265d87b8e5" providerId="LiveId" clId="{FF211082-3349-4743-A0D0-928F5114C287}" dt="2021-05-19T04:22:13.491" v="469" actId="20577"/>
        <pc:sldMkLst>
          <pc:docMk/>
          <pc:sldMk cId="0" sldId="846"/>
        </pc:sldMkLst>
        <pc:spChg chg="mod">
          <ac:chgData name="mahendra.cdac@gmail.com" userId="036982265d87b8e5" providerId="LiveId" clId="{FF211082-3349-4743-A0D0-928F5114C287}" dt="2021-05-19T04:22:13.491" v="469" actId="20577"/>
          <ac:spMkLst>
            <pc:docMk/>
            <pc:sldMk cId="0" sldId="846"/>
            <ac:spMk id="20483" creationId="{0DC4296A-F425-44CB-8325-A9BE813612DE}"/>
          </ac:spMkLst>
        </pc:spChg>
      </pc:sldChg>
      <pc:sldChg chg="modSp mod">
        <pc:chgData name="mahendra.cdac@gmail.com" userId="036982265d87b8e5" providerId="LiveId" clId="{FF211082-3349-4743-A0D0-928F5114C287}" dt="2021-05-18T10:47:08.257" v="9" actId="255"/>
        <pc:sldMkLst>
          <pc:docMk/>
          <pc:sldMk cId="0" sldId="852"/>
        </pc:sldMkLst>
        <pc:spChg chg="mod">
          <ac:chgData name="mahendra.cdac@gmail.com" userId="036982265d87b8e5" providerId="LiveId" clId="{FF211082-3349-4743-A0D0-928F5114C287}" dt="2021-05-18T10:47:08.257" v="9" actId="255"/>
          <ac:spMkLst>
            <pc:docMk/>
            <pc:sldMk cId="0" sldId="852"/>
            <ac:spMk id="23555" creationId="{E09E4B67-B08D-4408-BE68-121F65C406D0}"/>
          </ac:spMkLst>
        </pc:spChg>
      </pc:sldChg>
      <pc:sldChg chg="add">
        <pc:chgData name="mahendra.cdac@gmail.com" userId="036982265d87b8e5" providerId="LiveId" clId="{FF211082-3349-4743-A0D0-928F5114C287}" dt="2021-05-18T17:48:28.175" v="11"/>
        <pc:sldMkLst>
          <pc:docMk/>
          <pc:sldMk cId="2043433544" sldId="1148"/>
        </pc:sldMkLst>
      </pc:sldChg>
      <pc:sldChg chg="add">
        <pc:chgData name="mahendra.cdac@gmail.com" userId="036982265d87b8e5" providerId="LiveId" clId="{FF211082-3349-4743-A0D0-928F5114C287}" dt="2021-05-18T17:48:28.175" v="11"/>
        <pc:sldMkLst>
          <pc:docMk/>
          <pc:sldMk cId="3425348823" sldId="1150"/>
        </pc:sldMkLst>
      </pc:sldChg>
      <pc:sldChg chg="modSp add mod">
        <pc:chgData name="mahendra.cdac@gmail.com" userId="036982265d87b8e5" providerId="LiveId" clId="{FF211082-3349-4743-A0D0-928F5114C287}" dt="2021-05-18T17:56:19.197" v="75" actId="313"/>
        <pc:sldMkLst>
          <pc:docMk/>
          <pc:sldMk cId="3679670168" sldId="1151"/>
        </pc:sldMkLst>
        <pc:spChg chg="mod">
          <ac:chgData name="mahendra.cdac@gmail.com" userId="036982265d87b8e5" providerId="LiveId" clId="{FF211082-3349-4743-A0D0-928F5114C287}" dt="2021-05-18T17:56:19.197" v="75" actId="313"/>
          <ac:spMkLst>
            <pc:docMk/>
            <pc:sldMk cId="3679670168" sldId="1151"/>
            <ac:spMk id="20483" creationId="{0DC4296A-F425-44CB-8325-A9BE813612DE}"/>
          </ac:spMkLst>
        </pc:spChg>
      </pc:sldChg>
      <pc:sldChg chg="delSp modSp add mod">
        <pc:chgData name="mahendra.cdac@gmail.com" userId="036982265d87b8e5" providerId="LiveId" clId="{FF211082-3349-4743-A0D0-928F5114C287}" dt="2021-05-18T18:09:58.683" v="88" actId="20577"/>
        <pc:sldMkLst>
          <pc:docMk/>
          <pc:sldMk cId="4132843494" sldId="1152"/>
        </pc:sldMkLst>
        <pc:spChg chg="del">
          <ac:chgData name="mahendra.cdac@gmail.com" userId="036982265d87b8e5" providerId="LiveId" clId="{FF211082-3349-4743-A0D0-928F5114C287}" dt="2021-05-18T18:09:16.388" v="82" actId="478"/>
          <ac:spMkLst>
            <pc:docMk/>
            <pc:sldMk cId="4132843494" sldId="1152"/>
            <ac:spMk id="4" creationId="{00000000-0000-0000-0000-000000000000}"/>
          </ac:spMkLst>
        </pc:spChg>
        <pc:spChg chg="mod">
          <ac:chgData name="mahendra.cdac@gmail.com" userId="036982265d87b8e5" providerId="LiveId" clId="{FF211082-3349-4743-A0D0-928F5114C287}" dt="2021-05-18T18:09:58.683" v="88" actId="20577"/>
          <ac:spMkLst>
            <pc:docMk/>
            <pc:sldMk cId="4132843494" sldId="1152"/>
            <ac:spMk id="12291" creationId="{00000000-0000-0000-0000-000000000000}"/>
          </ac:spMkLst>
        </pc:spChg>
      </pc:sldChg>
      <pc:sldChg chg="new del">
        <pc:chgData name="mahendra.cdac@gmail.com" userId="036982265d87b8e5" providerId="LiveId" clId="{FF211082-3349-4743-A0D0-928F5114C287}" dt="2021-05-19T05:24:18.594" v="471" actId="47"/>
        <pc:sldMkLst>
          <pc:docMk/>
          <pc:sldMk cId="3251230898" sldId="1153"/>
        </pc:sldMkLst>
      </pc:sldChg>
    </pc:docChg>
  </pc:docChgLst>
  <pc:docChgLst>
    <pc:chgData name="mahendra.cdac@gmail.com" userId="036982265d87b8e5" providerId="LiveId" clId="{E6790E9A-5E8B-4DF1-9F66-D8F0DA824297}"/>
    <pc:docChg chg="custSel addSld delSld modSld">
      <pc:chgData name="mahendra.cdac@gmail.com" userId="036982265d87b8e5" providerId="LiveId" clId="{E6790E9A-5E8B-4DF1-9F66-D8F0DA824297}" dt="2021-05-18T03:57:49.136" v="106"/>
      <pc:docMkLst>
        <pc:docMk/>
      </pc:docMkLst>
      <pc:sldChg chg="addSp mod modShow">
        <pc:chgData name="mahendra.cdac@gmail.com" userId="036982265d87b8e5" providerId="LiveId" clId="{E6790E9A-5E8B-4DF1-9F66-D8F0DA824297}" dt="2021-05-18T03:25:35.426" v="96" actId="729"/>
        <pc:sldMkLst>
          <pc:docMk/>
          <pc:sldMk cId="2906739431" sldId="688"/>
        </pc:sldMkLst>
        <pc:spChg chg="add">
          <ac:chgData name="mahendra.cdac@gmail.com" userId="036982265d87b8e5" providerId="LiveId" clId="{E6790E9A-5E8B-4DF1-9F66-D8F0DA824297}" dt="2021-05-18T03:16:06.960" v="30" actId="22"/>
          <ac:spMkLst>
            <pc:docMk/>
            <pc:sldMk cId="2906739431" sldId="688"/>
            <ac:spMk id="6" creationId="{AB591C6D-6135-47EA-8D5B-B1202691BF10}"/>
          </ac:spMkLst>
        </pc:spChg>
      </pc:sldChg>
      <pc:sldChg chg="del">
        <pc:chgData name="mahendra.cdac@gmail.com" userId="036982265d87b8e5" providerId="LiveId" clId="{E6790E9A-5E8B-4DF1-9F66-D8F0DA824297}" dt="2021-05-18T03:44:07.400" v="104" actId="47"/>
        <pc:sldMkLst>
          <pc:docMk/>
          <pc:sldMk cId="4175512864" sldId="692"/>
        </pc:sldMkLst>
      </pc:sldChg>
      <pc:sldChg chg="modSp mod">
        <pc:chgData name="mahendra.cdac@gmail.com" userId="036982265d87b8e5" providerId="LiveId" clId="{E6790E9A-5E8B-4DF1-9F66-D8F0DA824297}" dt="2021-05-18T03:57:49.136" v="106"/>
        <pc:sldMkLst>
          <pc:docMk/>
          <pc:sldMk cId="592056223" sldId="693"/>
        </pc:sldMkLst>
        <pc:spChg chg="mod">
          <ac:chgData name="mahendra.cdac@gmail.com" userId="036982265d87b8e5" providerId="LiveId" clId="{E6790E9A-5E8B-4DF1-9F66-D8F0DA824297}" dt="2021-05-18T03:57:49.136" v="106"/>
          <ac:spMkLst>
            <pc:docMk/>
            <pc:sldMk cId="592056223" sldId="693"/>
            <ac:spMk id="4" creationId="{00000000-0000-0000-0000-000000000000}"/>
          </ac:spMkLst>
        </pc:spChg>
      </pc:sldChg>
      <pc:sldChg chg="del">
        <pc:chgData name="mahendra.cdac@gmail.com" userId="036982265d87b8e5" providerId="LiveId" clId="{E6790E9A-5E8B-4DF1-9F66-D8F0DA824297}" dt="2021-05-18T03:28:28.175" v="102" actId="47"/>
        <pc:sldMkLst>
          <pc:docMk/>
          <pc:sldMk cId="3674742748" sldId="694"/>
        </pc:sldMkLst>
      </pc:sldChg>
      <pc:sldChg chg="del">
        <pc:chgData name="mahendra.cdac@gmail.com" userId="036982265d87b8e5" providerId="LiveId" clId="{E6790E9A-5E8B-4DF1-9F66-D8F0DA824297}" dt="2021-05-18T03:28:29.111" v="103" actId="47"/>
        <pc:sldMkLst>
          <pc:docMk/>
          <pc:sldMk cId="1983374910" sldId="696"/>
        </pc:sldMkLst>
      </pc:sldChg>
      <pc:sldChg chg="del">
        <pc:chgData name="mahendra.cdac@gmail.com" userId="036982265d87b8e5" providerId="LiveId" clId="{E6790E9A-5E8B-4DF1-9F66-D8F0DA824297}" dt="2021-05-18T03:23:53.645" v="95" actId="47"/>
        <pc:sldMkLst>
          <pc:docMk/>
          <pc:sldMk cId="2912110132" sldId="697"/>
        </pc:sldMkLst>
      </pc:sldChg>
      <pc:sldChg chg="del">
        <pc:chgData name="mahendra.cdac@gmail.com" userId="036982265d87b8e5" providerId="LiveId" clId="{E6790E9A-5E8B-4DF1-9F66-D8F0DA824297}" dt="2021-05-18T03:13:54.532" v="29" actId="47"/>
        <pc:sldMkLst>
          <pc:docMk/>
          <pc:sldMk cId="2249336637" sldId="698"/>
        </pc:sldMkLst>
      </pc:sldChg>
      <pc:sldChg chg="delSp modSp mod">
        <pc:chgData name="mahendra.cdac@gmail.com" userId="036982265d87b8e5" providerId="LiveId" clId="{E6790E9A-5E8B-4DF1-9F66-D8F0DA824297}" dt="2021-05-18T02:55:22.901" v="23" actId="478"/>
        <pc:sldMkLst>
          <pc:docMk/>
          <pc:sldMk cId="4257913207" sldId="837"/>
        </pc:sldMkLst>
        <pc:spChg chg="del">
          <ac:chgData name="mahendra.cdac@gmail.com" userId="036982265d87b8e5" providerId="LiveId" clId="{E6790E9A-5E8B-4DF1-9F66-D8F0DA824297}" dt="2021-05-18T02:55:09.978" v="19" actId="478"/>
          <ac:spMkLst>
            <pc:docMk/>
            <pc:sldMk cId="4257913207" sldId="837"/>
            <ac:spMk id="5" creationId="{00000000-0000-0000-0000-000000000000}"/>
          </ac:spMkLst>
        </pc:spChg>
        <pc:spChg chg="del">
          <ac:chgData name="mahendra.cdac@gmail.com" userId="036982265d87b8e5" providerId="LiveId" clId="{E6790E9A-5E8B-4DF1-9F66-D8F0DA824297}" dt="2021-05-18T02:54:53.372" v="16" actId="478"/>
          <ac:spMkLst>
            <pc:docMk/>
            <pc:sldMk cId="4257913207" sldId="837"/>
            <ac:spMk id="6" creationId="{00000000-0000-0000-0000-000000000000}"/>
          </ac:spMkLst>
        </pc:spChg>
        <pc:spChg chg="del">
          <ac:chgData name="mahendra.cdac@gmail.com" userId="036982265d87b8e5" providerId="LiveId" clId="{E6790E9A-5E8B-4DF1-9F66-D8F0DA824297}" dt="2021-05-18T02:55:17.637" v="21" actId="478"/>
          <ac:spMkLst>
            <pc:docMk/>
            <pc:sldMk cId="4257913207" sldId="837"/>
            <ac:spMk id="9" creationId="{00000000-0000-0000-0000-000000000000}"/>
          </ac:spMkLst>
        </pc:spChg>
        <pc:spChg chg="del">
          <ac:chgData name="mahendra.cdac@gmail.com" userId="036982265d87b8e5" providerId="LiveId" clId="{E6790E9A-5E8B-4DF1-9F66-D8F0DA824297}" dt="2021-05-18T02:55:20.145" v="22" actId="478"/>
          <ac:spMkLst>
            <pc:docMk/>
            <pc:sldMk cId="4257913207" sldId="837"/>
            <ac:spMk id="10" creationId="{00000000-0000-0000-0000-000000000000}"/>
          </ac:spMkLst>
        </pc:spChg>
        <pc:spChg chg="del">
          <ac:chgData name="mahendra.cdac@gmail.com" userId="036982265d87b8e5" providerId="LiveId" clId="{E6790E9A-5E8B-4DF1-9F66-D8F0DA824297}" dt="2021-05-18T02:55:22.901" v="23" actId="478"/>
          <ac:spMkLst>
            <pc:docMk/>
            <pc:sldMk cId="4257913207" sldId="837"/>
            <ac:spMk id="11" creationId="{00000000-0000-0000-0000-000000000000}"/>
          </ac:spMkLst>
        </pc:spChg>
        <pc:spChg chg="del mod">
          <ac:chgData name="mahendra.cdac@gmail.com" userId="036982265d87b8e5" providerId="LiveId" clId="{E6790E9A-5E8B-4DF1-9F66-D8F0DA824297}" dt="2021-05-18T02:54:58.860" v="18" actId="478"/>
          <ac:spMkLst>
            <pc:docMk/>
            <pc:sldMk cId="4257913207" sldId="837"/>
            <ac:spMk id="12" creationId="{00000000-0000-0000-0000-000000000000}"/>
          </ac:spMkLst>
        </pc:spChg>
        <pc:spChg chg="mod">
          <ac:chgData name="mahendra.cdac@gmail.com" userId="036982265d87b8e5" providerId="LiveId" clId="{E6790E9A-5E8B-4DF1-9F66-D8F0DA824297}" dt="2021-05-18T02:55:14.288" v="20" actId="6549"/>
          <ac:spMkLst>
            <pc:docMk/>
            <pc:sldMk cId="4257913207" sldId="837"/>
            <ac:spMk id="9219" creationId="{00000000-0000-0000-0000-000000000000}"/>
          </ac:spMkLst>
        </pc:spChg>
      </pc:sldChg>
      <pc:sldChg chg="add">
        <pc:chgData name="mahendra.cdac@gmail.com" userId="036982265d87b8e5" providerId="LiveId" clId="{E6790E9A-5E8B-4DF1-9F66-D8F0DA824297}" dt="2021-05-18T03:00:14.390" v="24"/>
        <pc:sldMkLst>
          <pc:docMk/>
          <pc:sldMk cId="0" sldId="843"/>
        </pc:sldMkLst>
      </pc:sldChg>
      <pc:sldChg chg="modSp add mod">
        <pc:chgData name="mahendra.cdac@gmail.com" userId="036982265d87b8e5" providerId="LiveId" clId="{E6790E9A-5E8B-4DF1-9F66-D8F0DA824297}" dt="2021-05-18T03:17:51.017" v="44" actId="20577"/>
        <pc:sldMkLst>
          <pc:docMk/>
          <pc:sldMk cId="0" sldId="846"/>
        </pc:sldMkLst>
        <pc:spChg chg="mod">
          <ac:chgData name="mahendra.cdac@gmail.com" userId="036982265d87b8e5" providerId="LiveId" clId="{E6790E9A-5E8B-4DF1-9F66-D8F0DA824297}" dt="2021-05-18T03:17:51.017" v="44" actId="20577"/>
          <ac:spMkLst>
            <pc:docMk/>
            <pc:sldMk cId="0" sldId="846"/>
            <ac:spMk id="20482" creationId="{81844649-9D13-4424-94AD-C2CF6CB97161}"/>
          </ac:spMkLst>
        </pc:spChg>
      </pc:sldChg>
      <pc:sldChg chg="add del">
        <pc:chgData name="mahendra.cdac@gmail.com" userId="036982265d87b8e5" providerId="LiveId" clId="{E6790E9A-5E8B-4DF1-9F66-D8F0DA824297}" dt="2021-05-18T03:18:45.617" v="45" actId="47"/>
        <pc:sldMkLst>
          <pc:docMk/>
          <pc:sldMk cId="0" sldId="847"/>
        </pc:sldMkLst>
      </pc:sldChg>
      <pc:sldChg chg="add">
        <pc:chgData name="mahendra.cdac@gmail.com" userId="036982265d87b8e5" providerId="LiveId" clId="{E6790E9A-5E8B-4DF1-9F66-D8F0DA824297}" dt="2021-05-18T03:08:11.490" v="25"/>
        <pc:sldMkLst>
          <pc:docMk/>
          <pc:sldMk cId="0" sldId="848"/>
        </pc:sldMkLst>
      </pc:sldChg>
      <pc:sldChg chg="add">
        <pc:chgData name="mahendra.cdac@gmail.com" userId="036982265d87b8e5" providerId="LiveId" clId="{E6790E9A-5E8B-4DF1-9F66-D8F0DA824297}" dt="2021-05-18T03:16:26.950" v="31"/>
        <pc:sldMkLst>
          <pc:docMk/>
          <pc:sldMk cId="0" sldId="849"/>
        </pc:sldMkLst>
      </pc:sldChg>
      <pc:sldChg chg="modSp add mod">
        <pc:chgData name="mahendra.cdac@gmail.com" userId="036982265d87b8e5" providerId="LiveId" clId="{E6790E9A-5E8B-4DF1-9F66-D8F0DA824297}" dt="2021-05-18T03:22:00.964" v="78" actId="20577"/>
        <pc:sldMkLst>
          <pc:docMk/>
          <pc:sldMk cId="0" sldId="850"/>
        </pc:sldMkLst>
        <pc:spChg chg="mod">
          <ac:chgData name="mahendra.cdac@gmail.com" userId="036982265d87b8e5" providerId="LiveId" clId="{E6790E9A-5E8B-4DF1-9F66-D8F0DA824297}" dt="2021-05-18T03:22:00.964" v="78" actId="20577"/>
          <ac:spMkLst>
            <pc:docMk/>
            <pc:sldMk cId="0" sldId="850"/>
            <ac:spMk id="21506" creationId="{8DA84017-B8EF-4492-9A28-99DD9FFB2E9B}"/>
          </ac:spMkLst>
        </pc:spChg>
      </pc:sldChg>
      <pc:sldChg chg="modSp add del mod">
        <pc:chgData name="mahendra.cdac@gmail.com" userId="036982265d87b8e5" providerId="LiveId" clId="{E6790E9A-5E8B-4DF1-9F66-D8F0DA824297}" dt="2021-05-18T03:26:22.013" v="97" actId="2696"/>
        <pc:sldMkLst>
          <pc:docMk/>
          <pc:sldMk cId="2582810154" sldId="851"/>
        </pc:sldMkLst>
        <pc:spChg chg="mod">
          <ac:chgData name="mahendra.cdac@gmail.com" userId="036982265d87b8e5" providerId="LiveId" clId="{E6790E9A-5E8B-4DF1-9F66-D8F0DA824297}" dt="2021-05-18T03:22:30.107" v="94" actId="20577"/>
          <ac:spMkLst>
            <pc:docMk/>
            <pc:sldMk cId="2582810154" sldId="851"/>
            <ac:spMk id="24578" creationId="{AC1EDB3E-83F1-428B-AD8B-325BC8CBFCB2}"/>
          </ac:spMkLst>
        </pc:spChg>
      </pc:sldChg>
      <pc:sldChg chg="modSp add del mod">
        <pc:chgData name="mahendra.cdac@gmail.com" userId="036982265d87b8e5" providerId="LiveId" clId="{E6790E9A-5E8B-4DF1-9F66-D8F0DA824297}" dt="2021-05-18T03:27:30.178" v="100" actId="2696"/>
        <pc:sldMkLst>
          <pc:docMk/>
          <pc:sldMk cId="4026595435" sldId="851"/>
        </pc:sldMkLst>
        <pc:spChg chg="mod">
          <ac:chgData name="mahendra.cdac@gmail.com" userId="036982265d87b8e5" providerId="LiveId" clId="{E6790E9A-5E8B-4DF1-9F66-D8F0DA824297}" dt="2021-05-18T03:27:12.389" v="99" actId="20577"/>
          <ac:spMkLst>
            <pc:docMk/>
            <pc:sldMk cId="4026595435" sldId="851"/>
            <ac:spMk id="24579" creationId="{11E2D205-77BC-44BD-AF7A-CCEAC31DB4BF}"/>
          </ac:spMkLst>
        </pc:spChg>
      </pc:sldChg>
      <pc:sldChg chg="modSp add mod">
        <pc:chgData name="mahendra.cdac@gmail.com" userId="036982265d87b8e5" providerId="LiveId" clId="{E6790E9A-5E8B-4DF1-9F66-D8F0DA824297}" dt="2021-05-18T03:19:12.726" v="62" actId="20577"/>
        <pc:sldMkLst>
          <pc:docMk/>
          <pc:sldMk cId="0" sldId="852"/>
        </pc:sldMkLst>
        <pc:spChg chg="mod">
          <ac:chgData name="mahendra.cdac@gmail.com" userId="036982265d87b8e5" providerId="LiveId" clId="{E6790E9A-5E8B-4DF1-9F66-D8F0DA824297}" dt="2021-05-18T03:19:12.726" v="62" actId="20577"/>
          <ac:spMkLst>
            <pc:docMk/>
            <pc:sldMk cId="0" sldId="852"/>
            <ac:spMk id="23554" creationId="{36A95073-08E8-42A3-8699-E09CAB814132}"/>
          </ac:spMkLst>
        </pc:spChg>
      </pc:sldChg>
      <pc:sldChg chg="modSp mod">
        <pc:chgData name="mahendra.cdac@gmail.com" userId="036982265d87b8e5" providerId="LiveId" clId="{E6790E9A-5E8B-4DF1-9F66-D8F0DA824297}" dt="2021-05-17T18:03:09.540" v="14" actId="20577"/>
        <pc:sldMkLst>
          <pc:docMk/>
          <pc:sldMk cId="1413857997" sldId="934"/>
        </pc:sldMkLst>
        <pc:spChg chg="mod">
          <ac:chgData name="mahendra.cdac@gmail.com" userId="036982265d87b8e5" providerId="LiveId" clId="{E6790E9A-5E8B-4DF1-9F66-D8F0DA824297}" dt="2021-05-17T18:03:09.540" v="14" actId="20577"/>
          <ac:spMkLst>
            <pc:docMk/>
            <pc:sldMk cId="1413857997" sldId="934"/>
            <ac:spMk id="3" creationId="{00000000-0000-0000-0000-000000000000}"/>
          </ac:spMkLst>
        </pc:spChg>
      </pc:sldChg>
      <pc:sldChg chg="del">
        <pc:chgData name="mahendra.cdac@gmail.com" userId="036982265d87b8e5" providerId="LiveId" clId="{E6790E9A-5E8B-4DF1-9F66-D8F0DA824297}" dt="2021-05-18T03:44:12.460" v="105" actId="47"/>
        <pc:sldMkLst>
          <pc:docMk/>
          <pc:sldMk cId="519158404" sldId="983"/>
        </pc:sldMkLst>
      </pc:sldChg>
      <pc:sldChg chg="delSp modSp modAnim">
        <pc:chgData name="mahendra.cdac@gmail.com" userId="036982265d87b8e5" providerId="LiveId" clId="{E6790E9A-5E8B-4DF1-9F66-D8F0DA824297}" dt="2021-05-17T18:02:56.995" v="10" actId="20577"/>
        <pc:sldMkLst>
          <pc:docMk/>
          <pc:sldMk cId="4285678271" sldId="1024"/>
        </pc:sldMkLst>
        <pc:spChg chg="del">
          <ac:chgData name="mahendra.cdac@gmail.com" userId="036982265d87b8e5" providerId="LiveId" clId="{E6790E9A-5E8B-4DF1-9F66-D8F0DA824297}" dt="2021-05-17T18:02:48.569" v="0" actId="478"/>
          <ac:spMkLst>
            <pc:docMk/>
            <pc:sldMk cId="4285678271" sldId="1024"/>
            <ac:spMk id="3074" creationId="{00000000-0000-0000-0000-000000000000}"/>
          </ac:spMkLst>
        </pc:spChg>
        <pc:spChg chg="mod">
          <ac:chgData name="mahendra.cdac@gmail.com" userId="036982265d87b8e5" providerId="LiveId" clId="{E6790E9A-5E8B-4DF1-9F66-D8F0DA824297}" dt="2021-05-17T18:02:56.995" v="10" actId="20577"/>
          <ac:spMkLst>
            <pc:docMk/>
            <pc:sldMk cId="4285678271" sldId="1024"/>
            <ac:spMk id="3077" creationId="{00000000-0000-0000-0000-000000000000}"/>
          </ac:spMkLst>
        </pc:spChg>
      </pc:sldChg>
      <pc:sldChg chg="modSp add mod">
        <pc:chgData name="mahendra.cdac@gmail.com" userId="036982265d87b8e5" providerId="LiveId" clId="{E6790E9A-5E8B-4DF1-9F66-D8F0DA824297}" dt="2021-05-18T03:08:26.950" v="28" actId="20577"/>
        <pc:sldMkLst>
          <pc:docMk/>
          <pc:sldMk cId="0" sldId="1026"/>
        </pc:sldMkLst>
        <pc:spChg chg="mod">
          <ac:chgData name="mahendra.cdac@gmail.com" userId="036982265d87b8e5" providerId="LiveId" clId="{E6790E9A-5E8B-4DF1-9F66-D8F0DA824297}" dt="2021-05-18T03:08:26.950" v="28" actId="20577"/>
          <ac:spMkLst>
            <pc:docMk/>
            <pc:sldMk cId="0" sldId="1026"/>
            <ac:spMk id="16387" creationId="{3BC8AB6D-DAC7-46A1-95A6-726FF02BC1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66FB8-6C8C-4F86-98E5-42DDD0F498BF}" type="slidenum"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Sans" pitchFamily="1" charset="0"/>
              <a:ea typeface="ヒラギノ角ゴ ProN W3" charset="-128"/>
            </a:endParaRPr>
          </a:p>
        </p:txBody>
      </p:sp>
      <p:sp>
        <p:nvSpPr>
          <p:cNvPr id="106501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t>DSBDA-2015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32585B3-9BC7-48DB-9CCA-C708DAC15C76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7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1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http://gcc.gnu.org/onlinedocs/cpp/Object-like-Macros.html#Object-like-Macros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99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http://gcc.gnu.org/onlinedocs/cpp/Object-like-Macros.html#Object-like-Macros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99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http://gcc.gnu.org/onlinedocs/cpp/Object-like-Macros.html#Object-like-Macros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99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48945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3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3305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9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0" indent="0">
              <a:buNone/>
              <a:defRPr sz="1200"/>
            </a:lvl2pPr>
            <a:lvl3pPr marL="384040" indent="0">
              <a:buNone/>
              <a:defRPr sz="1000"/>
            </a:lvl3pPr>
            <a:lvl4pPr marL="576059" indent="0">
              <a:buNone/>
              <a:defRPr sz="800"/>
            </a:lvl4pPr>
            <a:lvl5pPr marL="768079" indent="0">
              <a:buNone/>
              <a:defRPr sz="800"/>
            </a:lvl5pPr>
            <a:lvl6pPr marL="960099" indent="0">
              <a:buNone/>
              <a:defRPr sz="800"/>
            </a:lvl6pPr>
            <a:lvl7pPr marL="1152119" indent="0">
              <a:buNone/>
              <a:defRPr sz="800"/>
            </a:lvl7pPr>
            <a:lvl8pPr marL="1344139" indent="0">
              <a:buNone/>
              <a:defRPr sz="800"/>
            </a:lvl8pPr>
            <a:lvl9pPr marL="1536158" indent="0">
              <a:buNone/>
              <a:defRPr sz="8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1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50670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054181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522" y="292100"/>
            <a:ext cx="1268016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78" y="292100"/>
            <a:ext cx="3746897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774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CA31-9918-44D6-B3EC-CA271DCD4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0"/>
            <a:ext cx="9144000" cy="7606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50"/>
            <a:ext cx="9125894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760663"/>
            <a:ext cx="228600" cy="607017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285750" y="654050"/>
            <a:ext cx="2546747" cy="2204244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404" tIns="19202" rIns="38404" bIns="19202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200" dirty="0">
              <a:solidFill>
                <a:srgbClr val="FFFFFF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ltGray">
          <a:xfrm>
            <a:off x="-5953" y="6115844"/>
            <a:ext cx="3092053" cy="76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8404" tIns="19202" rIns="38404" bIns="19202"/>
          <a:lstStyle>
            <a:lvl1pPr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charset="2"/>
              <a:buNone/>
              <a:defRPr/>
            </a:pPr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" name="Picture 10" descr="http://www.v3.co.uk/IMG/632/223632/big-data-image-representation-540x334.jpg?143522270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6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9pPr>
    </p:titleStyle>
    <p:bodyStyle>
      <a:lvl1pPr marL="143351" indent="-143351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11372" indent="-11934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79393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671417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863441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1" tIns="19202" rIns="38401" bIns="19202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eaLnBrk="1" hangingPunct="1"/>
            <a:endParaRPr lang="en-US" altLang="en-US" sz="500">
              <a:solidFill>
                <a:srgbClr val="000000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3076" name="Rectangle 1"/>
          <p:cNvSpPr txBox="1">
            <a:spLocks noChangeArrowheads="1"/>
          </p:cNvSpPr>
          <p:nvPr/>
        </p:nvSpPr>
        <p:spPr bwMode="auto"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 anchor="b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r>
              <a:rPr lang="en-US" altLang="en-US" sz="29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“Advanced  C Programming”</a:t>
            </a:r>
          </a:p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endParaRPr lang="en-US" altLang="en-US" sz="2100" dirty="0">
              <a:solidFill>
                <a:srgbClr val="002060"/>
              </a:solidFill>
              <a:latin typeface="Bookman Old Style" pitchFamily="18" charset="0"/>
              <a:ea typeface="ヒラギノ角ゴ ProN W6" charset="-128"/>
            </a:endParaRPr>
          </a:p>
        </p:txBody>
      </p:sp>
      <p:sp>
        <p:nvSpPr>
          <p:cNvPr id="3077" name="Rectangle 2"/>
          <p:cNvSpPr txBox="1">
            <a:spLocks noChangeArrowheads="1"/>
          </p:cNvSpPr>
          <p:nvPr/>
        </p:nvSpPr>
        <p:spPr bwMode="auto">
          <a:xfrm>
            <a:off x="3086100" y="6400800"/>
            <a:ext cx="6057900" cy="43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5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eDESD-2021</a:t>
            </a:r>
          </a:p>
        </p:txBody>
      </p:sp>
      <p:pic>
        <p:nvPicPr>
          <p:cNvPr id="307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www.differencebetween.info/sites/default/files/images/1/embedded-c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5" t="18543" r="9962"/>
          <a:stretch/>
        </p:blipFill>
        <p:spPr bwMode="auto">
          <a:xfrm>
            <a:off x="4724400" y="1981201"/>
            <a:ext cx="2590800" cy="19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67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Symbolic Constants (#define)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10600" cy="52578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Preprocessor directive used to create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symbolic constants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macros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When program compiled, all occurrences of symbolic constant replaced with replacement text. (Also called as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Object-Like Macros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lvl="1" indent="0">
              <a:buClrTx/>
              <a:buSzTx/>
              <a:buNone/>
            </a:pPr>
            <a:endParaRPr lang="en-US" altLang="en-US" sz="1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buClrTx/>
              <a:buSz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Syntax: </a:t>
            </a:r>
          </a:p>
          <a:p>
            <a:pPr marL="0" lvl="1" indent="0">
              <a:buClrTx/>
              <a:buSz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#define identifier replacement-text</a:t>
            </a:r>
          </a:p>
          <a:p>
            <a:pPr marL="0" lvl="1" indent="0">
              <a:buClrTx/>
              <a:buSzTx/>
              <a:buNone/>
            </a:pPr>
            <a:endParaRPr lang="en-US" altLang="en-US" sz="1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buClrTx/>
              <a:buSz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</a:t>
            </a:r>
          </a:p>
          <a:p>
            <a:pPr marL="0" lvl="1" indent="0">
              <a:buClrTx/>
              <a:buSz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#define PI 3.14159</a:t>
            </a:r>
          </a:p>
          <a:p>
            <a:pPr marL="0" lvl="1" indent="0">
              <a:buClrTx/>
              <a:buSzTx/>
              <a:buNone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285750" lvl="1"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 thing written right side of the identifier will be replaced.</a:t>
            </a:r>
          </a:p>
          <a:p>
            <a:pPr marL="285750" lvl="1"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cs typeface="Times New Roman" pitchFamily="18" charset="0"/>
              </a:rPr>
              <a:t>Cannot redefine </a:t>
            </a:r>
            <a:r>
              <a:rPr lang="en-US" altLang="en-US" sz="1800" dirty="0">
                <a:cs typeface="Times New Roman" pitchFamily="18" charset="0"/>
              </a:rPr>
              <a:t>symbolic constants with more </a:t>
            </a: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#define</a:t>
            </a:r>
            <a:r>
              <a:rPr lang="en-US" altLang="en-US" sz="1800" dirty="0">
                <a:cs typeface="Times New Roman" pitchFamily="18" charset="0"/>
              </a:rPr>
              <a:t> statements</a:t>
            </a:r>
          </a:p>
          <a:p>
            <a:pPr lvl="2"/>
            <a:endParaRPr lang="en-US" altLang="en-US" sz="1600" dirty="0"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6220" y="914400"/>
            <a:ext cx="5290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#define Preprocessor Directive</a:t>
            </a:r>
            <a:endParaRPr lang="en-IN" sz="20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7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Macros (#define)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364095"/>
            <a:ext cx="8713503" cy="1427105"/>
          </a:xfrm>
        </p:spPr>
        <p:txBody>
          <a:bodyPr/>
          <a:lstStyle/>
          <a:p>
            <a:pPr marL="57150" indent="0"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 of Macros: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 like macros (Symbolic Constants)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 like macros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914400"/>
            <a:ext cx="87135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Macros: The #define Preprocessor Directive</a:t>
            </a:r>
            <a:endParaRPr lang="en-IN" sz="20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328708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 macro is </a:t>
            </a:r>
            <a:r>
              <a:rPr lang="en-US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fragment of code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has been </a:t>
            </a:r>
            <a:r>
              <a:rPr lang="en-US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given a name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Whenever the name is used, it is replaced by the contents of the macro.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(GNU C Definition)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By convention, macro names are written in </a:t>
            </a:r>
            <a:r>
              <a:rPr lang="en-US" sz="2000" dirty="0">
                <a:solidFill>
                  <a:srgbClr val="800000"/>
                </a:solidFill>
              </a:rPr>
              <a:t>uppercase</a:t>
            </a:r>
            <a:r>
              <a:rPr lang="en-US" sz="2000" dirty="0"/>
              <a:t> to increase the </a:t>
            </a:r>
            <a:r>
              <a:rPr lang="en-US" sz="2000" dirty="0">
                <a:solidFill>
                  <a:srgbClr val="800000"/>
                </a:solidFill>
              </a:rPr>
              <a:t>readability</a:t>
            </a:r>
            <a:r>
              <a:rPr lang="en-US" sz="2000" dirty="0"/>
              <a:t>. People can differentiate between a normal variable and a symbolic constant. </a:t>
            </a: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2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a) Object like Macros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497" y="838200"/>
            <a:ext cx="8713503" cy="5486399"/>
          </a:xfrm>
        </p:spPr>
        <p:txBody>
          <a:bodyPr/>
          <a:lstStyle/>
          <a:p>
            <a:pPr marL="1440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 like macros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Macros without arguments are treated like Symbolic Constants and called as object like macros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Examples:</a:t>
            </a:r>
            <a:r>
              <a:rPr lang="en-US" sz="20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9144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#define BUFFER_SIZE 1024</a:t>
            </a:r>
          </a:p>
          <a:p>
            <a:pPr marL="9144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oo = (char *)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malloc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(BUFFER_SIZE);</a:t>
            </a:r>
          </a:p>
          <a:p>
            <a:pPr marL="914400" lvl="2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endParaRPr lang="en-US" sz="2000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1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F65BA30-BDEA-4364-8313-FDCAC50C8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/>
              <a:t>Symbolic Constants (#define)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90582C2-2D65-4DE4-9160-4BF46081E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1910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#include&lt;stdio.h&gt;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#define UPPER 25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void main(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     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     for (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1 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&lt;= UPPER 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 "%d\n",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}</a:t>
            </a:r>
            <a:endParaRPr lang="en-US" altLang="en-US" sz="1800" dirty="0">
              <a:cs typeface="Times New Roman" panose="02020603050405020304" pitchFamily="18" charset="0"/>
            </a:endParaRP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B7F24D55-31EB-439F-90D3-2366BEF37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914400"/>
            <a:ext cx="529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#define Preprocessor Directive</a:t>
            </a:r>
            <a:endParaRPr lang="en-IN" altLang="en-US" sz="2000" b="1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3E39262A-7A88-42E6-A0B7-ECC7D08F82A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24400" y="1295400"/>
            <a:ext cx="419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#define PI 3.1415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int main(){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    int radius;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    float area;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("Enter the radius: ");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    </a:t>
            </a:r>
            <a:r>
              <a:rPr lang="en-US" altLang="en-US" dirty="0" err="1"/>
              <a:t>scanf</a:t>
            </a:r>
            <a:r>
              <a:rPr lang="en-US" altLang="en-US" dirty="0"/>
              <a:t>("%</a:t>
            </a:r>
            <a:r>
              <a:rPr lang="en-US" altLang="en-US" dirty="0" err="1"/>
              <a:t>d",&amp;radius</a:t>
            </a:r>
            <a:r>
              <a:rPr lang="en-US" altLang="en-US" dirty="0"/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    area=PI*radius*radius;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("Area=%.2f",area);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    return 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b) Function like Macros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497" y="838200"/>
            <a:ext cx="8713503" cy="5486399"/>
          </a:xfrm>
        </p:spPr>
        <p:txBody>
          <a:bodyPr/>
          <a:lstStyle/>
          <a:p>
            <a:pPr marL="1440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 like macros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define a function like macro, use the same directive “#define”, but put a pair of parentheses immediately after the macro name.</a:t>
            </a:r>
          </a:p>
          <a:p>
            <a:pPr marL="1440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Examples:</a:t>
            </a:r>
            <a:r>
              <a:rPr lang="en-US" sz="18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#define PI 3.14159</a:t>
            </a: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#define CIRCLE_AREA( x ) ( PI * ( x ) * ( x ) )</a:t>
            </a:r>
            <a:r>
              <a:rPr lang="en-US" altLang="en-US" sz="1800" b="1" dirty="0"/>
              <a:t> </a:t>
            </a: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area = CIRCLE_AREA(4);</a:t>
            </a: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b="1" dirty="0">
              <a:latin typeface="Courier New" pitchFamily="49" charset="0"/>
              <a:cs typeface="Courier New" pitchFamily="49" charset="0"/>
            </a:endParaRP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area = ( 3.14159 * ( 4 ) * ( 4 ) );</a:t>
            </a:r>
            <a:r>
              <a:rPr lang="en-US" altLang="en-US" sz="1800" b="1" dirty="0"/>
              <a:t> </a:t>
            </a:r>
            <a:endParaRPr lang="en-US" altLang="en-US" sz="1800" b="1" dirty="0">
              <a:latin typeface="Courier New" pitchFamily="49" charset="0"/>
              <a:cs typeface="Courier New" pitchFamily="49" charset="0"/>
            </a:endParaRP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function like </a:t>
            </a:r>
            <a:r>
              <a:rPr lang="en-IN" sz="1800" dirty="0"/>
              <a:t>macro is only expanded if its name appears with a pair of parentheses after it.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5895" y="2557464"/>
            <a:ext cx="2097110" cy="1219200"/>
            <a:chOff x="265895" y="2557464"/>
            <a:chExt cx="2097110" cy="1219200"/>
          </a:xfrm>
        </p:grpSpPr>
        <p:sp>
          <p:nvSpPr>
            <p:cNvPr id="6" name="Rectangle 5"/>
            <p:cNvSpPr/>
            <p:nvPr/>
          </p:nvSpPr>
          <p:spPr>
            <a:xfrm>
              <a:off x="265895" y="2858869"/>
              <a:ext cx="20201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>
                  <a:solidFill>
                    <a:srgbClr val="7028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Before </a:t>
              </a:r>
            </a:p>
            <a:p>
              <a:r>
                <a:rPr lang="en-US" altLang="en-US" b="1" dirty="0">
                  <a:solidFill>
                    <a:srgbClr val="7028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preprocessing</a:t>
              </a:r>
              <a:endParaRPr lang="en-US" b="1" dirty="0">
                <a:solidFill>
                  <a:srgbClr val="7028C0"/>
                </a:solidFill>
              </a:endParaRPr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1982005" y="2557464"/>
              <a:ext cx="381000" cy="12192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28600" y="4114800"/>
            <a:ext cx="2020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</a:t>
            </a:r>
          </a:p>
          <a:p>
            <a:r>
              <a:rPr lang="en-US" altLang="en-US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preprocessing</a:t>
            </a:r>
            <a:endParaRPr lang="en-US" b="1" dirty="0">
              <a:solidFill>
                <a:srgbClr val="7028C0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1981200" y="3962400"/>
            <a:ext cx="381000" cy="876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4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b) Function like Macros…</a:t>
            </a:r>
            <a:endParaRPr lang="en-US" altLang="en-US" sz="32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562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Without parentheses – Incorrect expansion</a:t>
            </a:r>
          </a:p>
          <a:p>
            <a:pPr lvl="1">
              <a:buFontTx/>
              <a:buNone/>
            </a:pPr>
            <a:endParaRPr lang="en-US" altLang="en-US" sz="18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#define CIRCLE_AREA( x )  PI *  x *  x  </a:t>
            </a:r>
            <a:endParaRPr lang="en-US" altLang="en-US" sz="1800" b="1" dirty="0"/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area = CIRCLE_AREA( c + 2 );</a:t>
            </a:r>
          </a:p>
          <a:p>
            <a:pPr lvl="1">
              <a:buFontTx/>
              <a:buNone/>
            </a:pPr>
            <a:endParaRPr lang="en-US" altLang="en-US" sz="1800" b="1" dirty="0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			area = 3.14159 * c + 2 * c + 2;</a:t>
            </a:r>
          </a:p>
          <a:p>
            <a:pPr marL="0" indent="0">
              <a:buNone/>
            </a:pPr>
            <a:endParaRPr lang="en-US" altLang="en-US" dirty="0"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arguments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#define RECTANGLE_AREA( x, y ) ( ( x ) * ( y ) ) 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1800" b="1" dirty="0" err="1">
                <a:latin typeface="Courier New" pitchFamily="49" charset="0"/>
                <a:cs typeface="Times New Roman" pitchFamily="18" charset="0"/>
              </a:rPr>
              <a:t>rectArea</a:t>
            </a: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 = RECTANGLE_AREA( a + 4, b + 7 );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dirty="0">
                <a:cs typeface="Courier New" pitchFamily="49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rectArea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= ( ( a + 4 ) * ( b + 7 ) );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5895" y="1600200"/>
            <a:ext cx="2097110" cy="762000"/>
            <a:chOff x="265895" y="2786064"/>
            <a:chExt cx="2097110" cy="762000"/>
          </a:xfrm>
        </p:grpSpPr>
        <p:sp>
          <p:nvSpPr>
            <p:cNvPr id="8" name="Rectangle 7"/>
            <p:cNvSpPr/>
            <p:nvPr/>
          </p:nvSpPr>
          <p:spPr>
            <a:xfrm>
              <a:off x="265895" y="2858869"/>
              <a:ext cx="1914307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700" b="1" dirty="0">
                  <a:solidFill>
                    <a:srgbClr val="7028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Before </a:t>
              </a:r>
            </a:p>
            <a:p>
              <a:r>
                <a:rPr lang="en-US" altLang="en-US" sz="1700" b="1" dirty="0">
                  <a:solidFill>
                    <a:srgbClr val="7028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preprocessing</a:t>
              </a:r>
              <a:endParaRPr lang="en-US" sz="1700" b="1" dirty="0">
                <a:solidFill>
                  <a:srgbClr val="7028C0"/>
                </a:solidFill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>
              <a:off x="1982005" y="2786064"/>
              <a:ext cx="381000" cy="76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28600" y="2514600"/>
            <a:ext cx="191430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700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</a:t>
            </a:r>
          </a:p>
          <a:p>
            <a:r>
              <a:rPr lang="en-US" altLang="en-US" sz="1700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preprocessing</a:t>
            </a:r>
            <a:endParaRPr lang="en-US" sz="1700" b="1" dirty="0">
              <a:solidFill>
                <a:srgbClr val="7028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65090" y="4281488"/>
            <a:ext cx="2097110" cy="762000"/>
            <a:chOff x="265895" y="2786064"/>
            <a:chExt cx="2097110" cy="762000"/>
          </a:xfrm>
        </p:grpSpPr>
        <p:sp>
          <p:nvSpPr>
            <p:cNvPr id="13" name="Rectangle 12"/>
            <p:cNvSpPr/>
            <p:nvPr/>
          </p:nvSpPr>
          <p:spPr>
            <a:xfrm>
              <a:off x="265895" y="2858869"/>
              <a:ext cx="1914307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700" b="1" dirty="0">
                  <a:solidFill>
                    <a:srgbClr val="7028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Before </a:t>
              </a:r>
            </a:p>
            <a:p>
              <a:r>
                <a:rPr lang="en-US" altLang="en-US" sz="1700" b="1" dirty="0">
                  <a:solidFill>
                    <a:srgbClr val="7028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preprocessing</a:t>
              </a:r>
              <a:endParaRPr lang="en-US" sz="1700" b="1" dirty="0">
                <a:solidFill>
                  <a:srgbClr val="7028C0"/>
                </a:solidFill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>
              <a:off x="1982005" y="2786064"/>
              <a:ext cx="381000" cy="76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8600" y="5676900"/>
            <a:ext cx="191430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700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</a:t>
            </a:r>
          </a:p>
          <a:p>
            <a:r>
              <a:rPr lang="en-US" altLang="en-US" sz="1700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preprocessing</a:t>
            </a:r>
            <a:endParaRPr lang="en-US" sz="1700" b="1" dirty="0">
              <a:solidFill>
                <a:srgbClr val="7028C0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1981200" y="2438400"/>
            <a:ext cx="381000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1981200" y="5562600"/>
            <a:ext cx="381000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6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897870E-ACBD-43C0-86DD-131E61FC2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/>
              <a:t>Macros </a:t>
            </a: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3BC8AB6D-DAC7-46A1-95A6-726FF02BC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8077200" cy="302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#include &lt;</a:t>
            </a:r>
            <a:r>
              <a:rPr lang="en-IN" altLang="en-US" b="1" dirty="0" err="1">
                <a:latin typeface="Courier New" panose="02070309020205020404" pitchFamily="49" charset="0"/>
              </a:rPr>
              <a:t>stdio.h</a:t>
            </a:r>
            <a:r>
              <a:rPr lang="en-IN" altLang="en-US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20000"/>
              </a:spcBef>
            </a:pPr>
            <a:endParaRPr lang="en-IN" altLang="en-US" b="1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#define MAX(</a:t>
            </a:r>
            <a:r>
              <a:rPr lang="en-IN" altLang="en-US" b="1" dirty="0" err="1">
                <a:latin typeface="Courier New" panose="02070309020205020404" pitchFamily="49" charset="0"/>
              </a:rPr>
              <a:t>x,y</a:t>
            </a:r>
            <a:r>
              <a:rPr lang="en-IN" altLang="en-US" b="1" dirty="0">
                <a:latin typeface="Courier New" panose="02070309020205020404" pitchFamily="49" charset="0"/>
              </a:rPr>
              <a:t>) ((x) &gt; (y) ? (x) : (y))</a:t>
            </a:r>
          </a:p>
          <a:p>
            <a:pPr>
              <a:spcBef>
                <a:spcPct val="20000"/>
              </a:spcBef>
            </a:pPr>
            <a:endParaRPr lang="en-IN" altLang="en-US" b="1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int main(void)</a:t>
            </a:r>
          </a:p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   </a:t>
            </a:r>
            <a:r>
              <a:rPr lang="en-IN" altLang="en-US" b="1" dirty="0" err="1">
                <a:latin typeface="Courier New" panose="02070309020205020404" pitchFamily="49" charset="0"/>
              </a:rPr>
              <a:t>printf</a:t>
            </a:r>
            <a:r>
              <a:rPr lang="en-IN" altLang="en-US" b="1" dirty="0">
                <a:latin typeface="Courier New" panose="02070309020205020404" pitchFamily="49" charset="0"/>
              </a:rPr>
              <a:t>("Max between 10 and 20 is %d\n", MAX(10, 20));  </a:t>
            </a:r>
          </a:p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   return 0;</a:t>
            </a:r>
          </a:p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4B3E25D-20F8-4A3B-BF31-3976F92C4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/>
              <a:t>Macros </a:t>
            </a: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F0E78C4A-2E32-4045-ADEE-5106B7FE6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8077200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#define MUL(X,Y) X*Y</a:t>
            </a:r>
          </a:p>
          <a:p>
            <a:pPr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void main()</a:t>
            </a:r>
          </a:p>
          <a:p>
            <a:pPr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b="1" dirty="0" err="1"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latin typeface="Courier New" panose="02070309020205020404" pitchFamily="49" charset="0"/>
              </a:rPr>
              <a:t>("value %</a:t>
            </a:r>
            <a:r>
              <a:rPr lang="en-US" altLang="en-US" b="1" dirty="0" err="1">
                <a:latin typeface="Courier New" panose="02070309020205020404" pitchFamily="49" charset="0"/>
              </a:rPr>
              <a:t>d",MUL</a:t>
            </a:r>
            <a:r>
              <a:rPr lang="en-US" altLang="en-US" b="1" dirty="0">
                <a:latin typeface="Courier New" panose="02070309020205020404" pitchFamily="49" charset="0"/>
              </a:rPr>
              <a:t>(3,4));</a:t>
            </a:r>
          </a:p>
          <a:p>
            <a:pPr>
              <a:spcBef>
                <a:spcPct val="20000"/>
              </a:spcBef>
            </a:pPr>
            <a:r>
              <a:rPr lang="en-US" altLang="en-US" b="1" dirty="0" err="1"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latin typeface="Courier New" panose="02070309020205020404" pitchFamily="49" charset="0"/>
              </a:rPr>
              <a:t>("value %</a:t>
            </a:r>
            <a:r>
              <a:rPr lang="en-US" altLang="en-US" b="1" dirty="0" err="1">
                <a:latin typeface="Courier New" panose="02070309020205020404" pitchFamily="49" charset="0"/>
              </a:rPr>
              <a:t>d",MUL</a:t>
            </a:r>
            <a:r>
              <a:rPr lang="en-US" altLang="en-US" b="1" dirty="0">
                <a:latin typeface="Courier New" panose="02070309020205020404" pitchFamily="49" charset="0"/>
              </a:rPr>
              <a:t>(3+2,4+2));</a:t>
            </a:r>
          </a:p>
          <a:p>
            <a:pPr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91600" cy="533400"/>
          </a:xfrm>
        </p:spPr>
        <p:txBody>
          <a:bodyPr/>
          <a:lstStyle/>
          <a:p>
            <a:r>
              <a:rPr lang="en-US" altLang="en-US" sz="3200" b="1" dirty="0"/>
              <a:t>Macros - Exercise</a:t>
            </a:r>
            <a:endParaRPr lang="en-US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5105400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program to compute the area of a rectangle using macros</a:t>
            </a:r>
          </a:p>
        </p:txBody>
      </p:sp>
    </p:spTree>
    <p:extLst>
      <p:ext uri="{BB962C8B-B14F-4D97-AF65-F5344CB8AC3E}">
        <p14:creationId xmlns:p14="http://schemas.microsoft.com/office/powerpoint/2010/main" val="3214808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Function .vs. Macro</a:t>
            </a:r>
            <a:endParaRPr lang="en-US" altLang="en-US" sz="32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9" t="16144" r="35056" b="38902"/>
          <a:stretch/>
        </p:blipFill>
        <p:spPr bwMode="auto">
          <a:xfrm>
            <a:off x="339057" y="895834"/>
            <a:ext cx="8761401" cy="588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99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Preprocessor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57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Macros - #</a:t>
            </a:r>
            <a:r>
              <a:rPr lang="en-US" altLang="en-US" sz="3200" b="1" dirty="0" err="1"/>
              <a:t>undef</a:t>
            </a:r>
            <a:endParaRPr lang="en-US" altLang="en-US" sz="3200" b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1219200"/>
          </a:xfrm>
        </p:spPr>
        <p:txBody>
          <a:bodyPr/>
          <a:lstStyle/>
          <a:p>
            <a:r>
              <a:rPr lang="en-US" altLang="en-US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2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undef</a:t>
            </a:r>
            <a:endParaRPr lang="en-US" altLang="en-US" sz="2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Undefines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symbolic constant or macro, which can later be redefined</a:t>
            </a:r>
          </a:p>
          <a:p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2819400"/>
            <a:ext cx="8077200" cy="30285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IN" b="1" dirty="0">
                <a:latin typeface="Courier New" pitchFamily="49" charset="0"/>
                <a:cs typeface="Arial" pitchFamily="34" charset="0"/>
              </a:rPr>
              <a:t>#include &lt;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stdio.h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&gt;</a:t>
            </a:r>
          </a:p>
          <a:p>
            <a:pPr eaLnBrk="0" hangingPunct="0">
              <a:spcBef>
                <a:spcPct val="20000"/>
              </a:spcBef>
            </a:pPr>
            <a:endParaRPr lang="en-IN" b="1" dirty="0">
              <a:latin typeface="Courier New" pitchFamily="49" charset="0"/>
              <a:cs typeface="Arial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IN" b="1" dirty="0">
                <a:latin typeface="Courier New" pitchFamily="49" charset="0"/>
                <a:cs typeface="Arial" pitchFamily="34" charset="0"/>
              </a:rPr>
              <a:t>#define MAX(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x,y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) ((x) &gt; (y) ? (x) : (y))</a:t>
            </a:r>
          </a:p>
          <a:p>
            <a:pPr eaLnBrk="0" hangingPunct="0">
              <a:spcBef>
                <a:spcPct val="20000"/>
              </a:spcBef>
            </a:pPr>
            <a:endParaRPr lang="en-IN" b="1" dirty="0">
              <a:latin typeface="Courier New" pitchFamily="49" charset="0"/>
              <a:cs typeface="Arial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IN" b="1" dirty="0" err="1">
                <a:latin typeface="Courier New" pitchFamily="49" charset="0"/>
                <a:cs typeface="Arial" pitchFamily="34" charset="0"/>
              </a:rPr>
              <a:t>int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 main(void)</a:t>
            </a:r>
          </a:p>
          <a:p>
            <a:pPr eaLnBrk="0" hangingPunct="0">
              <a:spcBef>
                <a:spcPct val="20000"/>
              </a:spcBef>
            </a:pPr>
            <a:r>
              <a:rPr lang="en-IN" b="1" dirty="0">
                <a:latin typeface="Courier New" pitchFamily="49" charset="0"/>
                <a:cs typeface="Arial" pitchFamily="34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IN" b="1" dirty="0">
                <a:latin typeface="Courier New" pitchFamily="49" charset="0"/>
                <a:cs typeface="Arial" pitchFamily="34" charset="0"/>
              </a:rPr>
              <a:t>   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printf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("Max between 10 and 20 is %d\n", MAX(10, 20));  </a:t>
            </a:r>
          </a:p>
          <a:p>
            <a:pPr eaLnBrk="0" hangingPunct="0">
              <a:spcBef>
                <a:spcPct val="20000"/>
              </a:spcBef>
            </a:pPr>
            <a:r>
              <a:rPr lang="en-IN" b="1" dirty="0">
                <a:latin typeface="Courier New" pitchFamily="49" charset="0"/>
                <a:cs typeface="Arial" pitchFamily="34" charset="0"/>
              </a:rPr>
              <a:t>   return 0;</a:t>
            </a:r>
          </a:p>
          <a:p>
            <a:pPr eaLnBrk="0" hangingPunct="0">
              <a:spcBef>
                <a:spcPct val="20000"/>
              </a:spcBef>
            </a:pPr>
            <a:r>
              <a:rPr lang="en-IN" b="1" dirty="0">
                <a:latin typeface="Courier New" pitchFamily="49" charset="0"/>
                <a:cs typeface="Arial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91C6D-6135-47EA-8D5B-B1202691BF10}"/>
              </a:ext>
            </a:extLst>
          </p:cNvPr>
          <p:cNvSpPr txBox="1"/>
          <p:nvPr/>
        </p:nvSpPr>
        <p:spPr>
          <a:xfrm>
            <a:off x="2286000" y="32410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739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971BC5A-E3F0-47C4-8852-C8BD09AD2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/>
              <a:t>Conditional Compilation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A5A40A2-7681-4FBC-A2CC-F3A62564F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943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We can, if we want, have the compiler skip over part of a source code by inserting the preprocessing commands </a:t>
            </a:r>
            <a:r>
              <a:rPr lang="en-US" altLang="en-US" sz="1800" b="1"/>
              <a:t>#ifdef and #endif,</a:t>
            </a:r>
            <a:r>
              <a:rPr lang="en-US" altLang="en-US" sz="1800"/>
              <a:t>which have the general form: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#ifdef macroname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	statement 1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	statement 2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	statement 3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#endif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If macroname has been #defined, the block of code will be processed as usual; otherwise not.</a:t>
            </a:r>
            <a:endParaRPr lang="en-US" alt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1844649-9D13-4424-94AD-C2CF6CB97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 i="1" dirty="0"/>
              <a:t>#ifdef Directives</a:t>
            </a:r>
            <a:endParaRPr lang="en-US" altLang="en-US" sz="3200" b="1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DC4296A-F425-44CB-8325-A9BE81361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943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stdio.h</a:t>
            </a:r>
            <a:r>
              <a:rPr lang="en-US" altLang="en-US" sz="2000" dirty="0"/>
              <a:t>&gt;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#define RAJU 100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int main()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{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   #ifdef RAJU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 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("RAJU is defined. So, this line will be added in " \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          "this C file\n");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   #else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 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("RAJU is not defined\n");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   #endif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   return 0;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}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algn="just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Compilation options: defining RAJU from outside of code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 </a:t>
            </a:r>
            <a:r>
              <a:rPr lang="en-US" altLang="en-US" sz="2000" dirty="0" err="1"/>
              <a:t>gcc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ifdef.c</a:t>
            </a:r>
            <a:r>
              <a:rPr lang="en-US" altLang="en-US" sz="2000" dirty="0"/>
              <a:t> -D RAJU=100 -o ifdef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1844649-9D13-4424-94AD-C2CF6CB97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 i="1" dirty="0"/>
              <a:t>#ifdef Directives</a:t>
            </a:r>
            <a:endParaRPr lang="en-US" altLang="en-US" sz="3200" b="1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DC4296A-F425-44CB-8325-A9BE81361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82000" cy="5943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#include &lt;</a:t>
            </a:r>
            <a:r>
              <a:rPr lang="en-US" altLang="en-US" sz="2800" dirty="0" err="1"/>
              <a:t>stdio.h</a:t>
            </a:r>
            <a:r>
              <a:rPr lang="en-US" altLang="en-US" sz="2800" dirty="0"/>
              <a:t>&gt;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int main()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{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  #define C “C Programming"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  #ifdef C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    </a:t>
            </a:r>
            <a:r>
              <a:rPr lang="en-US" altLang="en-US" sz="2800" dirty="0" err="1"/>
              <a:t>printf</a:t>
            </a:r>
            <a:r>
              <a:rPr lang="en-US" altLang="en-US" sz="2800" dirty="0"/>
              <a:t>(C);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  #endif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  return 0;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9670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DA84017-B8EF-4492-9A28-99DD9FFB2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 i="1" dirty="0"/>
              <a:t>#ifndef Directives</a:t>
            </a:r>
            <a:endParaRPr lang="en-US" altLang="en-US" sz="3200" b="1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227EFB3-560C-4705-8AFE-E9E3E415A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943600"/>
          </a:xfrm>
        </p:spPr>
        <p:txBody>
          <a:bodyPr/>
          <a:lstStyle/>
          <a:p>
            <a:r>
              <a:rPr lang="en-US" altLang="en-US" sz="2800" dirty="0"/>
              <a:t>#ifndef exactly acts as reverse as #ifdef directive. If particular macro is not defined, “If” clause statements are included in source file.</a:t>
            </a:r>
          </a:p>
          <a:p>
            <a:r>
              <a:rPr lang="en-US" altLang="en-US" sz="2800" dirty="0"/>
              <a:t>Otherwise, else clause statements are included in source file for compilation and execution.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C1EDB3E-83F1-428B-AD8B-325BC8CBF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 i="1" dirty="0"/>
              <a:t>#ifndef Directives</a:t>
            </a:r>
            <a:endParaRPr lang="en-US" altLang="en-US" sz="3200" b="1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1E2D205-77BC-44BD-AF7A-CCEAC31DB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943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stdio.h</a:t>
            </a:r>
            <a:r>
              <a:rPr lang="en-US" altLang="en-US" sz="2000" dirty="0"/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#define RAJU 100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int main()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#ifndef SELVA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 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("SELVA is not defined. So, now we are going to define here\n");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   #define SELVA 300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#else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("SELVA is already defined in the program");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#endif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return 0;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2810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6A95073-08E8-42A3-8699-E09CAB814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 i="1" dirty="0"/>
              <a:t>#undef Directives</a:t>
            </a:r>
            <a:endParaRPr lang="en-US" altLang="en-US" sz="3200" b="1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09E4B67-B08D-4408-BE68-121F65C40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5943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#include &lt;</a:t>
            </a:r>
            <a:r>
              <a:rPr lang="en-US" altLang="en-US" sz="2800" dirty="0" err="1"/>
              <a:t>stdio.h</a:t>
            </a:r>
            <a:r>
              <a:rPr lang="en-US" altLang="en-US" sz="2800" dirty="0"/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#define height 100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void main()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</a:t>
            </a:r>
            <a:r>
              <a:rPr lang="en-US" altLang="en-US" sz="2800" dirty="0" err="1"/>
              <a:t>printf</a:t>
            </a:r>
            <a:r>
              <a:rPr lang="en-US" altLang="en-US" sz="2800" dirty="0"/>
              <a:t>("First defined value for height    : %d\</a:t>
            </a:r>
            <a:r>
              <a:rPr lang="en-US" altLang="en-US" sz="2800" dirty="0" err="1"/>
              <a:t>n",height</a:t>
            </a:r>
            <a:r>
              <a:rPr lang="en-US" altLang="en-US" sz="28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#undef height          // undefining variable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#define height 600     </a:t>
            </a:r>
            <a:r>
              <a:rPr lang="en-US" altLang="en-US" sz="2000" dirty="0"/>
              <a:t>// redefining the same for new value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</a:t>
            </a:r>
            <a:r>
              <a:rPr lang="en-US" altLang="en-US" sz="2800" dirty="0" err="1"/>
              <a:t>printf</a:t>
            </a:r>
            <a:r>
              <a:rPr lang="en-US" altLang="en-US" sz="2800" dirty="0"/>
              <a:t>("value of height after </a:t>
            </a:r>
            <a:r>
              <a:rPr lang="en-US" altLang="en-US" sz="2800" dirty="0" err="1"/>
              <a:t>undef</a:t>
            </a:r>
            <a:r>
              <a:rPr lang="en-US" altLang="en-US" sz="2800" dirty="0"/>
              <a:t>  redefine:%</a:t>
            </a:r>
            <a:r>
              <a:rPr lang="en-US" altLang="en-US" sz="2800" dirty="0" err="1"/>
              <a:t>d",height</a:t>
            </a:r>
            <a:r>
              <a:rPr lang="en-US" altLang="en-US" sz="28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4C53BA-0CBB-4152-A5E4-A4CD6D36FFB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53000" y="914400"/>
            <a:ext cx="4038600" cy="5943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en-US" sz="28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Conditional Compilation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943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Conditional compilation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preprocessor directives and compilation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Cast expressions,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enumeration constants cannot be evaluated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Structure is similar to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“if”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structure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#if !defined( NULL )</a:t>
            </a:r>
            <a:b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	#define NULL 0</a:t>
            </a:r>
            <a:b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#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endif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Determines if symbolic constant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NULL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defined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defined,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defined(NULL)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evaluates to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not defined, defines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#if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ends with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endif</a:t>
            </a:r>
            <a:endParaRPr lang="en-US" alt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ifdef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the short form for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#if defined(</a:t>
            </a:r>
            <a:r>
              <a:rPr lang="en-US" alt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ifndef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the short from for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#if !defined(</a:t>
            </a:r>
            <a:r>
              <a:rPr lang="en-US" alt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4" name="Left Brace 3"/>
          <p:cNvSpPr/>
          <p:nvPr/>
        </p:nvSpPr>
        <p:spPr>
          <a:xfrm>
            <a:off x="1982005" y="2928936"/>
            <a:ext cx="38100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75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Conditional Compilation…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statements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elif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equivalent of else if in an if structure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#else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equivalent of else in an if structure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"Comment out" code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Cannot use /* ... */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#if 0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commented out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endif</a:t>
            </a:r>
            <a:endParaRPr lang="en-US" alt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To enable the code, change 0 to 1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371600" y="4148136"/>
            <a:ext cx="38100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1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Conditional Compilation…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#define IOS  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8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ANDROID  </a:t>
            </a: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#define OS  IOS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#if OS == IOS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en-US" sz="18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("this is </a:t>
            </a:r>
            <a:r>
              <a:rPr lang="en-US" altLang="en-US" sz="18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ios</a:t>
            </a: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device.\n");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#elif OS == ANDROID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en-US" sz="18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("this is android device.\n");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#endif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return 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84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3300958" cy="5592396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800" kern="1200" dirty="0">
                <a:solidFill>
                  <a:srgbClr val="C00000"/>
                </a:solidFill>
                <a:highlight>
                  <a:srgbClr val="FFFF00"/>
                </a:highlight>
                <a:latin typeface="Bookman Old Style" pitchFamily="18" charset="0"/>
                <a:ea typeface="+mn-ea"/>
                <a:cs typeface="+mn-cs"/>
              </a:rPr>
              <a:t>Compilation Phases</a:t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1.preprocessing: </a:t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     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gcc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–E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code.c</a:t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2.assembly code generation:</a:t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     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gcc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-S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code.c</a:t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3.obj file generation:</a:t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gcc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–c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code.c</a:t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4.executable generation:</a:t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gcc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code.c</a:t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[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gcc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code.c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–o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myexe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]</a:t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from obj files:</a:t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gcc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-o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myexe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code.o</a:t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endParaRPr lang="en-US" sz="1800" kern="1200" dirty="0">
              <a:solidFill>
                <a:srgbClr val="C00000"/>
              </a:solidFill>
              <a:latin typeface="Bookman Old Style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01" y="0"/>
            <a:ext cx="5991828" cy="675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30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Conditional Compilation…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Debugging</a:t>
            </a:r>
            <a:r>
              <a:rPr lang="en-US" altLang="en-US" dirty="0"/>
              <a:t> </a:t>
            </a:r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>
                <a:latin typeface="Courier New" pitchFamily="49" charset="0"/>
              </a:rPr>
              <a:t>#define DEBUG</a:t>
            </a:r>
            <a:r>
              <a:rPr lang="en-US" altLang="en-US" sz="2000" b="1" dirty="0"/>
              <a:t> </a:t>
            </a:r>
            <a:r>
              <a:rPr lang="en-US" altLang="en-US" sz="2000" dirty="0"/>
              <a:t> </a:t>
            </a:r>
            <a:r>
              <a:rPr lang="en-US" altLang="en-US" sz="2000" b="1" dirty="0">
                <a:latin typeface="Courier New" pitchFamily="49" charset="0"/>
              </a:rPr>
              <a:t>1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DEBUG</a:t>
            </a:r>
            <a:br>
              <a:rPr lang="en-US" alt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("Variable x = %d“, x);</a:t>
            </a:r>
            <a:br>
              <a:rPr lang="en-US" alt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altLang="en-US" sz="2000" b="1" dirty="0"/>
              <a:t> </a:t>
            </a:r>
          </a:p>
          <a:p>
            <a:pPr>
              <a:buFontTx/>
              <a:buNone/>
            </a:pPr>
            <a:r>
              <a:rPr lang="en-US" altLang="en-US" sz="1200" b="1" dirty="0"/>
              <a:t>	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Defining DEBUG enables code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code corrected, remove #define statement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Debugging statements are now ignored</a:t>
            </a:r>
          </a:p>
        </p:txBody>
      </p:sp>
    </p:spTree>
    <p:extLst>
      <p:ext uri="{BB962C8B-B14F-4D97-AF65-F5344CB8AC3E}">
        <p14:creationId xmlns:p14="http://schemas.microsoft.com/office/powerpoint/2010/main" val="2978202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## Operator - Concatenation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## - It concatenates two tokens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400" b="1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Courier New" pitchFamily="49" charset="0"/>
                <a:ea typeface="+mn-ea"/>
                <a:cs typeface="+mn-cs"/>
              </a:rPr>
              <a:t>Example:</a:t>
            </a:r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itchFamily="49" charset="0"/>
                <a:ea typeface="+mn-ea"/>
                <a:cs typeface="+mn-cs"/>
              </a:rPr>
              <a:t>	#define TOKENCONCAT( x, y )  x ## y </a:t>
            </a:r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itchFamily="49" charset="0"/>
                <a:ea typeface="+mn-ea"/>
                <a:cs typeface="+mn-cs"/>
              </a:rPr>
              <a:t>	</a:t>
            </a:r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itchFamily="49" charset="0"/>
                <a:ea typeface="+mn-ea"/>
                <a:cs typeface="+mn-cs"/>
              </a:rPr>
              <a:t>	TOKENCONCAT( O, K ) 	becomes OK </a:t>
            </a:r>
          </a:p>
          <a:p>
            <a:pPr marL="342900" lvl="1" indent="-342900">
              <a:lnSpc>
                <a:spcPct val="90000"/>
              </a:lnSpc>
              <a:buNone/>
            </a:pPr>
            <a:endParaRPr lang="en-US" altLang="en-US" sz="2000" b="1" dirty="0">
              <a:latin typeface="Courier New" pitchFamily="49" charset="0"/>
              <a:ea typeface="+mn-ea"/>
              <a:cs typeface="+mn-cs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400" b="1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12281"/>
            <a:ext cx="8305800" cy="16989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cs typeface="Arial" pitchFamily="34" charset="0"/>
              </a:rPr>
              <a:t>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cs typeface="Arial" pitchFamily="34" charset="0"/>
              </a:rPr>
              <a:t>#define CAT(a, b) a##b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cs typeface="Arial" pitchFamily="34" charset="0"/>
              </a:rPr>
              <a:t>void main() {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cs typeface="Arial" pitchFamily="34" charset="0"/>
              </a:rPr>
              <a:t>   </a:t>
            </a:r>
            <a:r>
              <a:rPr lang="en-US" b="1" dirty="0" err="1">
                <a:latin typeface="Courier New" pitchFamily="49" charset="0"/>
                <a:cs typeface="Arial" pitchFamily="34" charset="0"/>
              </a:rPr>
              <a:t>printf</a:t>
            </a:r>
            <a:r>
              <a:rPr lang="en-US" b="1" dirty="0">
                <a:latin typeface="Courier New" pitchFamily="49" charset="0"/>
                <a:cs typeface="Arial" pitchFamily="34" charset="0"/>
              </a:rPr>
              <a:t>("%d", CAT(10, 20));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2056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0"/>
            <a:ext cx="9296400" cy="69342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429" y="3054038"/>
            <a:ext cx="6858000" cy="792525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5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Thank</a:t>
            </a:r>
            <a:r>
              <a:rPr lang="en-GB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GB" sz="5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0400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72997"/>
            <a:ext cx="3300958" cy="6095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Compilation Phases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575541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43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533400"/>
          </a:xfrm>
        </p:spPr>
        <p:txBody>
          <a:bodyPr/>
          <a:lstStyle/>
          <a:p>
            <a:r>
              <a:rPr lang="en-US" sz="3200" b="1" dirty="0"/>
              <a:t>Compiling and running C programs</a:t>
            </a:r>
          </a:p>
        </p:txBody>
      </p:sp>
      <p:pic>
        <p:nvPicPr>
          <p:cNvPr id="2050" name="Picture 2" descr="Relocation record and symbol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78632"/>
            <a:ext cx="5410200" cy="577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nother big picture of the C process memory layou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2" y="2"/>
            <a:ext cx="7229475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34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113773"/>
            <a:ext cx="822816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Introduction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95841" y="914497"/>
            <a:ext cx="8817120" cy="13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61080" y="823912"/>
            <a:ext cx="870672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 and Features: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Pre-processing is conceptually a separate first step in the compilation. It performs the following actions before the compilation process: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Inclusion of other files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 of symbolic constants and macros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Conditional compilation of program code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Conditional execution of preprocessor directives</a:t>
            </a:r>
          </a:p>
          <a:p>
            <a:pPr>
              <a:lnSpc>
                <a:spcPct val="150000"/>
              </a:lnSpc>
            </a:pPr>
            <a:endParaRPr lang="en-US" altLang="en-US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Operators:  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operators are available in standard C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	Used  to replace the text token to a string surrounded by 			quotes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##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	Used to 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concatenate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two tokens (Token Pasting)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777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91600" cy="533400"/>
          </a:xfrm>
        </p:spPr>
        <p:txBody>
          <a:bodyPr/>
          <a:lstStyle/>
          <a:p>
            <a:r>
              <a:rPr lang="en-US" altLang="en-US" sz="3200" b="1" dirty="0"/>
              <a:t>File Inclusion (#include)</a:t>
            </a:r>
            <a:endParaRPr lang="en-US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51054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to include the copy of a specified file in place of the directive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en-US" sz="18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Syntax: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1:  #include &lt;filename&gt;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searches standard library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the file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for </a:t>
            </a:r>
            <a:r>
              <a:rPr lang="en-US" altLang="en-US" sz="18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library files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2: #include "filename"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First, </a:t>
            </a:r>
            <a:r>
              <a:rPr lang="en-US" altLang="en-US" sz="18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searches the current directory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file, if not found, then it searches the standard library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for </a:t>
            </a:r>
            <a:r>
              <a:rPr lang="en-US" altLang="en-US" sz="18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user-defined files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806102" y="838200"/>
            <a:ext cx="5432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#include Preprocessor Directive</a:t>
            </a:r>
            <a:endParaRPr lang="en-IN" sz="20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91600" cy="533400"/>
          </a:xfrm>
        </p:spPr>
        <p:txBody>
          <a:bodyPr/>
          <a:lstStyle/>
          <a:p>
            <a:r>
              <a:rPr lang="en-US" altLang="en-US" sz="3200" b="1" dirty="0"/>
              <a:t>File Inclusion (#include)…</a:t>
            </a:r>
            <a:endParaRPr lang="en-US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5105400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Uses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Loading header files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#include&lt;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Programs with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source files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be compiled together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Header file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has common declarations and definitions (Structures, Unions, function prototypes)</a:t>
            </a:r>
          </a:p>
          <a:p>
            <a:pPr lvl="1" algn="just"/>
            <a:endParaRPr lang="en-US" alt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1806102" y="838200"/>
            <a:ext cx="5432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#include Preprocessor Directive</a:t>
            </a:r>
            <a:endParaRPr lang="en-IN" sz="20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6543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145063-8963-4F41-8ED0-702CABF182ED}">
  <ds:schemaRefs>
    <ds:schemaRef ds:uri="http://purl.org/dc/terms/"/>
    <ds:schemaRef ds:uri="http://schemas.openxmlformats.org/package/2006/metadata/core-properties"/>
    <ds:schemaRef ds:uri="145c5697-5eb5-440b-b2f1-a8273fb59250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12036</TotalTime>
  <Words>1869</Words>
  <Application>Microsoft Office PowerPoint</Application>
  <PresentationFormat>On-screen Show (4:3)</PresentationFormat>
  <Paragraphs>295</Paragraphs>
  <Slides>32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Algerian</vt:lpstr>
      <vt:lpstr>Arial</vt:lpstr>
      <vt:lpstr>Bookman Old Style</vt:lpstr>
      <vt:lpstr>Calibri</vt:lpstr>
      <vt:lpstr>Courier New</vt:lpstr>
      <vt:lpstr>GillSans</vt:lpstr>
      <vt:lpstr>Imprint MT Shadow</vt:lpstr>
      <vt:lpstr>Times New Roman</vt:lpstr>
      <vt:lpstr>Verdana</vt:lpstr>
      <vt:lpstr>Wingdings</vt:lpstr>
      <vt:lpstr>Wingdings 2</vt:lpstr>
      <vt:lpstr>verygood</vt:lpstr>
      <vt:lpstr>Title &amp; Subtitle copy</vt:lpstr>
      <vt:lpstr>PowerPoint Presentation</vt:lpstr>
      <vt:lpstr>PowerPoint Presentation</vt:lpstr>
      <vt:lpstr>Compilation Phases 1.preprocessing:         gcc –E code.c 2.assembly code generation:        gcc -S code.c 3.obj file generation: gcc –c code.c  4.executable generation: gcc code.c [gcc code.c –o myexe] from obj files: gcc -o myexe code.o   </vt:lpstr>
      <vt:lpstr>Compilation Phases</vt:lpstr>
      <vt:lpstr>Compiling and running C programs</vt:lpstr>
      <vt:lpstr>PowerPoint Presentation</vt:lpstr>
      <vt:lpstr>Introduction</vt:lpstr>
      <vt:lpstr>File Inclusion (#include)</vt:lpstr>
      <vt:lpstr>File Inclusion (#include)…</vt:lpstr>
      <vt:lpstr>Symbolic Constants (#define)</vt:lpstr>
      <vt:lpstr>Macros (#define)</vt:lpstr>
      <vt:lpstr>a) Object like Macros</vt:lpstr>
      <vt:lpstr>Symbolic Constants (#define)</vt:lpstr>
      <vt:lpstr>b) Function like Macros</vt:lpstr>
      <vt:lpstr>b) Function like Macros…</vt:lpstr>
      <vt:lpstr>Macros </vt:lpstr>
      <vt:lpstr>Macros </vt:lpstr>
      <vt:lpstr>Macros - Exercise</vt:lpstr>
      <vt:lpstr>Function .vs. Macro</vt:lpstr>
      <vt:lpstr>Macros - #undef</vt:lpstr>
      <vt:lpstr>Conditional Compilation</vt:lpstr>
      <vt:lpstr>#ifdef Directives</vt:lpstr>
      <vt:lpstr>#ifdef Directives</vt:lpstr>
      <vt:lpstr>#ifndef Directives</vt:lpstr>
      <vt:lpstr>#ifndef Directives</vt:lpstr>
      <vt:lpstr>#undef Directives</vt:lpstr>
      <vt:lpstr>Conditional Compilation</vt:lpstr>
      <vt:lpstr>Conditional Compilation…</vt:lpstr>
      <vt:lpstr>Conditional Compilation…</vt:lpstr>
      <vt:lpstr>Conditional Compilation…</vt:lpstr>
      <vt:lpstr>## Operator - Concatenation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CDAC1</dc:creator>
  <cp:lastModifiedBy>mahendra.cdac@gmail.com</cp:lastModifiedBy>
  <cp:revision>4509</cp:revision>
  <dcterms:created xsi:type="dcterms:W3CDTF">2012-06-25T07:19:09Z</dcterms:created>
  <dcterms:modified xsi:type="dcterms:W3CDTF">2021-05-19T06:23:32Z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