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63" r:id="rId6"/>
  </p:sldMasterIdLst>
  <p:notesMasterIdLst>
    <p:notesMasterId r:id="rId31"/>
  </p:notesMasterIdLst>
  <p:sldIdLst>
    <p:sldId id="1024" r:id="rId7"/>
    <p:sldId id="930" r:id="rId8"/>
    <p:sldId id="626" r:id="rId9"/>
    <p:sldId id="882" r:id="rId10"/>
    <p:sldId id="627" r:id="rId11"/>
    <p:sldId id="628" r:id="rId12"/>
    <p:sldId id="1037" r:id="rId13"/>
    <p:sldId id="629" r:id="rId14"/>
    <p:sldId id="1027" r:id="rId15"/>
    <p:sldId id="1034" r:id="rId16"/>
    <p:sldId id="1028" r:id="rId17"/>
    <p:sldId id="1029" r:id="rId18"/>
    <p:sldId id="1030" r:id="rId19"/>
    <p:sldId id="1031" r:id="rId20"/>
    <p:sldId id="633" r:id="rId21"/>
    <p:sldId id="634" r:id="rId22"/>
    <p:sldId id="635" r:id="rId23"/>
    <p:sldId id="1032" r:id="rId24"/>
    <p:sldId id="1038" r:id="rId25"/>
    <p:sldId id="1039" r:id="rId26"/>
    <p:sldId id="1040" r:id="rId27"/>
    <p:sldId id="641" r:id="rId28"/>
    <p:sldId id="1036" r:id="rId29"/>
    <p:sldId id="1025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600"/>
    <a:srgbClr val="800000"/>
    <a:srgbClr val="006600"/>
    <a:srgbClr val="990099"/>
    <a:srgbClr val="7028C0"/>
    <a:srgbClr val="333300"/>
    <a:srgbClr val="CCCC00"/>
    <a:srgbClr val="FF9900"/>
    <a:srgbClr val="6699FF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65" autoAdjust="0"/>
    <p:restoredTop sz="76521" autoAdjust="0"/>
  </p:normalViewPr>
  <p:slideViewPr>
    <p:cSldViewPr>
      <p:cViewPr varScale="1">
        <p:scale>
          <a:sx n="73" d="100"/>
          <a:sy n="73" d="100"/>
        </p:scale>
        <p:origin x="-106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7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50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ndra.cdac@gmail.com" userId="036982265d87b8e5" providerId="LiveId" clId="{F09BD344-70F2-41E5-9661-85A459481D7C}"/>
    <pc:docChg chg="undo custSel addSld delSld modSld">
      <pc:chgData name="mahendra.cdac@gmail.com" userId="036982265d87b8e5" providerId="LiveId" clId="{F09BD344-70F2-41E5-9661-85A459481D7C}" dt="2021-05-10T16:27:07.639" v="193"/>
      <pc:docMkLst>
        <pc:docMk/>
      </pc:docMkLst>
      <pc:sldChg chg="modSp mod">
        <pc:chgData name="mahendra.cdac@gmail.com" userId="036982265d87b8e5" providerId="LiveId" clId="{F09BD344-70F2-41E5-9661-85A459481D7C}" dt="2021-05-10T13:42:55.284" v="130" actId="1036"/>
        <pc:sldMkLst>
          <pc:docMk/>
          <pc:sldMk cId="2736459190" sldId="636"/>
        </pc:sldMkLst>
        <pc:graphicFrameChg chg="mod">
          <ac:chgData name="mahendra.cdac@gmail.com" userId="036982265d87b8e5" providerId="LiveId" clId="{F09BD344-70F2-41E5-9661-85A459481D7C}" dt="2021-05-10T13:42:55.284" v="130" actId="1036"/>
          <ac:graphicFrameMkLst>
            <pc:docMk/>
            <pc:sldMk cId="2736459190" sldId="636"/>
            <ac:graphicFrameMk id="11268" creationId="{00000000-0000-0000-0000-000000000000}"/>
          </ac:graphicFrameMkLst>
        </pc:graphicFrameChg>
      </pc:sldChg>
      <pc:sldChg chg="del">
        <pc:chgData name="mahendra.cdac@gmail.com" userId="036982265d87b8e5" providerId="LiveId" clId="{F09BD344-70F2-41E5-9661-85A459481D7C}" dt="2021-05-10T13:57:55.181" v="131" actId="47"/>
        <pc:sldMkLst>
          <pc:docMk/>
          <pc:sldMk cId="2759492811" sldId="639"/>
        </pc:sldMkLst>
      </pc:sldChg>
      <pc:sldChg chg="delSp modSp modAnim">
        <pc:chgData name="mahendra.cdac@gmail.com" userId="036982265d87b8e5" providerId="LiveId" clId="{F09BD344-70F2-41E5-9661-85A459481D7C}" dt="2021-05-10T11:33:40.911" v="11" actId="20577"/>
        <pc:sldMkLst>
          <pc:docMk/>
          <pc:sldMk cId="4285678271" sldId="1024"/>
        </pc:sldMkLst>
        <pc:spChg chg="del mod">
          <ac:chgData name="mahendra.cdac@gmail.com" userId="036982265d87b8e5" providerId="LiveId" clId="{F09BD344-70F2-41E5-9661-85A459481D7C}" dt="2021-05-10T11:33:28.421" v="1" actId="478"/>
          <ac:spMkLst>
            <pc:docMk/>
            <pc:sldMk cId="4285678271" sldId="1024"/>
            <ac:spMk id="3074" creationId="{00000000-0000-0000-0000-000000000000}"/>
          </ac:spMkLst>
        </pc:spChg>
        <pc:spChg chg="mod">
          <ac:chgData name="mahendra.cdac@gmail.com" userId="036982265d87b8e5" providerId="LiveId" clId="{F09BD344-70F2-41E5-9661-85A459481D7C}" dt="2021-05-10T11:33:40.911" v="11" actId="20577"/>
          <ac:spMkLst>
            <pc:docMk/>
            <pc:sldMk cId="4285678271" sldId="1024"/>
            <ac:spMk id="3077" creationId="{00000000-0000-0000-0000-000000000000}"/>
          </ac:spMkLst>
        </pc:spChg>
      </pc:sldChg>
      <pc:sldChg chg="modSp add del mod modAnim">
        <pc:chgData name="mahendra.cdac@gmail.com" userId="036982265d87b8e5" providerId="LiveId" clId="{F09BD344-70F2-41E5-9661-85A459481D7C}" dt="2021-05-10T12:11:41.528" v="58" actId="2696"/>
        <pc:sldMkLst>
          <pc:docMk/>
          <pc:sldMk cId="2225306153" sldId="1026"/>
        </pc:sldMkLst>
        <pc:spChg chg="mod">
          <ac:chgData name="mahendra.cdac@gmail.com" userId="036982265d87b8e5" providerId="LiveId" clId="{F09BD344-70F2-41E5-9661-85A459481D7C}" dt="2021-05-10T12:04:21.075" v="49" actId="20577"/>
          <ac:spMkLst>
            <pc:docMk/>
            <pc:sldMk cId="2225306153" sldId="1026"/>
            <ac:spMk id="6150" creationId="{00000000-0000-0000-0000-000000000000}"/>
          </ac:spMkLst>
        </pc:spChg>
        <pc:spChg chg="mod">
          <ac:chgData name="mahendra.cdac@gmail.com" userId="036982265d87b8e5" providerId="LiveId" clId="{F09BD344-70F2-41E5-9661-85A459481D7C}" dt="2021-05-10T12:07:07.869" v="56" actId="6549"/>
          <ac:spMkLst>
            <pc:docMk/>
            <pc:sldMk cId="2225306153" sldId="1026"/>
            <ac:spMk id="6151" creationId="{00000000-0000-0000-0000-000000000000}"/>
          </ac:spMkLst>
        </pc:spChg>
      </pc:sldChg>
      <pc:sldChg chg="add">
        <pc:chgData name="mahendra.cdac@gmail.com" userId="036982265d87b8e5" providerId="LiveId" clId="{F09BD344-70F2-41E5-9661-85A459481D7C}" dt="2021-05-10T12:11:44.335" v="59"/>
        <pc:sldMkLst>
          <pc:docMk/>
          <pc:sldMk cId="2377938886" sldId="1026"/>
        </pc:sldMkLst>
      </pc:sldChg>
      <pc:sldChg chg="modSp add mod">
        <pc:chgData name="mahendra.cdac@gmail.com" userId="036982265d87b8e5" providerId="LiveId" clId="{F09BD344-70F2-41E5-9661-85A459481D7C}" dt="2021-05-10T12:11:33.752" v="57"/>
        <pc:sldMkLst>
          <pc:docMk/>
          <pc:sldMk cId="73877919" sldId="1027"/>
        </pc:sldMkLst>
        <pc:spChg chg="mod">
          <ac:chgData name="mahendra.cdac@gmail.com" userId="036982265d87b8e5" providerId="LiveId" clId="{F09BD344-70F2-41E5-9661-85A459481D7C}" dt="2021-05-10T12:11:33.752" v="57"/>
          <ac:spMkLst>
            <pc:docMk/>
            <pc:sldMk cId="73877919" sldId="1027"/>
            <ac:spMk id="6150" creationId="{00000000-0000-0000-0000-000000000000}"/>
          </ac:spMkLst>
        </pc:spChg>
      </pc:sldChg>
      <pc:sldChg chg="modSp add mod modAnim">
        <pc:chgData name="mahendra.cdac@gmail.com" userId="036982265d87b8e5" providerId="LiveId" clId="{F09BD344-70F2-41E5-9661-85A459481D7C}" dt="2021-05-10T12:37:47.561" v="75" actId="20577"/>
        <pc:sldMkLst>
          <pc:docMk/>
          <pc:sldMk cId="1990734988" sldId="1028"/>
        </pc:sldMkLst>
        <pc:spChg chg="mod">
          <ac:chgData name="mahendra.cdac@gmail.com" userId="036982265d87b8e5" providerId="LiveId" clId="{F09BD344-70F2-41E5-9661-85A459481D7C}" dt="2021-05-10T12:37:47.561" v="75" actId="20577"/>
          <ac:spMkLst>
            <pc:docMk/>
            <pc:sldMk cId="1990734988" sldId="1028"/>
            <ac:spMk id="6150" creationId="{00000000-0000-0000-0000-000000000000}"/>
          </ac:spMkLst>
        </pc:spChg>
        <pc:spChg chg="mod">
          <ac:chgData name="mahendra.cdac@gmail.com" userId="036982265d87b8e5" providerId="LiveId" clId="{F09BD344-70F2-41E5-9661-85A459481D7C}" dt="2021-05-10T12:37:32.488" v="61"/>
          <ac:spMkLst>
            <pc:docMk/>
            <pc:sldMk cId="1990734988" sldId="1028"/>
            <ac:spMk id="6151" creationId="{00000000-0000-0000-0000-000000000000}"/>
          </ac:spMkLst>
        </pc:spChg>
      </pc:sldChg>
      <pc:sldChg chg="modSp add mod modAnim">
        <pc:chgData name="mahendra.cdac@gmail.com" userId="036982265d87b8e5" providerId="LiveId" clId="{F09BD344-70F2-41E5-9661-85A459481D7C}" dt="2021-05-10T12:38:58.462" v="87" actId="6549"/>
        <pc:sldMkLst>
          <pc:docMk/>
          <pc:sldMk cId="3969706437" sldId="1029"/>
        </pc:sldMkLst>
        <pc:spChg chg="mod">
          <ac:chgData name="mahendra.cdac@gmail.com" userId="036982265d87b8e5" providerId="LiveId" clId="{F09BD344-70F2-41E5-9661-85A459481D7C}" dt="2021-05-10T12:38:04.175" v="82" actId="20577"/>
          <ac:spMkLst>
            <pc:docMk/>
            <pc:sldMk cId="3969706437" sldId="1029"/>
            <ac:spMk id="6150" creationId="{00000000-0000-0000-0000-000000000000}"/>
          </ac:spMkLst>
        </pc:spChg>
        <pc:spChg chg="mod">
          <ac:chgData name="mahendra.cdac@gmail.com" userId="036982265d87b8e5" providerId="LiveId" clId="{F09BD344-70F2-41E5-9661-85A459481D7C}" dt="2021-05-10T12:38:58.462" v="87" actId="6549"/>
          <ac:spMkLst>
            <pc:docMk/>
            <pc:sldMk cId="3969706437" sldId="1029"/>
            <ac:spMk id="6151" creationId="{00000000-0000-0000-0000-000000000000}"/>
          </ac:spMkLst>
        </pc:spChg>
      </pc:sldChg>
      <pc:sldChg chg="modSp add mod modAnim">
        <pc:chgData name="mahendra.cdac@gmail.com" userId="036982265d87b8e5" providerId="LiveId" clId="{F09BD344-70F2-41E5-9661-85A459481D7C}" dt="2021-05-10T12:47:18.669" v="112" actId="14100"/>
        <pc:sldMkLst>
          <pc:docMk/>
          <pc:sldMk cId="3418407759" sldId="1030"/>
        </pc:sldMkLst>
        <pc:spChg chg="mod">
          <ac:chgData name="mahendra.cdac@gmail.com" userId="036982265d87b8e5" providerId="LiveId" clId="{F09BD344-70F2-41E5-9661-85A459481D7C}" dt="2021-05-10T12:46:27.168" v="105" actId="20577"/>
          <ac:spMkLst>
            <pc:docMk/>
            <pc:sldMk cId="3418407759" sldId="1030"/>
            <ac:spMk id="6150" creationId="{00000000-0000-0000-0000-000000000000}"/>
          </ac:spMkLst>
        </pc:spChg>
        <pc:spChg chg="mod">
          <ac:chgData name="mahendra.cdac@gmail.com" userId="036982265d87b8e5" providerId="LiveId" clId="{F09BD344-70F2-41E5-9661-85A459481D7C}" dt="2021-05-10T12:47:18.669" v="112" actId="14100"/>
          <ac:spMkLst>
            <pc:docMk/>
            <pc:sldMk cId="3418407759" sldId="1030"/>
            <ac:spMk id="6151" creationId="{00000000-0000-0000-0000-000000000000}"/>
          </ac:spMkLst>
        </pc:spChg>
      </pc:sldChg>
      <pc:sldChg chg="modSp add mod modAnim">
        <pc:chgData name="mahendra.cdac@gmail.com" userId="036982265d87b8e5" providerId="LiveId" clId="{F09BD344-70F2-41E5-9661-85A459481D7C}" dt="2021-05-10T12:49:40.017" v="129" actId="6549"/>
        <pc:sldMkLst>
          <pc:docMk/>
          <pc:sldMk cId="914115263" sldId="1031"/>
        </pc:sldMkLst>
        <pc:spChg chg="mod">
          <ac:chgData name="mahendra.cdac@gmail.com" userId="036982265d87b8e5" providerId="LiveId" clId="{F09BD344-70F2-41E5-9661-85A459481D7C}" dt="2021-05-10T12:49:35.843" v="128" actId="20577"/>
          <ac:spMkLst>
            <pc:docMk/>
            <pc:sldMk cId="914115263" sldId="1031"/>
            <ac:spMk id="6150" creationId="{00000000-0000-0000-0000-000000000000}"/>
          </ac:spMkLst>
        </pc:spChg>
        <pc:spChg chg="mod">
          <ac:chgData name="mahendra.cdac@gmail.com" userId="036982265d87b8e5" providerId="LiveId" clId="{F09BD344-70F2-41E5-9661-85A459481D7C}" dt="2021-05-10T12:49:40.017" v="129" actId="6549"/>
          <ac:spMkLst>
            <pc:docMk/>
            <pc:sldMk cId="914115263" sldId="1031"/>
            <ac:spMk id="6151" creationId="{00000000-0000-0000-0000-000000000000}"/>
          </ac:spMkLst>
        </pc:spChg>
      </pc:sldChg>
      <pc:sldChg chg="modSp add mod modAnim">
        <pc:chgData name="mahendra.cdac@gmail.com" userId="036982265d87b8e5" providerId="LiveId" clId="{F09BD344-70F2-41E5-9661-85A459481D7C}" dt="2021-05-10T15:04:33.277" v="162" actId="6549"/>
        <pc:sldMkLst>
          <pc:docMk/>
          <pc:sldMk cId="665726196" sldId="1032"/>
        </pc:sldMkLst>
        <pc:spChg chg="mod">
          <ac:chgData name="mahendra.cdac@gmail.com" userId="036982265d87b8e5" providerId="LiveId" clId="{F09BD344-70F2-41E5-9661-85A459481D7C}" dt="2021-05-10T13:58:38.870" v="153" actId="20577"/>
          <ac:spMkLst>
            <pc:docMk/>
            <pc:sldMk cId="665726196" sldId="1032"/>
            <ac:spMk id="6150" creationId="{00000000-0000-0000-0000-000000000000}"/>
          </ac:spMkLst>
        </pc:spChg>
        <pc:spChg chg="mod">
          <ac:chgData name="mahendra.cdac@gmail.com" userId="036982265d87b8e5" providerId="LiveId" clId="{F09BD344-70F2-41E5-9661-85A459481D7C}" dt="2021-05-10T15:04:33.277" v="162" actId="6549"/>
          <ac:spMkLst>
            <pc:docMk/>
            <pc:sldMk cId="665726196" sldId="1032"/>
            <ac:spMk id="6151" creationId="{00000000-0000-0000-0000-000000000000}"/>
          </ac:spMkLst>
        </pc:spChg>
      </pc:sldChg>
      <pc:sldChg chg="new add del">
        <pc:chgData name="mahendra.cdac@gmail.com" userId="036982265d87b8e5" providerId="LiveId" clId="{F09BD344-70F2-41E5-9661-85A459481D7C}" dt="2021-05-10T15:44:13.621" v="165" actId="2696"/>
        <pc:sldMkLst>
          <pc:docMk/>
          <pc:sldMk cId="2750992801" sldId="1033"/>
        </pc:sldMkLst>
      </pc:sldChg>
      <pc:sldChg chg="modSp add del modAnim">
        <pc:chgData name="mahendra.cdac@gmail.com" userId="036982265d87b8e5" providerId="LiveId" clId="{F09BD344-70F2-41E5-9661-85A459481D7C}" dt="2021-05-10T13:59:49.295" v="156" actId="47"/>
        <pc:sldMkLst>
          <pc:docMk/>
          <pc:sldMk cId="3773597795" sldId="1033"/>
        </pc:sldMkLst>
        <pc:spChg chg="mod">
          <ac:chgData name="mahendra.cdac@gmail.com" userId="036982265d87b8e5" providerId="LiveId" clId="{F09BD344-70F2-41E5-9661-85A459481D7C}" dt="2021-05-10T13:59:11.696" v="155"/>
          <ac:spMkLst>
            <pc:docMk/>
            <pc:sldMk cId="3773597795" sldId="1033"/>
            <ac:spMk id="6151" creationId="{00000000-0000-0000-0000-000000000000}"/>
          </ac:spMkLst>
        </pc:spChg>
      </pc:sldChg>
      <pc:sldChg chg="modSp add mod modAnim">
        <pc:chgData name="mahendra.cdac@gmail.com" userId="036982265d87b8e5" providerId="LiveId" clId="{F09BD344-70F2-41E5-9661-85A459481D7C}" dt="2021-05-10T16:27:07.639" v="193"/>
        <pc:sldMkLst>
          <pc:docMk/>
          <pc:sldMk cId="2042619030" sldId="1034"/>
        </pc:sldMkLst>
        <pc:spChg chg="mod">
          <ac:chgData name="mahendra.cdac@gmail.com" userId="036982265d87b8e5" providerId="LiveId" clId="{F09BD344-70F2-41E5-9661-85A459481D7C}" dt="2021-05-10T16:26:09.221" v="192" actId="20577"/>
          <ac:spMkLst>
            <pc:docMk/>
            <pc:sldMk cId="2042619030" sldId="1034"/>
            <ac:spMk id="6150" creationId="{00000000-0000-0000-0000-000000000000}"/>
          </ac:spMkLst>
        </pc:spChg>
        <pc:spChg chg="mod">
          <ac:chgData name="mahendra.cdac@gmail.com" userId="036982265d87b8e5" providerId="LiveId" clId="{F09BD344-70F2-41E5-9661-85A459481D7C}" dt="2021-05-10T16:27:07.639" v="193"/>
          <ac:spMkLst>
            <pc:docMk/>
            <pc:sldMk cId="2042619030" sldId="1034"/>
            <ac:spMk id="6151" creationId="{00000000-0000-0000-0000-000000000000}"/>
          </ac:spMkLst>
        </pc:spChg>
      </pc:sldChg>
    </pc:docChg>
  </pc:docChgLst>
  <pc:docChgLst>
    <pc:chgData name="mahendra.cdac@gmail.com" userId="036982265d87b8e5" providerId="LiveId" clId="{DCFE03A2-90D3-4AF6-8658-0B09ACCA80CC}"/>
    <pc:docChg chg="custSel addSld delSld modSld sldOrd">
      <pc:chgData name="mahendra.cdac@gmail.com" userId="036982265d87b8e5" providerId="LiveId" clId="{DCFE03A2-90D3-4AF6-8658-0B09ACCA80CC}" dt="2021-05-11T05:32:29.710" v="222"/>
      <pc:docMkLst>
        <pc:docMk/>
      </pc:docMkLst>
      <pc:sldChg chg="del">
        <pc:chgData name="mahendra.cdac@gmail.com" userId="036982265d87b8e5" providerId="LiveId" clId="{DCFE03A2-90D3-4AF6-8658-0B09ACCA80CC}" dt="2021-05-11T02:12:25.632" v="18" actId="47"/>
        <pc:sldMkLst>
          <pc:docMk/>
          <pc:sldMk cId="3520684938" sldId="645"/>
        </pc:sldMkLst>
      </pc:sldChg>
      <pc:sldChg chg="modSp mod">
        <pc:chgData name="mahendra.cdac@gmail.com" userId="036982265d87b8e5" providerId="LiveId" clId="{DCFE03A2-90D3-4AF6-8658-0B09ACCA80CC}" dt="2021-05-10T17:09:47.248" v="2" actId="20577"/>
        <pc:sldMkLst>
          <pc:docMk/>
          <pc:sldMk cId="393784401" sldId="930"/>
        </pc:sldMkLst>
        <pc:spChg chg="mod">
          <ac:chgData name="mahendra.cdac@gmail.com" userId="036982265d87b8e5" providerId="LiveId" clId="{DCFE03A2-90D3-4AF6-8658-0B09ACCA80CC}" dt="2021-05-10T17:09:47.248" v="2" actId="20577"/>
          <ac:spMkLst>
            <pc:docMk/>
            <pc:sldMk cId="393784401" sldId="930"/>
            <ac:spMk id="3" creationId="{00000000-0000-0000-0000-000000000000}"/>
          </ac:spMkLst>
        </pc:spChg>
      </pc:sldChg>
      <pc:sldChg chg="modSp modAnim">
        <pc:chgData name="mahendra.cdac@gmail.com" userId="036982265d87b8e5" providerId="LiveId" clId="{DCFE03A2-90D3-4AF6-8658-0B09ACCA80CC}" dt="2021-05-10T17:12:22.303" v="10"/>
        <pc:sldMkLst>
          <pc:docMk/>
          <pc:sldMk cId="2377938886" sldId="1026"/>
        </pc:sldMkLst>
        <pc:spChg chg="mod">
          <ac:chgData name="mahendra.cdac@gmail.com" userId="036982265d87b8e5" providerId="LiveId" clId="{DCFE03A2-90D3-4AF6-8658-0B09ACCA80CC}" dt="2021-05-10T17:12:16.752" v="9" actId="20577"/>
          <ac:spMkLst>
            <pc:docMk/>
            <pc:sldMk cId="2377938886" sldId="1026"/>
            <ac:spMk id="6151" creationId="{00000000-0000-0000-0000-000000000000}"/>
          </ac:spMkLst>
        </pc:spChg>
      </pc:sldChg>
      <pc:sldChg chg="modAnim">
        <pc:chgData name="mahendra.cdac@gmail.com" userId="036982265d87b8e5" providerId="LiveId" clId="{DCFE03A2-90D3-4AF6-8658-0B09ACCA80CC}" dt="2021-05-10T17:11:26.284" v="3"/>
        <pc:sldMkLst>
          <pc:docMk/>
          <pc:sldMk cId="73877919" sldId="1027"/>
        </pc:sldMkLst>
      </pc:sldChg>
      <pc:sldChg chg="modAnim">
        <pc:chgData name="mahendra.cdac@gmail.com" userId="036982265d87b8e5" providerId="LiveId" clId="{DCFE03A2-90D3-4AF6-8658-0B09ACCA80CC}" dt="2021-05-10T17:12:39.503" v="11"/>
        <pc:sldMkLst>
          <pc:docMk/>
          <pc:sldMk cId="1990734988" sldId="1028"/>
        </pc:sldMkLst>
      </pc:sldChg>
      <pc:sldChg chg="modAnim">
        <pc:chgData name="mahendra.cdac@gmail.com" userId="036982265d87b8e5" providerId="LiveId" clId="{DCFE03A2-90D3-4AF6-8658-0B09ACCA80CC}" dt="2021-05-10T17:12:54.188" v="12"/>
        <pc:sldMkLst>
          <pc:docMk/>
          <pc:sldMk cId="3969706437" sldId="1029"/>
        </pc:sldMkLst>
      </pc:sldChg>
      <pc:sldChg chg="modAnim">
        <pc:chgData name="mahendra.cdac@gmail.com" userId="036982265d87b8e5" providerId="LiveId" clId="{DCFE03A2-90D3-4AF6-8658-0B09ACCA80CC}" dt="2021-05-10T17:13:19.900" v="13"/>
        <pc:sldMkLst>
          <pc:docMk/>
          <pc:sldMk cId="3418407759" sldId="1030"/>
        </pc:sldMkLst>
      </pc:sldChg>
      <pc:sldChg chg="modSp ord modAnim">
        <pc:chgData name="mahendra.cdac@gmail.com" userId="036982265d87b8e5" providerId="LiveId" clId="{DCFE03A2-90D3-4AF6-8658-0B09ACCA80CC}" dt="2021-05-11T05:32:29.710" v="222"/>
        <pc:sldMkLst>
          <pc:docMk/>
          <pc:sldMk cId="914115263" sldId="1031"/>
        </pc:sldMkLst>
        <pc:spChg chg="mod">
          <ac:chgData name="mahendra.cdac@gmail.com" userId="036982265d87b8e5" providerId="LiveId" clId="{DCFE03A2-90D3-4AF6-8658-0B09ACCA80CC}" dt="2021-05-10T17:13:56.666" v="16" actId="6549"/>
          <ac:spMkLst>
            <pc:docMk/>
            <pc:sldMk cId="914115263" sldId="1031"/>
            <ac:spMk id="6151" creationId="{00000000-0000-0000-0000-000000000000}"/>
          </ac:spMkLst>
        </pc:spChg>
      </pc:sldChg>
      <pc:sldChg chg="modAnim">
        <pc:chgData name="mahendra.cdac@gmail.com" userId="036982265d87b8e5" providerId="LiveId" clId="{DCFE03A2-90D3-4AF6-8658-0B09ACCA80CC}" dt="2021-05-10T17:14:27.537" v="17"/>
        <pc:sldMkLst>
          <pc:docMk/>
          <pc:sldMk cId="665726196" sldId="1032"/>
        </pc:sldMkLst>
      </pc:sldChg>
      <pc:sldChg chg="modAnim">
        <pc:chgData name="mahendra.cdac@gmail.com" userId="036982265d87b8e5" providerId="LiveId" clId="{DCFE03A2-90D3-4AF6-8658-0B09ACCA80CC}" dt="2021-05-10T17:11:37.565" v="4"/>
        <pc:sldMkLst>
          <pc:docMk/>
          <pc:sldMk cId="2042619030" sldId="1034"/>
        </pc:sldMkLst>
      </pc:sldChg>
      <pc:sldChg chg="delSp modSp add mod">
        <pc:chgData name="mahendra.cdac@gmail.com" userId="036982265d87b8e5" providerId="LiveId" clId="{DCFE03A2-90D3-4AF6-8658-0B09ACCA80CC}" dt="2021-05-11T02:22:35.828" v="47" actId="20577"/>
        <pc:sldMkLst>
          <pc:docMk/>
          <pc:sldMk cId="3434211644" sldId="1035"/>
        </pc:sldMkLst>
        <pc:spChg chg="mod">
          <ac:chgData name="mahendra.cdac@gmail.com" userId="036982265d87b8e5" providerId="LiveId" clId="{DCFE03A2-90D3-4AF6-8658-0B09ACCA80CC}" dt="2021-05-11T02:22:35.828" v="47" actId="20577"/>
          <ac:spMkLst>
            <pc:docMk/>
            <pc:sldMk cId="3434211644" sldId="1035"/>
            <ac:spMk id="3" creationId="{00000000-0000-0000-0000-000000000000}"/>
          </ac:spMkLst>
        </pc:spChg>
        <pc:spChg chg="del">
          <ac:chgData name="mahendra.cdac@gmail.com" userId="036982265d87b8e5" providerId="LiveId" clId="{DCFE03A2-90D3-4AF6-8658-0B09ACCA80CC}" dt="2021-05-11T02:22:03.517" v="21" actId="478"/>
          <ac:spMkLst>
            <pc:docMk/>
            <pc:sldMk cId="3434211644" sldId="1035"/>
            <ac:spMk id="57" creationId="{00000000-0000-0000-0000-000000000000}"/>
          </ac:spMkLst>
        </pc:spChg>
      </pc:sldChg>
      <pc:sldChg chg="delSp modSp add mod">
        <pc:chgData name="mahendra.cdac@gmail.com" userId="036982265d87b8e5" providerId="LiveId" clId="{DCFE03A2-90D3-4AF6-8658-0B09ACCA80CC}" dt="2021-05-11T02:47:35.604" v="220" actId="20577"/>
        <pc:sldMkLst>
          <pc:docMk/>
          <pc:sldMk cId="2339795873" sldId="1036"/>
        </pc:sldMkLst>
        <pc:spChg chg="mod">
          <ac:chgData name="mahendra.cdac@gmail.com" userId="036982265d87b8e5" providerId="LiveId" clId="{DCFE03A2-90D3-4AF6-8658-0B09ACCA80CC}" dt="2021-05-11T02:43:11.642" v="65" actId="20577"/>
          <ac:spMkLst>
            <pc:docMk/>
            <pc:sldMk cId="2339795873" sldId="1036"/>
            <ac:spMk id="15365" creationId="{00000000-0000-0000-0000-000000000000}"/>
          </ac:spMkLst>
        </pc:spChg>
        <pc:spChg chg="mod">
          <ac:chgData name="mahendra.cdac@gmail.com" userId="036982265d87b8e5" providerId="LiveId" clId="{DCFE03A2-90D3-4AF6-8658-0B09ACCA80CC}" dt="2021-05-11T02:47:35.604" v="220" actId="20577"/>
          <ac:spMkLst>
            <pc:docMk/>
            <pc:sldMk cId="2339795873" sldId="1036"/>
            <ac:spMk id="15366" creationId="{00000000-0000-0000-0000-000000000000}"/>
          </ac:spMkLst>
        </pc:spChg>
        <pc:graphicFrameChg chg="del">
          <ac:chgData name="mahendra.cdac@gmail.com" userId="036982265d87b8e5" providerId="LiveId" clId="{DCFE03A2-90D3-4AF6-8658-0B09ACCA80CC}" dt="2021-05-11T02:43:18.817" v="67" actId="478"/>
          <ac:graphicFrameMkLst>
            <pc:docMk/>
            <pc:sldMk cId="2339795873" sldId="1036"/>
            <ac:graphicFrameMk id="1536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5AAFB-75B1-43FD-9832-72A1E3143152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EB2E8-AC2F-4F75-B2AF-4BCD048A8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18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2466FB8-6C8C-4F86-98E5-42DDD0F498BF}" type="slidenum">
              <a:rPr lang="en-US" altLang="en-US">
                <a:solidFill>
                  <a:srgbClr val="000000"/>
                </a:solidFill>
                <a:latin typeface="GillSans" pitchFamily="1" charset="0"/>
                <a:ea typeface="ヒラギノ角ゴ ProN W3" charset="-128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  <a:latin typeface="GillSans" pitchFamily="1" charset="0"/>
              <a:ea typeface="ヒラギノ角ゴ ProN W3" charset="-128"/>
            </a:endParaRPr>
          </a:p>
        </p:txBody>
      </p:sp>
      <p:sp>
        <p:nvSpPr>
          <p:cNvPr id="106501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latin typeface="GillSans" pitchFamily="1" charset="0"/>
                <a:ea typeface="ヒラギノ角ゴ ProN W3" charset="-128"/>
              </a:rPr>
              <a:t>DSBDA-2015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http://www.it.uom.gr/teaching/deitel/chtp3_examples/ch08/fig08_02.c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0943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139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0" y="2081212"/>
            <a:ext cx="9144000" cy="34051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590800"/>
            <a:ext cx="8229600" cy="685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dirty="0"/>
              <a:t>FORTRAN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Ramesh Naidu 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F6607AE-165A-4952-A897-D974FB66D96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gray">
          <a:xfrm>
            <a:off x="1276350" y="5267632"/>
            <a:ext cx="7867650" cy="21748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2353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gray">
          <a:xfrm>
            <a:off x="8305800" y="0"/>
            <a:ext cx="76200" cy="20812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16" y="19050"/>
            <a:ext cx="4991100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7" grpId="0" animBg="1"/>
      <p:bldP spid="314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5EBC0-2826-4E61-8DE6-E938CD22D1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198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61912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541DE-BC9C-467D-8B2F-D35728711F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180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502602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145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6C36598A-39F1-4DEB-831C-0755B09952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8205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sz="1400" b="1">
              <a:latin typeface="AvantGarde" pitchFamily="34" charset="0"/>
            </a:endParaRP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6629400" y="838200"/>
            <a:ext cx="24384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sz="1400" b="1">
              <a:latin typeface="AvantGar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4732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32548945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3"/>
            <a:ext cx="5111948" cy="5853113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114" cy="4691063"/>
          </a:xfrm>
        </p:spPr>
        <p:txBody>
          <a:bodyPr/>
          <a:lstStyle>
            <a:lvl1pPr marL="0" indent="0">
              <a:buNone/>
              <a:defRPr sz="600"/>
            </a:lvl1pPr>
            <a:lvl2pPr marL="192020" indent="0">
              <a:buNone/>
              <a:defRPr sz="500"/>
            </a:lvl2pPr>
            <a:lvl3pPr marL="384040" indent="0">
              <a:buNone/>
              <a:defRPr sz="400"/>
            </a:lvl3pPr>
            <a:lvl4pPr marL="576059" indent="0">
              <a:buNone/>
              <a:defRPr sz="400"/>
            </a:lvl4pPr>
            <a:lvl5pPr marL="768079" indent="0">
              <a:buNone/>
              <a:defRPr sz="400"/>
            </a:lvl5pPr>
            <a:lvl6pPr marL="960099" indent="0">
              <a:buNone/>
              <a:defRPr sz="400"/>
            </a:lvl6pPr>
            <a:lvl7pPr marL="1152119" indent="0">
              <a:buNone/>
              <a:defRPr sz="400"/>
            </a:lvl7pPr>
            <a:lvl8pPr marL="1344139" indent="0">
              <a:buNone/>
              <a:defRPr sz="400"/>
            </a:lvl8pPr>
            <a:lvl9pPr marL="1536158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5433059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0"/>
            <a:ext cx="5486400" cy="566739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300"/>
            </a:lvl1pPr>
            <a:lvl2pPr marL="192020" indent="0">
              <a:buNone/>
              <a:defRPr sz="1200"/>
            </a:lvl2pPr>
            <a:lvl3pPr marL="384040" indent="0">
              <a:buNone/>
              <a:defRPr sz="1000"/>
            </a:lvl3pPr>
            <a:lvl4pPr marL="576059" indent="0">
              <a:buNone/>
              <a:defRPr sz="800"/>
            </a:lvl4pPr>
            <a:lvl5pPr marL="768079" indent="0">
              <a:buNone/>
              <a:defRPr sz="800"/>
            </a:lvl5pPr>
            <a:lvl6pPr marL="960099" indent="0">
              <a:buNone/>
              <a:defRPr sz="800"/>
            </a:lvl6pPr>
            <a:lvl7pPr marL="1152119" indent="0">
              <a:buNone/>
              <a:defRPr sz="800"/>
            </a:lvl7pPr>
            <a:lvl8pPr marL="1344139" indent="0">
              <a:buNone/>
              <a:defRPr sz="800"/>
            </a:lvl8pPr>
            <a:lvl9pPr marL="1536158" indent="0">
              <a:buNone/>
              <a:defRPr sz="800"/>
            </a:lvl9pPr>
          </a:lstStyle>
          <a:p>
            <a:pPr lvl="0"/>
            <a:endParaRPr lang="en-US" noProof="0" dirty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41"/>
            <a:ext cx="5486400" cy="804863"/>
          </a:xfrm>
        </p:spPr>
        <p:txBody>
          <a:bodyPr/>
          <a:lstStyle>
            <a:lvl1pPr marL="0" indent="0">
              <a:buNone/>
              <a:defRPr sz="600"/>
            </a:lvl1pPr>
            <a:lvl2pPr marL="192020" indent="0">
              <a:buNone/>
              <a:defRPr sz="500"/>
            </a:lvl2pPr>
            <a:lvl3pPr marL="384040" indent="0">
              <a:buNone/>
              <a:defRPr sz="400"/>
            </a:lvl3pPr>
            <a:lvl4pPr marL="576059" indent="0">
              <a:buNone/>
              <a:defRPr sz="400"/>
            </a:lvl4pPr>
            <a:lvl5pPr marL="768079" indent="0">
              <a:buNone/>
              <a:defRPr sz="400"/>
            </a:lvl5pPr>
            <a:lvl6pPr marL="960099" indent="0">
              <a:buNone/>
              <a:defRPr sz="400"/>
            </a:lvl6pPr>
            <a:lvl7pPr marL="1152119" indent="0">
              <a:buNone/>
              <a:defRPr sz="400"/>
            </a:lvl7pPr>
            <a:lvl8pPr marL="1344139" indent="0">
              <a:buNone/>
              <a:defRPr sz="400"/>
            </a:lvl8pPr>
            <a:lvl9pPr marL="1536158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83506704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13054181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23522" y="292100"/>
            <a:ext cx="1268016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9478" y="292100"/>
            <a:ext cx="3746897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55267744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0BCA31-9918-44D6-B3EC-CA271DCD41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214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1AC81-5B81-496A-9221-40DF008D2F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366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131997-67FB-4CB6-B9F9-A977C132E2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587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9F34C-17EE-4E9D-834E-FF36685117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894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7B3BC-DD13-4D93-B211-266E5BAC9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5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5CC18-88B9-4F8A-B490-CB0C881D51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349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E6B08-BBF6-404D-AF61-01593B35AD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241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6092B-F86B-45B0-A885-294F78D215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446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0" y="0"/>
            <a:ext cx="9144000" cy="7606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82550"/>
            <a:ext cx="9125894" cy="6032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1" name="Rectangle 47"/>
          <p:cNvSpPr>
            <a:spLocks noChangeArrowheads="1"/>
          </p:cNvSpPr>
          <p:nvPr/>
        </p:nvSpPr>
        <p:spPr bwMode="gray">
          <a:xfrm>
            <a:off x="0" y="760663"/>
            <a:ext cx="228600" cy="607017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gray">
          <a:xfrm>
            <a:off x="8686800" y="0"/>
            <a:ext cx="76200" cy="40123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0"/>
            <a:ext cx="82296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21450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32CC08BF-3CA7-47E3-8221-01F3B1B40A9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" grpId="0" animBg="1"/>
      <p:bldP spid="1072" grpId="0" animBg="1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419476" y="292101"/>
            <a:ext cx="5072063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336" tIns="21336" rIns="21336" bIns="2133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9476" y="4184649"/>
            <a:ext cx="5072063" cy="250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336" tIns="21336" rIns="21336" bIns="213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Arial" charset="0"/>
              </a:rPr>
              <a:t>Second level</a:t>
            </a:r>
          </a:p>
          <a:p>
            <a:pPr lvl="2"/>
            <a:r>
              <a:rPr lang="en-US" altLang="en-US">
                <a:sym typeface="Arial" charset="0"/>
              </a:rPr>
              <a:t>Third level</a:t>
            </a:r>
          </a:p>
          <a:p>
            <a:pPr lvl="3"/>
            <a:r>
              <a:rPr lang="en-US" altLang="en-US">
                <a:sym typeface="Arial" charset="0"/>
              </a:rPr>
              <a:t>Fourth level</a:t>
            </a:r>
          </a:p>
          <a:p>
            <a:pPr lvl="4"/>
            <a:r>
              <a:rPr lang="en-US" altLang="en-US">
                <a:sym typeface="Arial" charset="0"/>
              </a:rPr>
              <a:t>Fifth level</a:t>
            </a:r>
          </a:p>
        </p:txBody>
      </p:sp>
      <p:sp>
        <p:nvSpPr>
          <p:cNvPr id="4" name="Rectangle 44"/>
          <p:cNvSpPr>
            <a:spLocks noChangeArrowheads="1"/>
          </p:cNvSpPr>
          <p:nvPr userDrawn="1"/>
        </p:nvSpPr>
        <p:spPr bwMode="ltGray">
          <a:xfrm>
            <a:off x="285750" y="654050"/>
            <a:ext cx="2546747" cy="2204244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0"/>
                  <a:invGamma/>
                </a:schemeClr>
              </a:gs>
            </a:gsLst>
            <a:lin ang="0" scaled="1"/>
          </a:gra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8404" tIns="19202" rIns="38404" bIns="19202"/>
          <a:lstStyle/>
          <a:p>
            <a:pPr algn="ctr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ko-KR" sz="1200" dirty="0">
              <a:solidFill>
                <a:srgbClr val="FFFFFF"/>
              </a:solidFill>
              <a:latin typeface="GillSans" pitchFamily="1" charset="0"/>
              <a:sym typeface="GillSans" pitchFamily="1" charset="0"/>
            </a:endParaRPr>
          </a:p>
        </p:txBody>
      </p:sp>
      <p:sp>
        <p:nvSpPr>
          <p:cNvPr id="1030" name="Rectangle 44"/>
          <p:cNvSpPr>
            <a:spLocks noChangeArrowheads="1"/>
          </p:cNvSpPr>
          <p:nvPr userDrawn="1"/>
        </p:nvSpPr>
        <p:spPr bwMode="ltGray">
          <a:xfrm>
            <a:off x="-5953" y="6115844"/>
            <a:ext cx="3092053" cy="760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38404" tIns="19202" rIns="38404" bIns="19202"/>
          <a:lstStyle>
            <a:lvl1pPr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Wingdings" charset="2"/>
              <a:buNone/>
              <a:defRPr/>
            </a:pPr>
            <a:endParaRPr lang="en-US" altLang="ko-KR" dirty="0">
              <a:solidFill>
                <a:srgbClr val="FFFFFF"/>
              </a:solidFill>
            </a:endParaRPr>
          </a:p>
        </p:txBody>
      </p:sp>
      <p:pic>
        <p:nvPicPr>
          <p:cNvPr id="2" name="Picture 10" descr="http://www.v3.co.uk/IMG/632/223632/big-data-image-representation-540x334.jpg?143522270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390902"/>
            <a:ext cx="30861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8465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9pPr>
    </p:titleStyle>
    <p:bodyStyle>
      <a:lvl1pPr marL="143351" indent="-143351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311372" indent="-11934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479393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671417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863441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7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9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1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3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58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6"/>
          <p:cNvSpPr txBox="1">
            <a:spLocks noChangeArrowheads="1"/>
          </p:cNvSpPr>
          <p:nvPr/>
        </p:nvSpPr>
        <p:spPr bwMode="auto">
          <a:xfrm>
            <a:off x="7744424" y="3909222"/>
            <a:ext cx="77617" cy="11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401" tIns="19202" rIns="38401" bIns="19202">
            <a:spAutoFit/>
          </a:bodyPr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eaLnBrk="1" hangingPunct="1"/>
            <a:endParaRPr lang="en-US" altLang="en-US" sz="500">
              <a:solidFill>
                <a:srgbClr val="000000"/>
              </a:solidFill>
              <a:latin typeface="GillSans" pitchFamily="1" charset="0"/>
              <a:sym typeface="GillSans" pitchFamily="1" charset="0"/>
            </a:endParaRPr>
          </a:p>
        </p:txBody>
      </p:sp>
      <p:sp>
        <p:nvSpPr>
          <p:cNvPr id="3076" name="Rectangle 1"/>
          <p:cNvSpPr txBox="1">
            <a:spLocks noChangeArrowheads="1"/>
          </p:cNvSpPr>
          <p:nvPr/>
        </p:nvSpPr>
        <p:spPr bwMode="auto">
          <a:xfrm>
            <a:off x="3086100" y="838201"/>
            <a:ext cx="60579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336" tIns="21336" rIns="21336" bIns="21336" anchor="b"/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algn="ctr" eaLnBrk="1" hangingPunct="1">
              <a:spcBef>
                <a:spcPts val="252"/>
              </a:spcBef>
              <a:spcAft>
                <a:spcPts val="252"/>
              </a:spcAft>
            </a:pPr>
            <a:r>
              <a:rPr lang="en-US" altLang="en-US" sz="2900" b="1" dirty="0">
                <a:solidFill>
                  <a:srgbClr val="002060"/>
                </a:solidFill>
                <a:latin typeface="Imprint MT Shadow" pitchFamily="82" charset="0"/>
                <a:ea typeface="ヒラギノ角ゴ ProN W6" charset="-128"/>
              </a:rPr>
              <a:t>“Advanced  C Programming”</a:t>
            </a:r>
          </a:p>
          <a:p>
            <a:pPr algn="ctr" eaLnBrk="1" hangingPunct="1">
              <a:spcBef>
                <a:spcPts val="252"/>
              </a:spcBef>
              <a:spcAft>
                <a:spcPts val="252"/>
              </a:spcAft>
            </a:pPr>
            <a:endParaRPr lang="en-US" altLang="en-US" sz="2100" dirty="0">
              <a:solidFill>
                <a:srgbClr val="002060"/>
              </a:solidFill>
              <a:latin typeface="Bookman Old Style" pitchFamily="18" charset="0"/>
              <a:ea typeface="ヒラギノ角ゴ ProN W6" charset="-128"/>
            </a:endParaRPr>
          </a:p>
        </p:txBody>
      </p:sp>
      <p:sp>
        <p:nvSpPr>
          <p:cNvPr id="3077" name="Rectangle 2"/>
          <p:cNvSpPr txBox="1">
            <a:spLocks noChangeArrowheads="1"/>
          </p:cNvSpPr>
          <p:nvPr/>
        </p:nvSpPr>
        <p:spPr bwMode="auto">
          <a:xfrm>
            <a:off x="3086100" y="6400800"/>
            <a:ext cx="6057900" cy="43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336" tIns="21336" rIns="21336" bIns="21336"/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500" b="1" dirty="0" err="1">
                <a:solidFill>
                  <a:srgbClr val="002060"/>
                </a:solidFill>
                <a:latin typeface="Imprint MT Shadow" pitchFamily="82" charset="0"/>
                <a:ea typeface="ヒラギノ角ゴ ProN W6" charset="-128"/>
              </a:rPr>
              <a:t>eDESD</a:t>
            </a:r>
            <a:r>
              <a:rPr lang="en-US" altLang="en-US" sz="1500" b="1" dirty="0">
                <a:solidFill>
                  <a:srgbClr val="002060"/>
                </a:solidFill>
                <a:latin typeface="Imprint MT Shadow" pitchFamily="82" charset="0"/>
                <a:ea typeface="ヒラギノ角ゴ ProN W6" charset="-128"/>
              </a:rPr>
              <a:t> </a:t>
            </a:r>
            <a:r>
              <a:rPr lang="en-US" altLang="en-US" sz="1500" b="1" dirty="0" smtClean="0">
                <a:solidFill>
                  <a:srgbClr val="002060"/>
                </a:solidFill>
                <a:latin typeface="Imprint MT Shadow" pitchFamily="82" charset="0"/>
                <a:ea typeface="ヒラギノ角ゴ ProN W6" charset="-128"/>
              </a:rPr>
              <a:t>and eDIoT2021</a:t>
            </a:r>
            <a:endParaRPr lang="en-US" altLang="en-US" sz="1500" b="1" dirty="0">
              <a:solidFill>
                <a:srgbClr val="002060"/>
              </a:solidFill>
              <a:latin typeface="Imprint MT Shadow" pitchFamily="82" charset="0"/>
              <a:ea typeface="ヒラギノ角ゴ ProN W6" charset="-128"/>
            </a:endParaRPr>
          </a:p>
        </p:txBody>
      </p:sp>
      <p:pic>
        <p:nvPicPr>
          <p:cNvPr id="3079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43925" y="38100"/>
            <a:ext cx="56435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http://www.differencebetween.info/sites/default/files/images/1/embedded-c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505" t="18543" r="9962"/>
          <a:stretch/>
        </p:blipFill>
        <p:spPr bwMode="auto">
          <a:xfrm>
            <a:off x="4724400" y="1981201"/>
            <a:ext cx="2590800" cy="199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85678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5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533400"/>
          </a:xfrm>
        </p:spPr>
        <p:txBody>
          <a:bodyPr/>
          <a:lstStyle/>
          <a:p>
            <a:r>
              <a:rPr lang="en-US" altLang="en-US" sz="3200" b="1" dirty="0"/>
              <a:t>Strings 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 marL="0" lvl="0" indent="0">
              <a:spcBef>
                <a:spcPct val="0"/>
              </a:spcBef>
              <a:buNone/>
            </a:pPr>
            <a:r>
              <a:rPr lang="en-US" sz="2400" kern="1200" dirty="0">
                <a:solidFill>
                  <a:srgbClr val="1A1A70"/>
                </a:solidFill>
                <a:latin typeface="Arial" charset="0"/>
              </a:rPr>
              <a:t>#include &lt;</a:t>
            </a:r>
            <a:r>
              <a:rPr lang="en-US" sz="2400" kern="1200" dirty="0" err="1">
                <a:solidFill>
                  <a:srgbClr val="1A1A70"/>
                </a:solidFill>
                <a:latin typeface="Arial" charset="0"/>
              </a:rPr>
              <a:t>stdio.h</a:t>
            </a:r>
            <a:r>
              <a:rPr lang="en-US" sz="2400" kern="1200" dirty="0">
                <a:solidFill>
                  <a:srgbClr val="1A1A70"/>
                </a:solidFill>
                <a:latin typeface="Arial" charset="0"/>
              </a:rPr>
              <a:t>&gt;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kern="1200" dirty="0">
                <a:solidFill>
                  <a:srgbClr val="1A1A70"/>
                </a:solidFill>
                <a:latin typeface="Arial" charset="0"/>
              </a:rPr>
              <a:t>int main ()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kern="1200" dirty="0">
                <a:solidFill>
                  <a:srgbClr val="1A1A70"/>
                </a:solidFill>
                <a:latin typeface="Arial" charset="0"/>
              </a:rPr>
              <a:t>{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kern="1200" dirty="0">
                <a:solidFill>
                  <a:srgbClr val="1A1A70"/>
                </a:solidFill>
                <a:latin typeface="Arial" charset="0"/>
              </a:rPr>
              <a:t>char name[6] = {'A', 'C', '\0', 'T', 'S', '\0'};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kern="1200" dirty="0" err="1">
                <a:solidFill>
                  <a:srgbClr val="1A1A70"/>
                </a:solidFill>
                <a:latin typeface="Arial" charset="0"/>
              </a:rPr>
              <a:t>printf</a:t>
            </a:r>
            <a:r>
              <a:rPr lang="en-US" sz="2400" kern="1200" dirty="0">
                <a:solidFill>
                  <a:srgbClr val="1A1A70"/>
                </a:solidFill>
                <a:latin typeface="Arial" charset="0"/>
              </a:rPr>
              <a:t>("message: %s\n", name ); 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kern="1200" dirty="0">
                <a:solidFill>
                  <a:srgbClr val="1A1A70"/>
                </a:solidFill>
                <a:latin typeface="Arial" charset="0"/>
              </a:rPr>
              <a:t>return 0;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kern="1200" dirty="0">
                <a:solidFill>
                  <a:srgbClr val="1A1A70"/>
                </a:solidFill>
                <a:latin typeface="Arial" charset="0"/>
              </a:rPr>
              <a:t>}</a:t>
            </a:r>
          </a:p>
          <a:p>
            <a:pPr marL="0" lvl="0" indent="0">
              <a:spcBef>
                <a:spcPct val="0"/>
              </a:spcBef>
              <a:buNone/>
            </a:pPr>
            <a:endParaRPr lang="en-US" sz="2400" kern="1200" dirty="0">
              <a:solidFill>
                <a:srgbClr val="1A1A7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261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533400"/>
          </a:xfrm>
        </p:spPr>
        <p:txBody>
          <a:bodyPr/>
          <a:lstStyle/>
          <a:p>
            <a:r>
              <a:rPr lang="en-US" altLang="en-US" sz="3200" b="1" dirty="0" err="1"/>
              <a:t>getc</a:t>
            </a:r>
            <a:r>
              <a:rPr lang="en-US" altLang="en-US" sz="3200" b="1" dirty="0"/>
              <a:t> - </a:t>
            </a:r>
            <a:r>
              <a:rPr lang="en-US" altLang="en-US" sz="3200" b="1" dirty="0" err="1"/>
              <a:t>putc</a:t>
            </a:r>
            <a:endParaRPr lang="en-US" altLang="en-US" sz="3200" b="1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#include&lt;stdio.h&gt;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en-US" sz="1800" b="1" dirty="0">
              <a:solidFill>
                <a:srgbClr val="8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 main()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char c;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("Enter character: 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c=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(stdin);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en-US" sz="1800" b="1" dirty="0">
              <a:solidFill>
                <a:srgbClr val="8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("Character entered: 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putc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c,stdout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en-US" sz="1800" b="1" dirty="0">
              <a:solidFill>
                <a:srgbClr val="8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("\n");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return(0);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99073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533400"/>
          </a:xfrm>
        </p:spPr>
        <p:txBody>
          <a:bodyPr/>
          <a:lstStyle/>
          <a:p>
            <a:r>
              <a:rPr lang="en-US" altLang="en-US" sz="3200" b="1" dirty="0" err="1"/>
              <a:t>getchar</a:t>
            </a:r>
            <a:r>
              <a:rPr lang="en-US" altLang="en-US" sz="3200" b="1" dirty="0"/>
              <a:t> - </a:t>
            </a:r>
            <a:r>
              <a:rPr lang="en-US" altLang="en-US" sz="3200" b="1" dirty="0" err="1"/>
              <a:t>putchar</a:t>
            </a:r>
            <a:endParaRPr lang="en-US" altLang="en-US" sz="3200" b="1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 main 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char c;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int r;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("Enter character: 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c =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getchar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en-US" sz="1800" b="1" dirty="0">
              <a:solidFill>
                <a:srgbClr val="8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("Character entered: 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en-US" sz="1800" b="1" dirty="0">
              <a:solidFill>
                <a:srgbClr val="8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r =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putchar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(c);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("\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n%d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\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n",r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return(0);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96970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533400"/>
          </a:xfrm>
        </p:spPr>
        <p:txBody>
          <a:bodyPr/>
          <a:lstStyle/>
          <a:p>
            <a:r>
              <a:rPr lang="en-US" altLang="en-US" sz="3200" b="1" dirty="0" err="1"/>
              <a:t>Isdigit</a:t>
            </a:r>
            <a:r>
              <a:rPr lang="en-US" altLang="en-US" sz="3200" b="1" dirty="0"/>
              <a:t>- example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6388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ctype.h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 main()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char var1 = 'h';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char var2 = '2';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if(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isdigit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(var1) 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("var1 = %c is a digit\n", var1 );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else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("var1 = %c is not a digit\n", var1 );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if(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isdigit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(var2) 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("var2 = %c is a digit\n", var2 );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else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("var2 = %c is not a digit\n", var2 );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return(0);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41840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533400"/>
          </a:xfrm>
        </p:spPr>
        <p:txBody>
          <a:bodyPr/>
          <a:lstStyle/>
          <a:p>
            <a:r>
              <a:rPr lang="en-US" altLang="en-US" sz="3200" b="1" dirty="0" err="1"/>
              <a:t>toupper</a:t>
            </a:r>
            <a:r>
              <a:rPr lang="en-US" altLang="en-US" sz="3200" b="1" dirty="0"/>
              <a:t>- example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6388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ctype.h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 main()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int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char c;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char str[] = "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cdac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Acts";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while(str[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putchar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toupper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(str[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]));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("\n");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return(0);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91411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521450"/>
            <a:ext cx="2133600" cy="244475"/>
          </a:xfrm>
        </p:spPr>
        <p:txBody>
          <a:bodyPr/>
          <a:lstStyle/>
          <a:p>
            <a:fld id="{37C16486-FD97-48A5-AFD1-416D85C2228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152400" y="822618"/>
            <a:ext cx="8763000" cy="5335682"/>
          </a:xfrm>
          <a:prstGeom prst="rect">
            <a:avLst/>
          </a:prstGeom>
          <a:solidFill>
            <a:srgbClr val="FCFEF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b="1" i="1" dirty="0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/* Using functions </a:t>
            </a:r>
            <a:r>
              <a:rPr lang="en-IN" b="1" i="1" dirty="0" err="1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isdigit</a:t>
            </a:r>
            <a:r>
              <a:rPr lang="en-IN" b="1" i="1" dirty="0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IN" b="1" i="1" dirty="0" err="1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isalpha</a:t>
            </a:r>
            <a:r>
              <a:rPr lang="en-IN" b="1" i="1" dirty="0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IN" b="1" i="1" dirty="0" err="1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isalnum</a:t>
            </a:r>
            <a:r>
              <a:rPr lang="en-IN" b="1" i="1" dirty="0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, and </a:t>
            </a:r>
            <a:r>
              <a:rPr lang="en-IN" b="1" i="1" dirty="0" err="1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isxdigit</a:t>
            </a:r>
            <a:r>
              <a:rPr lang="en-IN" b="1" i="1" dirty="0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ctype.h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/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"%s\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n%s%s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n%s%s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\n\n", "According to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isdigit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: ",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isdigit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'8' ) ? "8 is a " : "8 is not a ", "digit",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isdigit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'#' ) ? "# is a " : 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"# is not a ", "digit" );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"%s\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n%s%s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n%s%s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n%s%s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n%s%s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\n\n", 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"According to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isalpha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:",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isalpha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'A' ) ? "A is a " : "A is not a ", "letter",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isalpha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'b' ) ? "b is a " : "b is not a ", "letter",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isalpha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'&amp;' ) ? "&amp; is a " : "&amp; is not a ", "letter",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isalpha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'4' ) ? "4 is a " : 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"4 is not a ", "letter" );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xmlns="" val="261496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521450"/>
            <a:ext cx="2133600" cy="244475"/>
          </a:xfrm>
        </p:spPr>
        <p:txBody>
          <a:bodyPr/>
          <a:lstStyle/>
          <a:p>
            <a:fld id="{37C16486-FD97-48A5-AFD1-416D85C2228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195264" y="185722"/>
            <a:ext cx="8763000" cy="6443678"/>
          </a:xfrm>
          <a:prstGeom prst="rect">
            <a:avLst/>
          </a:prstGeom>
          <a:solidFill>
            <a:srgbClr val="FCFEF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"%s\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n%s%s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n%s%s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n%s%s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\n\n", 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"According to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isalnum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:",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isalnum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'A' ) ? "A is a " : "A is not a ", 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"digit or a letter",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isalnum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'8' ) ? "8 is a " : "8 is not a ", 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"digit or a letter",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isalnum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'#' ) ? "# is a " : "# is not a ", 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"digit or a letter" );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"%s\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n%s%s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n%s%s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n%s%s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n%s%s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n%s%s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\n", 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"According to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isxdigit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:",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isxdigit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'F' ) ? "F is a " : "F is not a ", 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"hexadecimal digit",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isxdigit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'J' ) ? "J is a " : "J is not a ", 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"hexadecimal digit",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isxdigit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'7' ) ? "7 is a " : "7 is not a ", 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"hexadecimal digit",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isxdigit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'$' ) ? "$ is a " : "$ is not a ", 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"hexadecimal digit",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IN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isxdigit</a:t>
            </a:r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'f' ) ? "f is a " : "f is not a ", 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"hexadecimal digit" );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pPr algn="just"/>
            <a:r>
              <a:rPr lang="en-IN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94250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521450"/>
            <a:ext cx="2133600" cy="244475"/>
          </a:xfrm>
        </p:spPr>
        <p:txBody>
          <a:bodyPr/>
          <a:lstStyle/>
          <a:p>
            <a:fld id="{D20D80E2-6586-4FCA-897A-40B8EE58FB09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1066800" y="152400"/>
            <a:ext cx="6781800" cy="64633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7028C0"/>
                </a:solidFill>
                <a:latin typeface="Courier New" pitchFamily="49" charset="0"/>
              </a:rPr>
              <a:t>Output:</a:t>
            </a:r>
          </a:p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According to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</a:rPr>
              <a:t>isdigit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8 is a digit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# is not a digit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According to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</a:rPr>
              <a:t>isalpha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A is a letter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b is a letter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&amp; is not a letter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4 is not a letter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According to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</a:rPr>
              <a:t>isalnum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A is a digit or a letter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8 is a digit or a letter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# is not a digit or a letter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According to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</a:rPr>
              <a:t>isxdigit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F is a hexadecimal digit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J is not a hexadecimal digit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7 is a hexadecimal digit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$ is not a hexadecimal digit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f is a hexadecimal digit</a:t>
            </a:r>
          </a:p>
          <a:p>
            <a:endParaRPr lang="en-US" alt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96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533400"/>
          </a:xfrm>
        </p:spPr>
        <p:txBody>
          <a:bodyPr/>
          <a:lstStyle/>
          <a:p>
            <a:r>
              <a:rPr lang="en-US" altLang="en-US" sz="3200" b="1" dirty="0"/>
              <a:t>Gets and puts- example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6388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 main()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char str[50];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("Enter a string : 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("%s", str);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gets(str);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("You entered: %s", str);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//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("\n");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puts(str);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("\n");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return(0);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~ </a:t>
            </a:r>
          </a:p>
        </p:txBody>
      </p:sp>
    </p:spTree>
    <p:extLst>
      <p:ext uri="{BB962C8B-B14F-4D97-AF65-F5344CB8AC3E}">
        <p14:creationId xmlns:p14="http://schemas.microsoft.com/office/powerpoint/2010/main" xmlns="" val="66572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US" sz="3200" b="1" dirty="0"/>
              <a:t>Strings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914400"/>
            <a:ext cx="8153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strcpy</a:t>
            </a:r>
            <a:r>
              <a:rPr lang="en-US" sz="2400" b="1" dirty="0"/>
              <a:t>(s1, s2)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Copies string s2 into string s1. </a:t>
            </a:r>
          </a:p>
          <a:p>
            <a:endParaRPr lang="en-US" sz="2400" dirty="0"/>
          </a:p>
          <a:p>
            <a:r>
              <a:rPr lang="en-US" sz="2400" b="1" dirty="0" err="1"/>
              <a:t>strcat</a:t>
            </a:r>
            <a:r>
              <a:rPr lang="en-US" sz="2400" b="1" dirty="0"/>
              <a:t>(s1, s2);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Concatenates string s2 onto the end of string s1. </a:t>
            </a:r>
          </a:p>
          <a:p>
            <a:endParaRPr lang="en-US" sz="2400" b="1" dirty="0"/>
          </a:p>
          <a:p>
            <a:r>
              <a:rPr lang="en-US" sz="2400" b="1" dirty="0" err="1"/>
              <a:t>strlen</a:t>
            </a:r>
            <a:r>
              <a:rPr lang="en-US" sz="2400" b="1" dirty="0"/>
              <a:t>(s1);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Returns the length of string s1. </a:t>
            </a:r>
          </a:p>
          <a:p>
            <a:endParaRPr lang="en-US" sz="2400" dirty="0"/>
          </a:p>
          <a:p>
            <a:r>
              <a:rPr lang="en-US" sz="2400" b="1" dirty="0" err="1"/>
              <a:t>strcmp</a:t>
            </a:r>
            <a:r>
              <a:rPr lang="en-US" sz="2400" b="1" dirty="0"/>
              <a:t>(s1, s2)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Returns 0 if s1 and s2 are the same; less than 0 if s1&lt;s2; greater than 0 if s1&gt;s2.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2471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8"/>
          <p:cNvSpPr>
            <a:spLocks noChangeArrowheads="1"/>
          </p:cNvSpPr>
          <p:nvPr/>
        </p:nvSpPr>
        <p:spPr bwMode="gray">
          <a:xfrm>
            <a:off x="1981200" y="2819400"/>
            <a:ext cx="5410200" cy="533400"/>
          </a:xfrm>
          <a:prstGeom prst="roundRect">
            <a:avLst>
              <a:gd name="adj" fmla="val 1904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  <a:latin typeface="Verdana" pitchFamily="34" charset="0"/>
              </a:rPr>
              <a:t>Strings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78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US" sz="3200" b="1" dirty="0"/>
              <a:t>Strings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914400"/>
            <a:ext cx="8153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strchr</a:t>
            </a:r>
            <a:r>
              <a:rPr lang="en-US" sz="2400" b="1" dirty="0"/>
              <a:t>(s1, </a:t>
            </a:r>
            <a:r>
              <a:rPr lang="en-US" sz="2400" b="1" dirty="0" err="1"/>
              <a:t>ch</a:t>
            </a:r>
            <a:r>
              <a:rPr lang="en-US" sz="2400" b="1" dirty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Returns a pointer to the first occurrence of character </a:t>
            </a:r>
            <a:r>
              <a:rPr lang="en-US" sz="2400" dirty="0" err="1"/>
              <a:t>ch</a:t>
            </a:r>
            <a:r>
              <a:rPr lang="en-US" sz="2400" dirty="0"/>
              <a:t> in string s1.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 err="1"/>
              <a:t>strstr</a:t>
            </a:r>
            <a:r>
              <a:rPr lang="en-US" sz="2400" b="1" dirty="0"/>
              <a:t>(s1, s2);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Returns a pointer to the first occurrence of string s2 in string s1.</a:t>
            </a:r>
            <a:endParaRPr lang="en-IN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71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US" sz="3200" b="1" dirty="0"/>
              <a:t>Strings operations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762000"/>
            <a:ext cx="838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 </a:t>
            </a:r>
          </a:p>
          <a:p>
            <a:r>
              <a:rPr lang="en-US" sz="2400" dirty="0"/>
              <a:t>#include &lt;</a:t>
            </a:r>
            <a:r>
              <a:rPr lang="en-US" sz="2400" dirty="0" err="1"/>
              <a:t>string.h</a:t>
            </a:r>
            <a:r>
              <a:rPr lang="en-US" sz="2400" dirty="0"/>
              <a:t>&gt;</a:t>
            </a:r>
          </a:p>
          <a:p>
            <a:r>
              <a:rPr lang="en-US" sz="2400" dirty="0"/>
              <a:t>void main ()</a:t>
            </a:r>
          </a:p>
          <a:p>
            <a:r>
              <a:rPr lang="en-US" sz="2400" dirty="0"/>
              <a:t> { </a:t>
            </a:r>
          </a:p>
          <a:p>
            <a:r>
              <a:rPr lang="en-US" sz="2400" dirty="0"/>
              <a:t>char str1[12] = "Hello"; </a:t>
            </a:r>
          </a:p>
          <a:p>
            <a:r>
              <a:rPr lang="en-US" sz="2400" dirty="0"/>
              <a:t>char str2[12] = "World"; </a:t>
            </a:r>
          </a:p>
          <a:p>
            <a:r>
              <a:rPr lang="en-US" sz="2400" dirty="0"/>
              <a:t>char str3[12]; 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len</a:t>
            </a:r>
            <a:r>
              <a:rPr lang="en-US" sz="2400" dirty="0"/>
              <a:t> ;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strcpy</a:t>
            </a:r>
            <a:r>
              <a:rPr lang="en-US" sz="2400" dirty="0"/>
              <a:t>(str3, str1); </a:t>
            </a:r>
          </a:p>
          <a:p>
            <a:endParaRPr lang="en-US" sz="2400" dirty="0"/>
          </a:p>
          <a:p>
            <a:r>
              <a:rPr lang="en-US" sz="2400" dirty="0" err="1"/>
              <a:t>printf</a:t>
            </a:r>
            <a:r>
              <a:rPr lang="en-US" sz="2400" dirty="0"/>
              <a:t>("</a:t>
            </a:r>
            <a:r>
              <a:rPr lang="en-US" sz="2400" dirty="0" err="1"/>
              <a:t>strcpy</a:t>
            </a:r>
            <a:r>
              <a:rPr lang="en-US" sz="2400" dirty="0"/>
              <a:t>( str3, str1) : %s\n", str3 ); </a:t>
            </a:r>
          </a:p>
          <a:p>
            <a:r>
              <a:rPr lang="en-US" sz="2400" dirty="0" err="1"/>
              <a:t>strcat</a:t>
            </a:r>
            <a:r>
              <a:rPr lang="en-US" sz="2400" dirty="0"/>
              <a:t>( str1, str2); </a:t>
            </a:r>
          </a:p>
          <a:p>
            <a:r>
              <a:rPr lang="en-US" sz="2400" dirty="0" err="1"/>
              <a:t>printf</a:t>
            </a:r>
            <a:r>
              <a:rPr lang="en-US" sz="2400" dirty="0"/>
              <a:t>("</a:t>
            </a:r>
            <a:r>
              <a:rPr lang="en-US" sz="2400" dirty="0" err="1"/>
              <a:t>strcat</a:t>
            </a:r>
            <a:r>
              <a:rPr lang="en-US" sz="2400" dirty="0"/>
              <a:t>( str1, str2): %s\n", str1 ); </a:t>
            </a:r>
          </a:p>
          <a:p>
            <a:r>
              <a:rPr lang="en-US" sz="2400" dirty="0" err="1"/>
              <a:t>len</a:t>
            </a:r>
            <a:r>
              <a:rPr lang="en-US" sz="2400" dirty="0"/>
              <a:t> = </a:t>
            </a:r>
            <a:r>
              <a:rPr lang="en-US" sz="2400" dirty="0" err="1"/>
              <a:t>strlen</a:t>
            </a:r>
            <a:r>
              <a:rPr lang="en-US" sz="2400" dirty="0"/>
              <a:t>(str1);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printf</a:t>
            </a:r>
            <a:r>
              <a:rPr lang="en-US" sz="2400" dirty="0"/>
              <a:t>("</a:t>
            </a:r>
            <a:r>
              <a:rPr lang="en-US" sz="2400" dirty="0" err="1"/>
              <a:t>strlen</a:t>
            </a:r>
            <a:r>
              <a:rPr lang="en-US" sz="2400" dirty="0"/>
              <a:t>(str1) : %d\n", </a:t>
            </a:r>
            <a:r>
              <a:rPr lang="en-US" sz="2400" dirty="0" err="1"/>
              <a:t>len</a:t>
            </a:r>
            <a:r>
              <a:rPr lang="en-US" sz="2400" dirty="0"/>
              <a:t> );</a:t>
            </a:r>
          </a:p>
          <a:p>
            <a:r>
              <a:rPr lang="en-US" sz="2400" dirty="0"/>
              <a:t>}</a:t>
            </a:r>
            <a:endParaRPr lang="en-IN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71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9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521450"/>
            <a:ext cx="2133600" cy="244475"/>
          </a:xfrm>
        </p:spPr>
        <p:txBody>
          <a:bodyPr/>
          <a:lstStyle/>
          <a:p>
            <a:fld id="{656E9692-5AC8-405A-8A9C-097BAB237CA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7" name="Rectangle 52"/>
          <p:cNvSpPr>
            <a:spLocks noChangeArrowheads="1"/>
          </p:cNvSpPr>
          <p:nvPr/>
        </p:nvSpPr>
        <p:spPr bwMode="auto">
          <a:xfrm>
            <a:off x="914400" y="5181600"/>
            <a:ext cx="762000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info = Happy 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s2 = New Year </a:t>
            </a:r>
          </a:p>
          <a:p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</a:rPr>
              <a:t>strcat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( info, s2 ) = Happy New Year</a:t>
            </a:r>
          </a:p>
          <a:p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</a:rPr>
              <a:t>strncat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( s3, info, 6 ) = Happy</a:t>
            </a:r>
          </a:p>
          <a:p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</a:rPr>
              <a:t>strcat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( s3, info ) = Happy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</a:rPr>
              <a:t>Happy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 New Year</a:t>
            </a:r>
            <a:endParaRPr lang="en-US" altLang="en-US" sz="1800" b="1" dirty="0">
              <a:latin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490210"/>
            <a:ext cx="8991600" cy="4258464"/>
          </a:xfrm>
          <a:prstGeom prst="rect">
            <a:avLst/>
          </a:prstGeom>
          <a:solidFill>
            <a:srgbClr val="FCFEF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sz="1700" b="1" i="1" dirty="0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/* Using </a:t>
            </a:r>
            <a:r>
              <a:rPr lang="en-IN" sz="1700" b="1" i="1" dirty="0" err="1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strcat</a:t>
            </a:r>
            <a:r>
              <a:rPr lang="en-IN" sz="1700" b="1" i="1" dirty="0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IN" sz="1700" b="1" i="1" dirty="0" err="1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strncat</a:t>
            </a:r>
            <a:r>
              <a:rPr lang="en-IN" sz="1700" b="1" i="1" dirty="0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algn="just"/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N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/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N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/>
            <a:endParaRPr lang="en-IN" sz="1700" b="1" i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IN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just"/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algn="just"/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char info[ 20 ] = "Happy ";</a:t>
            </a:r>
          </a:p>
          <a:p>
            <a:pPr algn="just"/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char s2[] = "New Year ";</a:t>
            </a:r>
          </a:p>
          <a:p>
            <a:pPr algn="just"/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char s3[ 40 ] = "";</a:t>
            </a:r>
          </a:p>
          <a:p>
            <a:pPr algn="just"/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algn="just"/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"info = %s\ns2 = %s\n", info, s2 );</a:t>
            </a:r>
          </a:p>
          <a:p>
            <a:pPr algn="just"/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"</a:t>
            </a:r>
            <a:r>
              <a:rPr lang="en-IN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strcat</a:t>
            </a:r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info, s2 ) = %s\n", </a:t>
            </a:r>
            <a:r>
              <a:rPr lang="en-IN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strcat</a:t>
            </a:r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info, s2 ) );</a:t>
            </a:r>
          </a:p>
          <a:p>
            <a:pPr algn="just"/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"</a:t>
            </a:r>
            <a:r>
              <a:rPr lang="en-IN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strncat</a:t>
            </a:r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(s3, info, 6 ) = %s\n", </a:t>
            </a:r>
            <a:r>
              <a:rPr lang="en-IN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strncat</a:t>
            </a:r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s3, info, 6 ) );</a:t>
            </a:r>
          </a:p>
          <a:p>
            <a:pPr algn="just"/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"</a:t>
            </a:r>
            <a:r>
              <a:rPr lang="en-IN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strcat</a:t>
            </a:r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s3, info ) = %s\n", </a:t>
            </a:r>
            <a:r>
              <a:rPr lang="en-IN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strcat</a:t>
            </a:r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s3, info ) );</a:t>
            </a:r>
          </a:p>
          <a:p>
            <a:pPr algn="just"/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pPr algn="just"/>
            <a:r>
              <a:rPr lang="en-IN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51185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077200" cy="533400"/>
          </a:xfrm>
        </p:spPr>
        <p:txBody>
          <a:bodyPr/>
          <a:lstStyle/>
          <a:p>
            <a:r>
              <a:rPr lang="en-US" altLang="en-US" sz="3200" b="1" dirty="0"/>
              <a:t>Class room work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23431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Write a c program to concatenate two strings without using library functions</a:t>
            </a:r>
          </a:p>
          <a:p>
            <a:pPr>
              <a:lnSpc>
                <a:spcPct val="150000"/>
              </a:lnSpc>
            </a:pPr>
            <a:endParaRPr lang="en-US" alt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Write a c program to copy string without using library functions</a:t>
            </a:r>
          </a:p>
          <a:p>
            <a:pPr>
              <a:lnSpc>
                <a:spcPct val="150000"/>
              </a:lnSpc>
            </a:pPr>
            <a:endParaRPr lang="en-US" alt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Write a c program to find length of string without using library functions</a:t>
            </a:r>
          </a:p>
          <a:p>
            <a:pPr>
              <a:lnSpc>
                <a:spcPct val="150000"/>
              </a:lnSpc>
            </a:pPr>
            <a:endParaRPr lang="en-US" alt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979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9028" y="0"/>
            <a:ext cx="9296400" cy="6934200"/>
          </a:xfrm>
          <a:prstGeom prst="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43429" y="3054038"/>
            <a:ext cx="6858000" cy="792525"/>
          </a:xfrm>
          <a:prstGeom prst="rect">
            <a:avLst/>
          </a:prstGeom>
          <a:ln w="22225"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91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GB" sz="50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Thank</a:t>
            </a:r>
            <a:r>
              <a:rPr lang="en-GB" sz="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 </a:t>
            </a:r>
            <a:r>
              <a:rPr lang="en-GB" sz="5000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xmlns="" val="220400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Characters and strings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2743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Characters</a:t>
            </a:r>
          </a:p>
          <a:p>
            <a:pPr marL="685800" lvl="2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 blocks of programs - Every program is a sequence of grouped characters</a:t>
            </a:r>
          </a:p>
          <a:p>
            <a:pPr marL="685800" lvl="2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Character constant – One character surrounded by single quotes</a:t>
            </a:r>
          </a:p>
          <a:p>
            <a:pPr marL="1200150" lvl="4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‘A’, ‘?’</a:t>
            </a:r>
            <a:endParaRPr lang="en-US" alt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35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Characters and strings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1910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0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Definition: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800" b="1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sequence of characters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treated as a single unit, called as string.</a:t>
            </a: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include letters, digits and special characters (*, /, $)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 literal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(string constant) - written in double quotes</a:t>
            </a: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b="1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"Hello"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Strings are arrays of characters</a:t>
            </a: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 - </a:t>
            </a:r>
            <a:r>
              <a:rPr lang="en-US" altLang="en-US" sz="1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pointer to first character</a:t>
            </a: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 of string - is the address of first character</a:t>
            </a:r>
          </a:p>
        </p:txBody>
      </p:sp>
    </p:spTree>
    <p:extLst>
      <p:ext uri="{BB962C8B-B14F-4D97-AF65-F5344CB8AC3E}">
        <p14:creationId xmlns:p14="http://schemas.microsoft.com/office/powerpoint/2010/main" xmlns="" val="338208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en-US" altLang="en-US" sz="3200" b="1" dirty="0"/>
              <a:t>Distinction Between Characters and Strings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4419600"/>
          </a:xfrm>
        </p:spPr>
        <p:txBody>
          <a:bodyPr/>
          <a:lstStyle/>
          <a:p>
            <a:pPr marL="685800" lvl="2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representation of a char (e.g., ‘A’) and a string (e.g., “A”) is completely different.</a:t>
            </a:r>
          </a:p>
          <a:p>
            <a:pPr marL="685800" lvl="2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string is an array of characters </a:t>
            </a:r>
            <a:r>
              <a:rPr lang="en-US" altLang="en-US" sz="180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ended with the null character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grpSp>
        <p:nvGrpSpPr>
          <p:cNvPr id="762890" name="Group 10"/>
          <p:cNvGrpSpPr>
            <a:grpSpLocks/>
          </p:cNvGrpSpPr>
          <p:nvPr/>
        </p:nvGrpSpPr>
        <p:grpSpPr bwMode="auto">
          <a:xfrm>
            <a:off x="1260475" y="3710942"/>
            <a:ext cx="2447925" cy="1017588"/>
            <a:chOff x="794" y="2870"/>
            <a:chExt cx="1542" cy="641"/>
          </a:xfrm>
        </p:grpSpPr>
        <p:sp>
          <p:nvSpPr>
            <p:cNvPr id="762886" name="Rectangle 6"/>
            <p:cNvSpPr>
              <a:spLocks noChangeArrowheads="1"/>
            </p:cNvSpPr>
            <p:nvPr/>
          </p:nvSpPr>
          <p:spPr bwMode="auto">
            <a:xfrm>
              <a:off x="1339" y="2870"/>
              <a:ext cx="318" cy="27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 dirty="0"/>
                <a:t>A</a:t>
              </a:r>
            </a:p>
          </p:txBody>
        </p:sp>
        <p:sp>
          <p:nvSpPr>
            <p:cNvPr id="762888" name="Text Box 8"/>
            <p:cNvSpPr txBox="1">
              <a:spLocks noChangeArrowheads="1"/>
            </p:cNvSpPr>
            <p:nvPr/>
          </p:nvSpPr>
          <p:spPr bwMode="auto">
            <a:xfrm>
              <a:off x="794" y="3278"/>
              <a:ext cx="154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dirty="0">
                  <a:solidFill>
                    <a:srgbClr val="800000"/>
                  </a:solidFill>
                </a:rPr>
                <a:t>Character ‘A’</a:t>
              </a:r>
            </a:p>
          </p:txBody>
        </p:sp>
      </p:grpSp>
      <p:grpSp>
        <p:nvGrpSpPr>
          <p:cNvPr id="762891" name="Group 11"/>
          <p:cNvGrpSpPr>
            <a:grpSpLocks/>
          </p:cNvGrpSpPr>
          <p:nvPr/>
        </p:nvGrpSpPr>
        <p:grpSpPr bwMode="auto">
          <a:xfrm>
            <a:off x="5292725" y="3733798"/>
            <a:ext cx="2447925" cy="993775"/>
            <a:chOff x="3334" y="2870"/>
            <a:chExt cx="1542" cy="626"/>
          </a:xfrm>
        </p:grpSpPr>
        <p:sp>
          <p:nvSpPr>
            <p:cNvPr id="762884" name="Rectangle 4"/>
            <p:cNvSpPr>
              <a:spLocks noChangeArrowheads="1"/>
            </p:cNvSpPr>
            <p:nvPr/>
          </p:nvSpPr>
          <p:spPr bwMode="auto">
            <a:xfrm>
              <a:off x="3743" y="2870"/>
              <a:ext cx="318" cy="2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 dirty="0"/>
                <a:t>A</a:t>
              </a:r>
            </a:p>
          </p:txBody>
        </p:sp>
        <p:sp>
          <p:nvSpPr>
            <p:cNvPr id="762885" name="Rectangle 5"/>
            <p:cNvSpPr>
              <a:spLocks noChangeArrowheads="1"/>
            </p:cNvSpPr>
            <p:nvPr/>
          </p:nvSpPr>
          <p:spPr bwMode="auto">
            <a:xfrm>
              <a:off x="4061" y="2870"/>
              <a:ext cx="318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762887" name="Rectangle 7"/>
            <p:cNvSpPr>
              <a:spLocks noChangeArrowheads="1"/>
            </p:cNvSpPr>
            <p:nvPr/>
          </p:nvSpPr>
          <p:spPr bwMode="auto">
            <a:xfrm>
              <a:off x="4112" y="2870"/>
              <a:ext cx="311" cy="23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b="1" dirty="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\0</a:t>
              </a:r>
            </a:p>
          </p:txBody>
        </p:sp>
        <p:sp>
          <p:nvSpPr>
            <p:cNvPr id="762889" name="Text Box 9"/>
            <p:cNvSpPr txBox="1">
              <a:spLocks noChangeArrowheads="1"/>
            </p:cNvSpPr>
            <p:nvPr/>
          </p:nvSpPr>
          <p:spPr bwMode="auto">
            <a:xfrm>
              <a:off x="3334" y="3263"/>
              <a:ext cx="154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dirty="0">
                  <a:solidFill>
                    <a:srgbClr val="800000"/>
                  </a:solidFill>
                </a:rPr>
                <a:t>String “A”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42437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62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62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62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628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628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628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628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628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628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628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628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62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62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62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628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628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628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628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628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628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628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628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6858000" cy="533400"/>
          </a:xfrm>
        </p:spPr>
        <p:txBody>
          <a:bodyPr/>
          <a:lstStyle/>
          <a:p>
            <a:r>
              <a:rPr lang="en-US" altLang="en-US" dirty="0"/>
              <a:t>Memory Storage for a String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1"/>
            <a:ext cx="8229600" cy="2057400"/>
          </a:xfrm>
        </p:spPr>
        <p:txBody>
          <a:bodyPr/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string is always ended with a </a:t>
            </a:r>
            <a:r>
              <a:rPr lang="en-US" altLang="en-US" sz="180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null character ‘\0’.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characters after the null character are ignored.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char </a:t>
            </a:r>
            <a:r>
              <a:rPr lang="en-US" alt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[20] = “Initial value”;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50825" y="3835400"/>
            <a:ext cx="8569325" cy="889000"/>
            <a:chOff x="250825" y="3200400"/>
            <a:chExt cx="8569325" cy="889000"/>
          </a:xfrm>
        </p:grpSpPr>
        <p:sp>
          <p:nvSpPr>
            <p:cNvPr id="754710" name="Rectangle 22"/>
            <p:cNvSpPr>
              <a:spLocks noChangeArrowheads="1"/>
            </p:cNvSpPr>
            <p:nvPr/>
          </p:nvSpPr>
          <p:spPr bwMode="auto">
            <a:xfrm>
              <a:off x="6804025" y="3627120"/>
              <a:ext cx="504825" cy="431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50825" y="3200400"/>
              <a:ext cx="8569325" cy="889000"/>
              <a:chOff x="250825" y="4581525"/>
              <a:chExt cx="8569325" cy="8890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52413" y="5013325"/>
                <a:ext cx="8567737" cy="457200"/>
                <a:chOff x="252413" y="5013325"/>
                <a:chExt cx="8567737" cy="457200"/>
              </a:xfrm>
            </p:grpSpPr>
            <p:sp>
              <p:nvSpPr>
                <p:cNvPr id="754692" name="Rectangle 4"/>
                <p:cNvSpPr>
                  <a:spLocks noChangeArrowheads="1"/>
                </p:cNvSpPr>
                <p:nvPr/>
              </p:nvSpPr>
              <p:spPr bwMode="auto">
                <a:xfrm>
                  <a:off x="755650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n</a:t>
                  </a:r>
                </a:p>
              </p:txBody>
            </p:sp>
            <p:sp>
              <p:nvSpPr>
                <p:cNvPr id="754693" name="Rectangle 5"/>
                <p:cNvSpPr>
                  <a:spLocks noChangeArrowheads="1"/>
                </p:cNvSpPr>
                <p:nvPr/>
              </p:nvSpPr>
              <p:spPr bwMode="auto">
                <a:xfrm>
                  <a:off x="1260475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i</a:t>
                  </a:r>
                </a:p>
              </p:txBody>
            </p:sp>
            <p:sp>
              <p:nvSpPr>
                <p:cNvPr id="754694" name="Rectangle 6"/>
                <p:cNvSpPr>
                  <a:spLocks noChangeArrowheads="1"/>
                </p:cNvSpPr>
                <p:nvPr/>
              </p:nvSpPr>
              <p:spPr bwMode="auto">
                <a:xfrm>
                  <a:off x="1763713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t</a:t>
                  </a:r>
                </a:p>
              </p:txBody>
            </p:sp>
            <p:sp>
              <p:nvSpPr>
                <p:cNvPr id="754695" name="Rectangle 7"/>
                <p:cNvSpPr>
                  <a:spLocks noChangeArrowheads="1"/>
                </p:cNvSpPr>
                <p:nvPr/>
              </p:nvSpPr>
              <p:spPr bwMode="auto">
                <a:xfrm>
                  <a:off x="2266950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i</a:t>
                  </a:r>
                </a:p>
              </p:txBody>
            </p:sp>
            <p:sp>
              <p:nvSpPr>
                <p:cNvPr id="754696" name="Rectangle 8"/>
                <p:cNvSpPr>
                  <a:spLocks noChangeArrowheads="1"/>
                </p:cNvSpPr>
                <p:nvPr/>
              </p:nvSpPr>
              <p:spPr bwMode="auto">
                <a:xfrm>
                  <a:off x="2771775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a</a:t>
                  </a:r>
                </a:p>
              </p:txBody>
            </p:sp>
            <p:sp>
              <p:nvSpPr>
                <p:cNvPr id="754697" name="Rectangle 9"/>
                <p:cNvSpPr>
                  <a:spLocks noChangeArrowheads="1"/>
                </p:cNvSpPr>
                <p:nvPr/>
              </p:nvSpPr>
              <p:spPr bwMode="auto">
                <a:xfrm>
                  <a:off x="3276600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l</a:t>
                  </a:r>
                </a:p>
              </p:txBody>
            </p:sp>
            <p:sp>
              <p:nvSpPr>
                <p:cNvPr id="754698" name="Rectangle 10"/>
                <p:cNvSpPr>
                  <a:spLocks noChangeArrowheads="1"/>
                </p:cNvSpPr>
                <p:nvPr/>
              </p:nvSpPr>
              <p:spPr bwMode="auto">
                <a:xfrm>
                  <a:off x="3778250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 </a:t>
                  </a:r>
                </a:p>
              </p:txBody>
            </p:sp>
            <p:sp>
              <p:nvSpPr>
                <p:cNvPr id="754699" name="Rectangle 11"/>
                <p:cNvSpPr>
                  <a:spLocks noChangeArrowheads="1"/>
                </p:cNvSpPr>
                <p:nvPr/>
              </p:nvSpPr>
              <p:spPr bwMode="auto">
                <a:xfrm>
                  <a:off x="4283075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v</a:t>
                  </a:r>
                </a:p>
              </p:txBody>
            </p:sp>
            <p:sp>
              <p:nvSpPr>
                <p:cNvPr id="754706" name="Rectangle 18"/>
                <p:cNvSpPr>
                  <a:spLocks noChangeArrowheads="1"/>
                </p:cNvSpPr>
                <p:nvPr/>
              </p:nvSpPr>
              <p:spPr bwMode="auto">
                <a:xfrm>
                  <a:off x="4787900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a</a:t>
                  </a:r>
                </a:p>
              </p:txBody>
            </p:sp>
            <p:sp>
              <p:nvSpPr>
                <p:cNvPr id="754707" name="Rectangle 19"/>
                <p:cNvSpPr>
                  <a:spLocks noChangeArrowheads="1"/>
                </p:cNvSpPr>
                <p:nvPr/>
              </p:nvSpPr>
              <p:spPr bwMode="auto">
                <a:xfrm>
                  <a:off x="5292725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l</a:t>
                  </a:r>
                </a:p>
              </p:txBody>
            </p:sp>
            <p:sp>
              <p:nvSpPr>
                <p:cNvPr id="754708" name="Rectangle 20"/>
                <p:cNvSpPr>
                  <a:spLocks noChangeArrowheads="1"/>
                </p:cNvSpPr>
                <p:nvPr/>
              </p:nvSpPr>
              <p:spPr bwMode="auto">
                <a:xfrm>
                  <a:off x="5794375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u</a:t>
                  </a:r>
                </a:p>
              </p:txBody>
            </p:sp>
            <p:sp>
              <p:nvSpPr>
                <p:cNvPr id="754709" name="Rectangle 21"/>
                <p:cNvSpPr>
                  <a:spLocks noChangeArrowheads="1"/>
                </p:cNvSpPr>
                <p:nvPr/>
              </p:nvSpPr>
              <p:spPr bwMode="auto">
                <a:xfrm>
                  <a:off x="6299200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e</a:t>
                  </a:r>
                </a:p>
              </p:txBody>
            </p:sp>
            <p:sp>
              <p:nvSpPr>
                <p:cNvPr id="754711" name="Rectangle 23"/>
                <p:cNvSpPr>
                  <a:spLocks noChangeArrowheads="1"/>
                </p:cNvSpPr>
                <p:nvPr/>
              </p:nvSpPr>
              <p:spPr bwMode="auto">
                <a:xfrm>
                  <a:off x="7308850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?</a:t>
                  </a:r>
                </a:p>
              </p:txBody>
            </p:sp>
            <p:sp>
              <p:nvSpPr>
                <p:cNvPr id="754712" name="Rectangle 24"/>
                <p:cNvSpPr>
                  <a:spLocks noChangeArrowheads="1"/>
                </p:cNvSpPr>
                <p:nvPr/>
              </p:nvSpPr>
              <p:spPr bwMode="auto">
                <a:xfrm>
                  <a:off x="7810500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?</a:t>
                  </a:r>
                </a:p>
              </p:txBody>
            </p:sp>
            <p:sp>
              <p:nvSpPr>
                <p:cNvPr id="754713" name="Rectangle 25"/>
                <p:cNvSpPr>
                  <a:spLocks noChangeArrowheads="1"/>
                </p:cNvSpPr>
                <p:nvPr/>
              </p:nvSpPr>
              <p:spPr bwMode="auto">
                <a:xfrm>
                  <a:off x="8315325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…</a:t>
                  </a:r>
                </a:p>
              </p:txBody>
            </p:sp>
            <p:sp>
              <p:nvSpPr>
                <p:cNvPr id="754714" name="Rectangle 26"/>
                <p:cNvSpPr>
                  <a:spLocks noChangeArrowheads="1"/>
                </p:cNvSpPr>
                <p:nvPr/>
              </p:nvSpPr>
              <p:spPr bwMode="auto">
                <a:xfrm>
                  <a:off x="252413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I</a:t>
                  </a:r>
                </a:p>
              </p:txBody>
            </p:sp>
            <p:sp>
              <p:nvSpPr>
                <p:cNvPr id="75471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6877050" y="5013325"/>
                  <a:ext cx="431800" cy="457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b="1">
                      <a:solidFill>
                        <a:schemeClr val="folHlin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\0</a:t>
                  </a:r>
                </a:p>
              </p:txBody>
            </p:sp>
          </p:grpSp>
          <p:sp>
            <p:nvSpPr>
              <p:cNvPr id="754716" name="Text Box 28"/>
              <p:cNvSpPr txBox="1">
                <a:spLocks noChangeArrowheads="1"/>
              </p:cNvSpPr>
              <p:nvPr/>
            </p:nvSpPr>
            <p:spPr bwMode="auto">
              <a:xfrm>
                <a:off x="250825" y="4581525"/>
                <a:ext cx="576263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/>
                  <a:t>[0]</a:t>
                </a:r>
              </a:p>
            </p:txBody>
          </p:sp>
          <p:sp>
            <p:nvSpPr>
              <p:cNvPr id="754717" name="Text Box 29"/>
              <p:cNvSpPr txBox="1">
                <a:spLocks noChangeArrowheads="1"/>
              </p:cNvSpPr>
              <p:nvPr/>
            </p:nvSpPr>
            <p:spPr bwMode="auto">
              <a:xfrm>
                <a:off x="6732588" y="4581525"/>
                <a:ext cx="792162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[13]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7171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US" sz="3200" b="1" dirty="0"/>
              <a:t>Strings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4478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/>
              <a:t>char greeting[6] = {'H', 'e', 'l', 'l', 'o', '\0'};</a:t>
            </a:r>
          </a:p>
          <a:p>
            <a:r>
              <a:rPr lang="en-US" sz="2400" dirty="0"/>
              <a:t>char greeting[] = "Hello";</a:t>
            </a:r>
            <a:endParaRPr lang="en-IN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048000"/>
            <a:ext cx="80772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471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533400"/>
          </a:xfrm>
        </p:spPr>
        <p:txBody>
          <a:bodyPr/>
          <a:lstStyle/>
          <a:p>
            <a:r>
              <a:rPr lang="en-US" altLang="en-US" sz="3200" b="1" dirty="0"/>
              <a:t>Strings - Declarations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 declarations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Declare as a character array or a variable of type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 *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 name[] = “ram";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Remember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 strings represented as character arrays end with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'\0‘ (A NULL Character)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to read string as input?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scanf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 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scanf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("%s", name);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Copies input into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name[]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not need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800" b="1" dirty="0">
                <a:solidFill>
                  <a:srgbClr val="00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(because a string is a pointer)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must give one character of array for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'\0'</a:t>
            </a:r>
          </a:p>
        </p:txBody>
      </p:sp>
    </p:spTree>
    <p:extLst>
      <p:ext uri="{BB962C8B-B14F-4D97-AF65-F5344CB8AC3E}">
        <p14:creationId xmlns:p14="http://schemas.microsoft.com/office/powerpoint/2010/main" xmlns="" val="6417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533400"/>
          </a:xfrm>
        </p:spPr>
        <p:txBody>
          <a:bodyPr/>
          <a:lstStyle/>
          <a:p>
            <a:r>
              <a:rPr lang="en-US" altLang="en-US" sz="3200" b="1" dirty="0"/>
              <a:t>Strings – Reading and writing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//========================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//Read and write a string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//========================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 main()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char name[5];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("\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nEnter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your name: 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("%s", name);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en-US" sz="1800" b="1" dirty="0">
              <a:solidFill>
                <a:srgbClr val="8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("\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nMy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Name is: %s\n\n", name);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en-US" sz="1800" b="1" dirty="0">
              <a:solidFill>
                <a:srgbClr val="8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return 0;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7387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verygood">
  <a:themeElements>
    <a:clrScheme name="ms01_1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Subtitle copy">
  <a:themeElements>
    <a:clrScheme name="Title &amp; Subtitle cop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copy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Sans" pitchFamily="1" charset="0"/>
            <a:ea typeface="ヒラギノ角ゴ ProN W3" charset="-128"/>
            <a:cs typeface="ヒラギノ角ゴ ProN W3" charset="-128"/>
            <a:sym typeface="Gill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Sans" pitchFamily="1" charset="0"/>
            <a:ea typeface="ヒラギノ角ゴ ProN W3" charset="-128"/>
            <a:cs typeface="ヒラギノ角ゴ ProN W3" charset="-128"/>
            <a:sym typeface="GillSans" pitchFamily="1" charset="0"/>
          </a:defRPr>
        </a:defPPr>
      </a:lstStyle>
    </a:lnDef>
  </a:objectDefaults>
  <a:extraClrSchemeLst>
    <a:extraClrScheme>
      <a:clrScheme name="Title &amp; Subtitle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ericAssetId xmlns="145c5697-5eb5-440b-b2f1-a8273fb59250" xsi:nil="true"/>
    <AssetType xmlns="145c5697-5eb5-440b-b2f1-a8273fb59250">TP</AssetType>
    <Markets xmlns="145c5697-5eb5-440b-b2f1-a8273fb59250" xsi:nil="true"/>
    <AppVer xmlns="145c5697-5eb5-440b-b2f1-a8273fb59250" xsi:nil="true"/>
    <AuthoringAssetId xmlns="145c5697-5eb5-440b-b2f1-a8273fb59250">TP001136799</AuthoringAssetId>
    <AssetId xmlns="145c5697-5eb5-440b-b2f1-a8273fb59250">TS001136799</AssetId>
  </documentManagement>
</p:properties>
</file>

<file path=customXml/item3.xml><?xml version="1.0" encoding="utf-8"?>
<LongProperties xmlns="http://schemas.microsoft.com/office/2006/metadata/longPropertie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8B300C-072C-44B9-9187-A98E9B7B39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145063-8963-4F41-8ED0-702CABF182ED}">
  <ds:schemaRefs>
    <ds:schemaRef ds:uri="http://purl.org/dc/terms/"/>
    <ds:schemaRef ds:uri="http://schemas.openxmlformats.org/package/2006/metadata/core-properties"/>
    <ds:schemaRef ds:uri="145c5697-5eb5-440b-b2f1-a8273fb59250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78211FA-ADA8-4F3C-AC46-3F760DFB4F3C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086B320C-784B-48CF-9387-8B12FE18A3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verygood</Template>
  <TotalTime>12330</TotalTime>
  <Words>1585</Words>
  <Application>Microsoft Office PowerPoint</Application>
  <PresentationFormat>On-screen Show (4:3)</PresentationFormat>
  <Paragraphs>300</Paragraphs>
  <Slides>24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verygood</vt:lpstr>
      <vt:lpstr>Title &amp; Subtitle copy</vt:lpstr>
      <vt:lpstr>Slide 1</vt:lpstr>
      <vt:lpstr>Slide 2</vt:lpstr>
      <vt:lpstr>Characters and strings</vt:lpstr>
      <vt:lpstr>Characters and strings</vt:lpstr>
      <vt:lpstr>Distinction Between Characters and Strings</vt:lpstr>
      <vt:lpstr>Memory Storage for a String</vt:lpstr>
      <vt:lpstr>Strings</vt:lpstr>
      <vt:lpstr>Strings - Declarations</vt:lpstr>
      <vt:lpstr>Strings – Reading and writing</vt:lpstr>
      <vt:lpstr>Strings </vt:lpstr>
      <vt:lpstr>getc - putc</vt:lpstr>
      <vt:lpstr>getchar - putchar</vt:lpstr>
      <vt:lpstr>Isdigit- example</vt:lpstr>
      <vt:lpstr>toupper- example</vt:lpstr>
      <vt:lpstr>Slide 15</vt:lpstr>
      <vt:lpstr>Slide 16</vt:lpstr>
      <vt:lpstr>Slide 17</vt:lpstr>
      <vt:lpstr>Gets and puts- example</vt:lpstr>
      <vt:lpstr>Strings</vt:lpstr>
      <vt:lpstr>Strings</vt:lpstr>
      <vt:lpstr>Strings operations</vt:lpstr>
      <vt:lpstr>Slide 22</vt:lpstr>
      <vt:lpstr>Class room work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</dc:title>
  <dc:creator>CDAC1</dc:creator>
  <cp:lastModifiedBy>mahendra</cp:lastModifiedBy>
  <cp:revision>4513</cp:revision>
  <dcterms:created xsi:type="dcterms:W3CDTF">2012-06-25T07:19:09Z</dcterms:created>
  <dcterms:modified xsi:type="dcterms:W3CDTF">2022-03-15T08:34:41Z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/>
  </property>
  <property fmtid="{D5CDD505-2E9C-101B-9397-08002B2CF9AE}" pid="3" name="AssetType">
    <vt:lpwstr>TP</vt:lpwstr>
  </property>
  <property fmtid="{D5CDD505-2E9C-101B-9397-08002B2CF9AE}" pid="4" name="BugNumber">
    <vt:lpwstr>490681L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TS001136799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Sample presentation slides with animation (Blue bars design)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EY001138790</vt:lpwstr>
  </property>
  <property fmtid="{D5CDD505-2E9C-101B-9397-08002B2CF9AE}" pid="21" name="SourceTitle">
    <vt:lpwstr>Sample presentation slides with animation (Blue bars design)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TemplateType">
    <vt:lpwstr>Presentations</vt:lpwstr>
  </property>
  <property fmtid="{D5CDD505-2E9C-101B-9397-08002B2CF9AE}" pid="25" name="OpenTemplate">
    <vt:lpwstr>1</vt:lpwstr>
  </property>
  <property fmtid="{D5CDD505-2E9C-101B-9397-08002B2CF9AE}" pid="26" name="UACurrentWords">
    <vt:lpwstr>0</vt:lpwstr>
  </property>
  <property fmtid="{D5CDD505-2E9C-101B-9397-08002B2CF9AE}" pid="27" name="UALocRecommendation">
    <vt:lpwstr>Localize</vt:lpwstr>
  </property>
  <property fmtid="{D5CDD505-2E9C-101B-9397-08002B2CF9AE}" pid="28" name="Applications">
    <vt:lpwstr>79;#Template 12;#66;#PowerPoint - Design Templt 2003;#67;#PowerPoint - Design Templt 12;#64;#PowerPoint 2003;#182;#Office XP;#65;#Microsoft Office PowerPoint 2007</vt:lpwstr>
  </property>
  <property fmtid="{D5CDD505-2E9C-101B-9397-08002B2CF9AE}" pid="29" name="TemplateStatus">
    <vt:lpwstr>Complete</vt:lpwstr>
  </property>
  <property fmtid="{D5CDD505-2E9C-101B-9397-08002B2CF9AE}" pid="30" name="ContentTypeId">
    <vt:lpwstr>0x0101006025706CF4CD034688BEBAE97A2E701D020200C3831ACA17D8814887A164412888521E</vt:lpwstr>
  </property>
  <property fmtid="{D5CDD505-2E9C-101B-9397-08002B2CF9AE}" pid="31" name="IsDeleted">
    <vt:lpwstr>0</vt:lpwstr>
  </property>
  <property fmtid="{D5CDD505-2E9C-101B-9397-08002B2CF9AE}" pid="32" name="ShowIn">
    <vt:lpwstr>Show everywhere</vt:lpwstr>
  </property>
  <property fmtid="{D5CDD505-2E9C-101B-9397-08002B2CF9AE}" pid="33" name="PublishStatusLookup">
    <vt:lpwstr>259288</vt:lpwstr>
  </property>
  <property fmtid="{D5CDD505-2E9C-101B-9397-08002B2CF9AE}" pid="34" name="TPClientViewer">
    <vt:lpwstr>Microsoft Office PowerPoint</vt:lpwstr>
  </property>
  <property fmtid="{D5CDD505-2E9C-101B-9397-08002B2CF9AE}" pid="35" name="TPComponent">
    <vt:lpwstr>PPTFiles</vt:lpwstr>
  </property>
  <property fmtid="{D5CDD505-2E9C-101B-9397-08002B2CF9AE}" pid="36" name="TPNamespace">
    <vt:lpwstr>POWERPNT</vt:lpwstr>
  </property>
  <property fmtid="{D5CDD505-2E9C-101B-9397-08002B2CF9AE}" pid="37" name="APTrustLevel">
    <vt:lpwstr>1.00000000000000</vt:lpwstr>
  </property>
  <property fmtid="{D5CDD505-2E9C-101B-9397-08002B2CF9AE}" pid="38" name="TrustLevel">
    <vt:lpwstr>Microsoft Managed Content</vt:lpwstr>
  </property>
  <property fmtid="{D5CDD505-2E9C-101B-9397-08002B2CF9AE}" pid="39" name="Content Type">
    <vt:lpwstr>OOFile</vt:lpwstr>
  </property>
  <property fmtid="{D5CDD505-2E9C-101B-9397-08002B2CF9AE}" pid="40" name="AuthoringAssetId">
    <vt:lpwstr>TP001136799</vt:lpwstr>
  </property>
  <property fmtid="{D5CDD505-2E9C-101B-9397-08002B2CF9AE}" pid="41" name="NumericAssetId">
    <vt:lpwstr/>
  </property>
  <property fmtid="{D5CDD505-2E9C-101B-9397-08002B2CF9AE}" pid="42" name="AppVer">
    <vt:lpwstr/>
  </property>
</Properties>
</file>