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62" r:id="rId6"/>
  </p:sldMasterIdLst>
  <p:notesMasterIdLst>
    <p:notesMasterId r:id="rId25"/>
  </p:notesMasterIdLst>
  <p:handoutMasterIdLst>
    <p:handoutMasterId r:id="rId26"/>
  </p:handoutMasterIdLst>
  <p:sldIdLst>
    <p:sldId id="1153" r:id="rId7"/>
    <p:sldId id="1082" r:id="rId8"/>
    <p:sldId id="930" r:id="rId9"/>
    <p:sldId id="904" r:id="rId10"/>
    <p:sldId id="948" r:id="rId11"/>
    <p:sldId id="949" r:id="rId12"/>
    <p:sldId id="1020" r:id="rId13"/>
    <p:sldId id="953" r:id="rId14"/>
    <p:sldId id="987" r:id="rId15"/>
    <p:sldId id="1173" r:id="rId16"/>
    <p:sldId id="1174" r:id="rId17"/>
    <p:sldId id="937" r:id="rId18"/>
    <p:sldId id="1026" r:id="rId19"/>
    <p:sldId id="1027" r:id="rId20"/>
    <p:sldId id="1028" r:id="rId21"/>
    <p:sldId id="1029" r:id="rId22"/>
    <p:sldId id="939" r:id="rId23"/>
    <p:sldId id="1172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8000"/>
    <a:srgbClr val="FF6600"/>
    <a:srgbClr val="800000"/>
    <a:srgbClr val="993300"/>
    <a:srgbClr val="000099"/>
    <a:srgbClr val="FF0000"/>
    <a:srgbClr val="33CC33"/>
    <a:srgbClr val="FF9900"/>
    <a:srgbClr val="080808"/>
    <a:srgbClr val="3366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7" autoAdjust="0"/>
    <p:restoredTop sz="87900" autoAdjust="0"/>
  </p:normalViewPr>
  <p:slideViewPr>
    <p:cSldViewPr>
      <p:cViewPr varScale="1">
        <p:scale>
          <a:sx n="64" d="100"/>
          <a:sy n="64" d="100"/>
        </p:scale>
        <p:origin x="-15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7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ndra.cdac@gmail.com" userId="036982265d87b8e5" providerId="LiveId" clId="{01A90F95-ADFC-4A4A-8ACE-68437390EEC1}"/>
    <pc:docChg chg="modSld">
      <pc:chgData name="mahendra.cdac@gmail.com" userId="036982265d87b8e5" providerId="LiveId" clId="{01A90F95-ADFC-4A4A-8ACE-68437390EEC1}" dt="2021-05-11T04:15:08.406" v="1" actId="6549"/>
      <pc:docMkLst>
        <pc:docMk/>
      </pc:docMkLst>
      <pc:sldChg chg="modSp mod">
        <pc:chgData name="mahendra.cdac@gmail.com" userId="036982265d87b8e5" providerId="LiveId" clId="{01A90F95-ADFC-4A4A-8ACE-68437390EEC1}" dt="2021-05-11T04:15:08.406" v="1" actId="6549"/>
        <pc:sldMkLst>
          <pc:docMk/>
          <pc:sldMk cId="1082858938" sldId="953"/>
        </pc:sldMkLst>
        <pc:spChg chg="mod">
          <ac:chgData name="mahendra.cdac@gmail.com" userId="036982265d87b8e5" providerId="LiveId" clId="{01A90F95-ADFC-4A4A-8ACE-68437390EEC1}" dt="2021-05-11T04:15:08.406" v="1" actId="6549"/>
          <ac:spMkLst>
            <pc:docMk/>
            <pc:sldMk cId="1082858938" sldId="953"/>
            <ac:spMk id="31746" creationId="{00000000-0000-0000-0000-000000000000}"/>
          </ac:spMkLst>
        </pc:spChg>
      </pc:sldChg>
    </pc:docChg>
  </pc:docChgLst>
  <pc:docChgLst>
    <pc:chgData name="mahendra.cdac@gmail.com" userId="036982265d87b8e5" providerId="LiveId" clId="{8F1E92D6-9F17-4DD5-AFB5-90581B8FDAD9}"/>
    <pc:docChg chg="custSel addSld modSld">
      <pc:chgData name="mahendra.cdac@gmail.com" userId="036982265d87b8e5" providerId="LiveId" clId="{8F1E92D6-9F17-4DD5-AFB5-90581B8FDAD9}" dt="2021-05-10T04:28:23.127" v="311" actId="20577"/>
      <pc:docMkLst>
        <pc:docMk/>
      </pc:docMkLst>
      <pc:sldChg chg="modSp mod">
        <pc:chgData name="mahendra.cdac@gmail.com" userId="036982265d87b8e5" providerId="LiveId" clId="{8F1E92D6-9F17-4DD5-AFB5-90581B8FDAD9}" dt="2021-05-10T03:50:17.385" v="256" actId="6549"/>
        <pc:sldMkLst>
          <pc:docMk/>
          <pc:sldMk cId="148146188" sldId="1173"/>
        </pc:sldMkLst>
        <pc:spChg chg="mod">
          <ac:chgData name="mahendra.cdac@gmail.com" userId="036982265d87b8e5" providerId="LiveId" clId="{8F1E92D6-9F17-4DD5-AFB5-90581B8FDAD9}" dt="2021-05-10T03:50:17.385" v="256" actId="6549"/>
          <ac:spMkLst>
            <pc:docMk/>
            <pc:sldMk cId="148146188" sldId="1173"/>
            <ac:spMk id="3" creationId="{C0A594D4-0740-4D4F-A9FC-CF1CF7B20CEB}"/>
          </ac:spMkLst>
        </pc:spChg>
      </pc:sldChg>
      <pc:sldChg chg="addSp modSp add mod">
        <pc:chgData name="mahendra.cdac@gmail.com" userId="036982265d87b8e5" providerId="LiveId" clId="{8F1E92D6-9F17-4DD5-AFB5-90581B8FDAD9}" dt="2021-05-10T04:28:23.127" v="311" actId="20577"/>
        <pc:sldMkLst>
          <pc:docMk/>
          <pc:sldMk cId="4189894484" sldId="1174"/>
        </pc:sldMkLst>
        <pc:spChg chg="mod">
          <ac:chgData name="mahendra.cdac@gmail.com" userId="036982265d87b8e5" providerId="LiveId" clId="{8F1E92D6-9F17-4DD5-AFB5-90581B8FDAD9}" dt="2021-05-10T04:28:23.127" v="311" actId="20577"/>
          <ac:spMkLst>
            <pc:docMk/>
            <pc:sldMk cId="4189894484" sldId="1174"/>
            <ac:spMk id="3" creationId="{C0A594D4-0740-4D4F-A9FC-CF1CF7B20CEB}"/>
          </ac:spMkLst>
        </pc:spChg>
        <pc:spChg chg="add mod">
          <ac:chgData name="mahendra.cdac@gmail.com" userId="036982265d87b8e5" providerId="LiveId" clId="{8F1E92D6-9F17-4DD5-AFB5-90581B8FDAD9}" dt="2021-05-10T03:51:10.614" v="298" actId="20577"/>
          <ac:spMkLst>
            <pc:docMk/>
            <pc:sldMk cId="4189894484" sldId="1174"/>
            <ac:spMk id="4" creationId="{0A0B51D7-75AA-4EAA-8C67-9C2465B95A1F}"/>
          </ac:spMkLst>
        </pc:spChg>
      </pc:sldChg>
    </pc:docChg>
  </pc:docChgLst>
  <pc:docChgLst>
    <pc:chgData name="mahendra.cdac@gmail.com" userId="036982265d87b8e5" providerId="LiveId" clId="{642DF120-08EC-47A0-AC17-380E3355E5EF}"/>
    <pc:docChg chg="addSld delSld modSld">
      <pc:chgData name="mahendra.cdac@gmail.com" userId="036982265d87b8e5" providerId="LiveId" clId="{642DF120-08EC-47A0-AC17-380E3355E5EF}" dt="2021-05-10T02:29:29.059" v="125" actId="47"/>
      <pc:docMkLst>
        <pc:docMk/>
      </pc:docMkLst>
      <pc:sldChg chg="modSp mod">
        <pc:chgData name="mahendra.cdac@gmail.com" userId="036982265d87b8e5" providerId="LiveId" clId="{642DF120-08EC-47A0-AC17-380E3355E5EF}" dt="2021-05-09T14:40:48.133" v="51" actId="6549"/>
        <pc:sldMkLst>
          <pc:docMk/>
          <pc:sldMk cId="3620353612" sldId="930"/>
        </pc:sldMkLst>
        <pc:spChg chg="mod">
          <ac:chgData name="mahendra.cdac@gmail.com" userId="036982265d87b8e5" providerId="LiveId" clId="{642DF120-08EC-47A0-AC17-380E3355E5EF}" dt="2021-05-09T14:40:48.133" v="51" actId="6549"/>
          <ac:spMkLst>
            <pc:docMk/>
            <pc:sldMk cId="3620353612" sldId="930"/>
            <ac:spMk id="1027" creationId="{00000000-0000-0000-0000-000000000000}"/>
          </ac:spMkLst>
        </pc:spChg>
      </pc:sldChg>
      <pc:sldChg chg="del">
        <pc:chgData name="mahendra.cdac@gmail.com" userId="036982265d87b8e5" providerId="LiveId" clId="{642DF120-08EC-47A0-AC17-380E3355E5EF}" dt="2021-05-09T15:56:49.535" v="59" actId="47"/>
        <pc:sldMkLst>
          <pc:docMk/>
          <pc:sldMk cId="697653138" sldId="936"/>
        </pc:sldMkLst>
      </pc:sldChg>
      <pc:sldChg chg="del">
        <pc:chgData name="mahendra.cdac@gmail.com" userId="036982265d87b8e5" providerId="LiveId" clId="{642DF120-08EC-47A0-AC17-380E3355E5EF}" dt="2021-05-10T02:29:29.059" v="125" actId="47"/>
        <pc:sldMkLst>
          <pc:docMk/>
          <pc:sldMk cId="2974090655" sldId="938"/>
        </pc:sldMkLst>
      </pc:sldChg>
      <pc:sldChg chg="modSp mod">
        <pc:chgData name="mahendra.cdac@gmail.com" userId="036982265d87b8e5" providerId="LiveId" clId="{642DF120-08EC-47A0-AC17-380E3355E5EF}" dt="2021-05-09T16:10:15.836" v="60"/>
        <pc:sldMkLst>
          <pc:docMk/>
          <pc:sldMk cId="2974090655" sldId="939"/>
        </pc:sldMkLst>
        <pc:spChg chg="mod">
          <ac:chgData name="mahendra.cdac@gmail.com" userId="036982265d87b8e5" providerId="LiveId" clId="{642DF120-08EC-47A0-AC17-380E3355E5EF}" dt="2021-05-09T16:10:15.836" v="60"/>
          <ac:spMkLst>
            <pc:docMk/>
            <pc:sldMk cId="2974090655" sldId="939"/>
            <ac:spMk id="2" creationId="{00000000-0000-0000-0000-000000000000}"/>
          </ac:spMkLst>
        </pc:spChg>
      </pc:sldChg>
      <pc:sldChg chg="del">
        <pc:chgData name="mahendra.cdac@gmail.com" userId="036982265d87b8e5" providerId="LiveId" clId="{642DF120-08EC-47A0-AC17-380E3355E5EF}" dt="2021-05-09T15:55:44.190" v="52" actId="47"/>
        <pc:sldMkLst>
          <pc:docMk/>
          <pc:sldMk cId="2827694200" sldId="942"/>
        </pc:sldMkLst>
      </pc:sldChg>
      <pc:sldChg chg="del">
        <pc:chgData name="mahendra.cdac@gmail.com" userId="036982265d87b8e5" providerId="LiveId" clId="{642DF120-08EC-47A0-AC17-380E3355E5EF}" dt="2021-05-09T15:55:44.888" v="53" actId="47"/>
        <pc:sldMkLst>
          <pc:docMk/>
          <pc:sldMk cId="3971905249" sldId="943"/>
        </pc:sldMkLst>
      </pc:sldChg>
      <pc:sldChg chg="del">
        <pc:chgData name="mahendra.cdac@gmail.com" userId="036982265d87b8e5" providerId="LiveId" clId="{642DF120-08EC-47A0-AC17-380E3355E5EF}" dt="2021-05-09T15:55:45.807" v="54" actId="47"/>
        <pc:sldMkLst>
          <pc:docMk/>
          <pc:sldMk cId="100235937" sldId="944"/>
        </pc:sldMkLst>
      </pc:sldChg>
      <pc:sldChg chg="del">
        <pc:chgData name="mahendra.cdac@gmail.com" userId="036982265d87b8e5" providerId="LiveId" clId="{642DF120-08EC-47A0-AC17-380E3355E5EF}" dt="2021-05-09T15:55:47.407" v="55" actId="47"/>
        <pc:sldMkLst>
          <pc:docMk/>
          <pc:sldMk cId="3910680792" sldId="945"/>
        </pc:sldMkLst>
      </pc:sldChg>
      <pc:sldChg chg="del">
        <pc:chgData name="mahendra.cdac@gmail.com" userId="036982265d87b8e5" providerId="LiveId" clId="{642DF120-08EC-47A0-AC17-380E3355E5EF}" dt="2021-05-09T15:55:50.941" v="56" actId="47"/>
        <pc:sldMkLst>
          <pc:docMk/>
          <pc:sldMk cId="3760107313" sldId="946"/>
        </pc:sldMkLst>
      </pc:sldChg>
      <pc:sldChg chg="del">
        <pc:chgData name="mahendra.cdac@gmail.com" userId="036982265d87b8e5" providerId="LiveId" clId="{642DF120-08EC-47A0-AC17-380E3355E5EF}" dt="2021-05-09T15:55:53.709" v="57" actId="47"/>
        <pc:sldMkLst>
          <pc:docMk/>
          <pc:sldMk cId="4191109905" sldId="947"/>
        </pc:sldMkLst>
      </pc:sldChg>
      <pc:sldChg chg="del">
        <pc:chgData name="mahendra.cdac@gmail.com" userId="036982265d87b8e5" providerId="LiveId" clId="{642DF120-08EC-47A0-AC17-380E3355E5EF}" dt="2021-05-10T02:14:08.919" v="61" actId="47"/>
        <pc:sldMkLst>
          <pc:docMk/>
          <pc:sldMk cId="1370887668" sldId="958"/>
        </pc:sldMkLst>
      </pc:sldChg>
      <pc:sldChg chg="del">
        <pc:chgData name="mahendra.cdac@gmail.com" userId="036982265d87b8e5" providerId="LiveId" clId="{642DF120-08EC-47A0-AC17-380E3355E5EF}" dt="2021-05-10T02:14:12.418" v="65" actId="47"/>
        <pc:sldMkLst>
          <pc:docMk/>
          <pc:sldMk cId="1873422240" sldId="963"/>
        </pc:sldMkLst>
      </pc:sldChg>
      <pc:sldChg chg="del">
        <pc:chgData name="mahendra.cdac@gmail.com" userId="036982265d87b8e5" providerId="LiveId" clId="{642DF120-08EC-47A0-AC17-380E3355E5EF}" dt="2021-05-10T02:14:24.529" v="80" actId="47"/>
        <pc:sldMkLst>
          <pc:docMk/>
          <pc:sldMk cId="3800111565" sldId="964"/>
        </pc:sldMkLst>
      </pc:sldChg>
      <pc:sldChg chg="del">
        <pc:chgData name="mahendra.cdac@gmail.com" userId="036982265d87b8e5" providerId="LiveId" clId="{642DF120-08EC-47A0-AC17-380E3355E5EF}" dt="2021-05-10T02:14:25.220" v="81" actId="47"/>
        <pc:sldMkLst>
          <pc:docMk/>
          <pc:sldMk cId="2554798920" sldId="965"/>
        </pc:sldMkLst>
      </pc:sldChg>
      <pc:sldChg chg="del">
        <pc:chgData name="mahendra.cdac@gmail.com" userId="036982265d87b8e5" providerId="LiveId" clId="{642DF120-08EC-47A0-AC17-380E3355E5EF}" dt="2021-05-10T02:14:10.244" v="62" actId="47"/>
        <pc:sldMkLst>
          <pc:docMk/>
          <pc:sldMk cId="2933568295" sldId="966"/>
        </pc:sldMkLst>
      </pc:sldChg>
      <pc:sldChg chg="del">
        <pc:chgData name="mahendra.cdac@gmail.com" userId="036982265d87b8e5" providerId="LiveId" clId="{642DF120-08EC-47A0-AC17-380E3355E5EF}" dt="2021-05-10T02:14:11.030" v="63" actId="47"/>
        <pc:sldMkLst>
          <pc:docMk/>
          <pc:sldMk cId="746778792" sldId="967"/>
        </pc:sldMkLst>
      </pc:sldChg>
      <pc:sldChg chg="del">
        <pc:chgData name="mahendra.cdac@gmail.com" userId="036982265d87b8e5" providerId="LiveId" clId="{642DF120-08EC-47A0-AC17-380E3355E5EF}" dt="2021-05-10T02:14:11.802" v="64" actId="47"/>
        <pc:sldMkLst>
          <pc:docMk/>
          <pc:sldMk cId="835998426" sldId="968"/>
        </pc:sldMkLst>
      </pc:sldChg>
      <pc:sldChg chg="del">
        <pc:chgData name="mahendra.cdac@gmail.com" userId="036982265d87b8e5" providerId="LiveId" clId="{642DF120-08EC-47A0-AC17-380E3355E5EF}" dt="2021-05-10T02:14:23.887" v="79" actId="47"/>
        <pc:sldMkLst>
          <pc:docMk/>
          <pc:sldMk cId="1005297041" sldId="969"/>
        </pc:sldMkLst>
      </pc:sldChg>
      <pc:sldChg chg="del">
        <pc:chgData name="mahendra.cdac@gmail.com" userId="036982265d87b8e5" providerId="LiveId" clId="{642DF120-08EC-47A0-AC17-380E3355E5EF}" dt="2021-05-10T02:14:13.146" v="66" actId="47"/>
        <pc:sldMkLst>
          <pc:docMk/>
          <pc:sldMk cId="2590819163" sldId="970"/>
        </pc:sldMkLst>
      </pc:sldChg>
      <pc:sldChg chg="del">
        <pc:chgData name="mahendra.cdac@gmail.com" userId="036982265d87b8e5" providerId="LiveId" clId="{642DF120-08EC-47A0-AC17-380E3355E5EF}" dt="2021-05-10T02:14:15.349" v="67" actId="47"/>
        <pc:sldMkLst>
          <pc:docMk/>
          <pc:sldMk cId="1155615078" sldId="971"/>
        </pc:sldMkLst>
      </pc:sldChg>
      <pc:sldChg chg="del">
        <pc:chgData name="mahendra.cdac@gmail.com" userId="036982265d87b8e5" providerId="LiveId" clId="{642DF120-08EC-47A0-AC17-380E3355E5EF}" dt="2021-05-10T02:14:16.112" v="68" actId="47"/>
        <pc:sldMkLst>
          <pc:docMk/>
          <pc:sldMk cId="4021685536" sldId="972"/>
        </pc:sldMkLst>
      </pc:sldChg>
      <pc:sldChg chg="del">
        <pc:chgData name="mahendra.cdac@gmail.com" userId="036982265d87b8e5" providerId="LiveId" clId="{642DF120-08EC-47A0-AC17-380E3355E5EF}" dt="2021-05-10T02:14:16.853" v="69" actId="47"/>
        <pc:sldMkLst>
          <pc:docMk/>
          <pc:sldMk cId="2691137869" sldId="974"/>
        </pc:sldMkLst>
      </pc:sldChg>
      <pc:sldChg chg="del">
        <pc:chgData name="mahendra.cdac@gmail.com" userId="036982265d87b8e5" providerId="LiveId" clId="{642DF120-08EC-47A0-AC17-380E3355E5EF}" dt="2021-05-10T02:14:18.192" v="70" actId="47"/>
        <pc:sldMkLst>
          <pc:docMk/>
          <pc:sldMk cId="2902894836" sldId="976"/>
        </pc:sldMkLst>
      </pc:sldChg>
      <pc:sldChg chg="del">
        <pc:chgData name="mahendra.cdac@gmail.com" userId="036982265d87b8e5" providerId="LiveId" clId="{642DF120-08EC-47A0-AC17-380E3355E5EF}" dt="2021-05-10T02:14:18.844" v="71" actId="47"/>
        <pc:sldMkLst>
          <pc:docMk/>
          <pc:sldMk cId="1401355407" sldId="977"/>
        </pc:sldMkLst>
      </pc:sldChg>
      <pc:sldChg chg="del">
        <pc:chgData name="mahendra.cdac@gmail.com" userId="036982265d87b8e5" providerId="LiveId" clId="{642DF120-08EC-47A0-AC17-380E3355E5EF}" dt="2021-05-10T02:14:19.670" v="72" actId="47"/>
        <pc:sldMkLst>
          <pc:docMk/>
          <pc:sldMk cId="455641672" sldId="978"/>
        </pc:sldMkLst>
      </pc:sldChg>
      <pc:sldChg chg="del">
        <pc:chgData name="mahendra.cdac@gmail.com" userId="036982265d87b8e5" providerId="LiveId" clId="{642DF120-08EC-47A0-AC17-380E3355E5EF}" dt="2021-05-10T02:14:20.254" v="73" actId="47"/>
        <pc:sldMkLst>
          <pc:docMk/>
          <pc:sldMk cId="2916742407" sldId="979"/>
        </pc:sldMkLst>
      </pc:sldChg>
      <pc:sldChg chg="del">
        <pc:chgData name="mahendra.cdac@gmail.com" userId="036982265d87b8e5" providerId="LiveId" clId="{642DF120-08EC-47A0-AC17-380E3355E5EF}" dt="2021-05-10T02:14:20.861" v="74" actId="47"/>
        <pc:sldMkLst>
          <pc:docMk/>
          <pc:sldMk cId="674578957" sldId="982"/>
        </pc:sldMkLst>
      </pc:sldChg>
      <pc:sldChg chg="del">
        <pc:chgData name="mahendra.cdac@gmail.com" userId="036982265d87b8e5" providerId="LiveId" clId="{642DF120-08EC-47A0-AC17-380E3355E5EF}" dt="2021-05-10T02:14:21.537" v="75" actId="47"/>
        <pc:sldMkLst>
          <pc:docMk/>
          <pc:sldMk cId="4261909378" sldId="983"/>
        </pc:sldMkLst>
      </pc:sldChg>
      <pc:sldChg chg="del">
        <pc:chgData name="mahendra.cdac@gmail.com" userId="036982265d87b8e5" providerId="LiveId" clId="{642DF120-08EC-47A0-AC17-380E3355E5EF}" dt="2021-05-10T02:14:22.157" v="76" actId="47"/>
        <pc:sldMkLst>
          <pc:docMk/>
          <pc:sldMk cId="1271629285" sldId="984"/>
        </pc:sldMkLst>
      </pc:sldChg>
      <pc:sldChg chg="del">
        <pc:chgData name="mahendra.cdac@gmail.com" userId="036982265d87b8e5" providerId="LiveId" clId="{642DF120-08EC-47A0-AC17-380E3355E5EF}" dt="2021-05-10T02:14:22.730" v="77" actId="47"/>
        <pc:sldMkLst>
          <pc:docMk/>
          <pc:sldMk cId="2824571534" sldId="985"/>
        </pc:sldMkLst>
      </pc:sldChg>
      <pc:sldChg chg="del">
        <pc:chgData name="mahendra.cdac@gmail.com" userId="036982265d87b8e5" providerId="LiveId" clId="{642DF120-08EC-47A0-AC17-380E3355E5EF}" dt="2021-05-10T02:14:23.308" v="78" actId="47"/>
        <pc:sldMkLst>
          <pc:docMk/>
          <pc:sldMk cId="2789375993" sldId="986"/>
        </pc:sldMkLst>
      </pc:sldChg>
      <pc:sldChg chg="modSp add del mod">
        <pc:chgData name="mahendra.cdac@gmail.com" userId="036982265d87b8e5" providerId="LiveId" clId="{642DF120-08EC-47A0-AC17-380E3355E5EF}" dt="2021-05-10T02:18:31.964" v="101" actId="207"/>
        <pc:sldMkLst>
          <pc:docMk/>
          <pc:sldMk cId="1702424049" sldId="987"/>
        </pc:sldMkLst>
        <pc:spChg chg="mod">
          <ac:chgData name="mahendra.cdac@gmail.com" userId="036982265d87b8e5" providerId="LiveId" clId="{642DF120-08EC-47A0-AC17-380E3355E5EF}" dt="2021-05-10T02:18:31.964" v="101" actId="207"/>
          <ac:spMkLst>
            <pc:docMk/>
            <pc:sldMk cId="1702424049" sldId="987"/>
            <ac:spMk id="87044" creationId="{00000000-0000-0000-0000-000000000000}"/>
          </ac:spMkLst>
        </pc:spChg>
      </pc:sldChg>
      <pc:sldChg chg="del">
        <pc:chgData name="mahendra.cdac@gmail.com" userId="036982265d87b8e5" providerId="LiveId" clId="{642DF120-08EC-47A0-AC17-380E3355E5EF}" dt="2021-05-10T02:14:26.473" v="83" actId="47"/>
        <pc:sldMkLst>
          <pc:docMk/>
          <pc:sldMk cId="1762442404" sldId="988"/>
        </pc:sldMkLst>
      </pc:sldChg>
      <pc:sldChg chg="del">
        <pc:chgData name="mahendra.cdac@gmail.com" userId="036982265d87b8e5" providerId="LiveId" clId="{642DF120-08EC-47A0-AC17-380E3355E5EF}" dt="2021-05-10T02:14:27.258" v="84" actId="47"/>
        <pc:sldMkLst>
          <pc:docMk/>
          <pc:sldMk cId="1179198309" sldId="989"/>
        </pc:sldMkLst>
      </pc:sldChg>
      <pc:sldChg chg="del">
        <pc:chgData name="mahendra.cdac@gmail.com" userId="036982265d87b8e5" providerId="LiveId" clId="{642DF120-08EC-47A0-AC17-380E3355E5EF}" dt="2021-05-10T02:14:27.885" v="85" actId="47"/>
        <pc:sldMkLst>
          <pc:docMk/>
          <pc:sldMk cId="897022648" sldId="990"/>
        </pc:sldMkLst>
      </pc:sldChg>
      <pc:sldChg chg="del">
        <pc:chgData name="mahendra.cdac@gmail.com" userId="036982265d87b8e5" providerId="LiveId" clId="{642DF120-08EC-47A0-AC17-380E3355E5EF}" dt="2021-05-10T02:14:36.821" v="87" actId="47"/>
        <pc:sldMkLst>
          <pc:docMk/>
          <pc:sldMk cId="876153781" sldId="991"/>
        </pc:sldMkLst>
      </pc:sldChg>
      <pc:sldChg chg="del">
        <pc:chgData name="mahendra.cdac@gmail.com" userId="036982265d87b8e5" providerId="LiveId" clId="{642DF120-08EC-47A0-AC17-380E3355E5EF}" dt="2021-05-10T02:14:37.543" v="88" actId="47"/>
        <pc:sldMkLst>
          <pc:docMk/>
          <pc:sldMk cId="2183435512" sldId="992"/>
        </pc:sldMkLst>
      </pc:sldChg>
      <pc:sldChg chg="del">
        <pc:chgData name="mahendra.cdac@gmail.com" userId="036982265d87b8e5" providerId="LiveId" clId="{642DF120-08EC-47A0-AC17-380E3355E5EF}" dt="2021-05-10T02:14:38.272" v="89" actId="47"/>
        <pc:sldMkLst>
          <pc:docMk/>
          <pc:sldMk cId="2479481381" sldId="993"/>
        </pc:sldMkLst>
      </pc:sldChg>
      <pc:sldChg chg="del">
        <pc:chgData name="mahendra.cdac@gmail.com" userId="036982265d87b8e5" providerId="LiveId" clId="{642DF120-08EC-47A0-AC17-380E3355E5EF}" dt="2021-05-10T02:14:39.335" v="90" actId="47"/>
        <pc:sldMkLst>
          <pc:docMk/>
          <pc:sldMk cId="758850215" sldId="994"/>
        </pc:sldMkLst>
      </pc:sldChg>
      <pc:sldChg chg="del">
        <pc:chgData name="mahendra.cdac@gmail.com" userId="036982265d87b8e5" providerId="LiveId" clId="{642DF120-08EC-47A0-AC17-380E3355E5EF}" dt="2021-05-10T02:14:39.973" v="91" actId="47"/>
        <pc:sldMkLst>
          <pc:docMk/>
          <pc:sldMk cId="1619665468" sldId="996"/>
        </pc:sldMkLst>
      </pc:sldChg>
      <pc:sldChg chg="del">
        <pc:chgData name="mahendra.cdac@gmail.com" userId="036982265d87b8e5" providerId="LiveId" clId="{642DF120-08EC-47A0-AC17-380E3355E5EF}" dt="2021-05-10T02:14:41.550" v="92" actId="47"/>
        <pc:sldMkLst>
          <pc:docMk/>
          <pc:sldMk cId="3925479246" sldId="998"/>
        </pc:sldMkLst>
      </pc:sldChg>
      <pc:sldChg chg="del">
        <pc:chgData name="mahendra.cdac@gmail.com" userId="036982265d87b8e5" providerId="LiveId" clId="{642DF120-08EC-47A0-AC17-380E3355E5EF}" dt="2021-05-10T02:14:44.819" v="93" actId="47"/>
        <pc:sldMkLst>
          <pc:docMk/>
          <pc:sldMk cId="3938204573" sldId="1000"/>
        </pc:sldMkLst>
      </pc:sldChg>
      <pc:sldChg chg="del">
        <pc:chgData name="mahendra.cdac@gmail.com" userId="036982265d87b8e5" providerId="LiveId" clId="{642DF120-08EC-47A0-AC17-380E3355E5EF}" dt="2021-05-10T02:14:46.687" v="94" actId="47"/>
        <pc:sldMkLst>
          <pc:docMk/>
          <pc:sldMk cId="3781572284" sldId="1002"/>
        </pc:sldMkLst>
      </pc:sldChg>
      <pc:sldChg chg="del">
        <pc:chgData name="mahendra.cdac@gmail.com" userId="036982265d87b8e5" providerId="LiveId" clId="{642DF120-08EC-47A0-AC17-380E3355E5EF}" dt="2021-05-10T02:14:47.387" v="95" actId="47"/>
        <pc:sldMkLst>
          <pc:docMk/>
          <pc:sldMk cId="688960474" sldId="1003"/>
        </pc:sldMkLst>
      </pc:sldChg>
      <pc:sldChg chg="del">
        <pc:chgData name="mahendra.cdac@gmail.com" userId="036982265d87b8e5" providerId="LiveId" clId="{642DF120-08EC-47A0-AC17-380E3355E5EF}" dt="2021-05-10T02:14:48.050" v="96" actId="47"/>
        <pc:sldMkLst>
          <pc:docMk/>
          <pc:sldMk cId="3137068011" sldId="1004"/>
        </pc:sldMkLst>
      </pc:sldChg>
      <pc:sldChg chg="del">
        <pc:chgData name="mahendra.cdac@gmail.com" userId="036982265d87b8e5" providerId="LiveId" clId="{642DF120-08EC-47A0-AC17-380E3355E5EF}" dt="2021-05-10T02:14:48.658" v="97" actId="47"/>
        <pc:sldMkLst>
          <pc:docMk/>
          <pc:sldMk cId="1095176642" sldId="1005"/>
        </pc:sldMkLst>
      </pc:sldChg>
      <pc:sldChg chg="del">
        <pc:chgData name="mahendra.cdac@gmail.com" userId="036982265d87b8e5" providerId="LiveId" clId="{642DF120-08EC-47A0-AC17-380E3355E5EF}" dt="2021-05-10T02:14:49.191" v="98" actId="47"/>
        <pc:sldMkLst>
          <pc:docMk/>
          <pc:sldMk cId="2191226327" sldId="1006"/>
        </pc:sldMkLst>
      </pc:sldChg>
      <pc:sldChg chg="del">
        <pc:chgData name="mahendra.cdac@gmail.com" userId="036982265d87b8e5" providerId="LiveId" clId="{642DF120-08EC-47A0-AC17-380E3355E5EF}" dt="2021-05-10T02:14:50.503" v="99" actId="47"/>
        <pc:sldMkLst>
          <pc:docMk/>
          <pc:sldMk cId="3383921719" sldId="1009"/>
        </pc:sldMkLst>
      </pc:sldChg>
      <pc:sldChg chg="del">
        <pc:chgData name="mahendra.cdac@gmail.com" userId="036982265d87b8e5" providerId="LiveId" clId="{642DF120-08EC-47A0-AC17-380E3355E5EF}" dt="2021-05-10T02:14:35.669" v="86" actId="47"/>
        <pc:sldMkLst>
          <pc:docMk/>
          <pc:sldMk cId="3506007213" sldId="1011"/>
        </pc:sldMkLst>
      </pc:sldChg>
      <pc:sldChg chg="del">
        <pc:chgData name="mahendra.cdac@gmail.com" userId="036982265d87b8e5" providerId="LiveId" clId="{642DF120-08EC-47A0-AC17-380E3355E5EF}" dt="2021-05-09T15:56:48.095" v="58" actId="47"/>
        <pc:sldMkLst>
          <pc:docMk/>
          <pc:sldMk cId="861693909" sldId="1019"/>
        </pc:sldMkLst>
      </pc:sldChg>
      <pc:sldChg chg="modSp mod">
        <pc:chgData name="mahendra.cdac@gmail.com" userId="036982265d87b8e5" providerId="LiveId" clId="{642DF120-08EC-47A0-AC17-380E3355E5EF}" dt="2021-05-10T02:19:08.749" v="105" actId="20577"/>
        <pc:sldMkLst>
          <pc:docMk/>
          <pc:sldMk cId="3329003837" sldId="1082"/>
        </pc:sldMkLst>
        <pc:spChg chg="mod">
          <ac:chgData name="mahendra.cdac@gmail.com" userId="036982265d87b8e5" providerId="LiveId" clId="{642DF120-08EC-47A0-AC17-380E3355E5EF}" dt="2021-05-10T02:19:08.749" v="105" actId="20577"/>
          <ac:spMkLst>
            <pc:docMk/>
            <pc:sldMk cId="3329003837" sldId="1082"/>
            <ac:spMk id="7" creationId="{00000000-0000-0000-0000-000000000000}"/>
          </ac:spMkLst>
        </pc:spChg>
      </pc:sldChg>
      <pc:sldChg chg="delSp modSp modAnim">
        <pc:chgData name="mahendra.cdac@gmail.com" userId="036982265d87b8e5" providerId="LiveId" clId="{642DF120-08EC-47A0-AC17-380E3355E5EF}" dt="2021-05-10T02:18:55.200" v="102" actId="20577"/>
        <pc:sldMkLst>
          <pc:docMk/>
          <pc:sldMk cId="2641724295" sldId="1153"/>
        </pc:sldMkLst>
        <pc:spChg chg="del">
          <ac:chgData name="mahendra.cdac@gmail.com" userId="036982265d87b8e5" providerId="LiveId" clId="{642DF120-08EC-47A0-AC17-380E3355E5EF}" dt="2021-05-09T12:11:30.269" v="0" actId="478"/>
          <ac:spMkLst>
            <pc:docMk/>
            <pc:sldMk cId="2641724295" sldId="1153"/>
            <ac:spMk id="3074" creationId="{00000000-0000-0000-0000-000000000000}"/>
          </ac:spMkLst>
        </pc:spChg>
        <pc:spChg chg="mod">
          <ac:chgData name="mahendra.cdac@gmail.com" userId="036982265d87b8e5" providerId="LiveId" clId="{642DF120-08EC-47A0-AC17-380E3355E5EF}" dt="2021-05-10T02:18:55.200" v="102" actId="20577"/>
          <ac:spMkLst>
            <pc:docMk/>
            <pc:sldMk cId="2641724295" sldId="1153"/>
            <ac:spMk id="3077" creationId="{00000000-0000-0000-0000-000000000000}"/>
          </ac:spMkLst>
        </pc:spChg>
        <pc:picChg chg="mod">
          <ac:chgData name="mahendra.cdac@gmail.com" userId="036982265d87b8e5" providerId="LiveId" clId="{642DF120-08EC-47A0-AC17-380E3355E5EF}" dt="2021-05-09T12:11:45.407" v="11" actId="1076"/>
          <ac:picMkLst>
            <pc:docMk/>
            <pc:sldMk cId="2641724295" sldId="1153"/>
            <ac:picMk id="2054" creationId="{00000000-0000-0000-0000-000000000000}"/>
          </ac:picMkLst>
        </pc:picChg>
      </pc:sldChg>
      <pc:sldChg chg="modSp new mod">
        <pc:chgData name="mahendra.cdac@gmail.com" userId="036982265d87b8e5" providerId="LiveId" clId="{642DF120-08EC-47A0-AC17-380E3355E5EF}" dt="2021-05-10T02:24:28.482" v="124" actId="20577"/>
        <pc:sldMkLst>
          <pc:docMk/>
          <pc:sldMk cId="148146188" sldId="1173"/>
        </pc:sldMkLst>
        <pc:spChg chg="mod">
          <ac:chgData name="mahendra.cdac@gmail.com" userId="036982265d87b8e5" providerId="LiveId" clId="{642DF120-08EC-47A0-AC17-380E3355E5EF}" dt="2021-05-10T02:23:57.917" v="117" actId="20577"/>
          <ac:spMkLst>
            <pc:docMk/>
            <pc:sldMk cId="148146188" sldId="1173"/>
            <ac:spMk id="2" creationId="{50DDCA23-7429-4C77-A9BF-A07CA0A197FE}"/>
          </ac:spMkLst>
        </pc:spChg>
        <pc:spChg chg="mod">
          <ac:chgData name="mahendra.cdac@gmail.com" userId="036982265d87b8e5" providerId="LiveId" clId="{642DF120-08EC-47A0-AC17-380E3355E5EF}" dt="2021-05-10T02:24:28.482" v="124" actId="20577"/>
          <ac:spMkLst>
            <pc:docMk/>
            <pc:sldMk cId="148146188" sldId="1173"/>
            <ac:spMk id="3" creationId="{C0A594D4-0740-4D4F-A9FC-CF1CF7B20CE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17B68-CB97-422F-831D-2195A8BCFFAA}" type="datetimeFigureOut">
              <a:rPr lang="en-IN" smtClean="0"/>
              <a:pPr/>
              <a:t>17-03-2022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0670A-B031-4341-B3FE-38431035D6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03610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5AAFB-75B1-43FD-9832-72A1E3143152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EB2E8-AC2F-4F75-B2AF-4BCD048A89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189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2466FB8-6C8C-4F86-98E5-42DDD0F498BF}" type="slidenum">
              <a:rPr lang="en-US" altLang="en-US">
                <a:solidFill>
                  <a:srgbClr val="000000"/>
                </a:solidFill>
                <a:latin typeface="GillSans" pitchFamily="1" charset="0"/>
                <a:ea typeface="ヒラギノ角ゴ ProN W3" charset="-128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>
              <a:solidFill>
                <a:srgbClr val="000000"/>
              </a:solidFill>
              <a:latin typeface="GillSans" pitchFamily="1" charset="0"/>
              <a:ea typeface="ヒラギノ角ゴ ProN W3" charset="-128"/>
            </a:endParaRPr>
          </a:p>
        </p:txBody>
      </p:sp>
      <p:sp>
        <p:nvSpPr>
          <p:cNvPr id="106501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  <a:latin typeface="GillSans" pitchFamily="1" charset="0"/>
                <a:ea typeface="ヒラギノ角ゴ ProN W3" charset="-128"/>
              </a:rPr>
              <a:t>DSBDA-2015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139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4ADC038-6099-435C-A7B6-FF5E13BA9BAF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226E007-70FB-4873-B644-096BBEDD8656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1615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1F5FE60-33CF-4437-8901-AFBFEF2F8A35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2F5537C4-F5C5-4F8D-88B0-C4DFEC82B77E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4" name="Rectangle 52"/>
          <p:cNvSpPr>
            <a:spLocks noChangeArrowheads="1"/>
          </p:cNvSpPr>
          <p:nvPr/>
        </p:nvSpPr>
        <p:spPr bwMode="gray">
          <a:xfrm>
            <a:off x="0" y="2081213"/>
            <a:ext cx="9144000" cy="34051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" name="Rectangle 65"/>
          <p:cNvSpPr>
            <a:spLocks noChangeArrowheads="1"/>
          </p:cNvSpPr>
          <p:nvPr/>
        </p:nvSpPr>
        <p:spPr bwMode="gray">
          <a:xfrm>
            <a:off x="304800" y="2400301"/>
            <a:ext cx="8458200" cy="11049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590800"/>
            <a:ext cx="8229600" cy="685800"/>
          </a:xfrm>
          <a:prstGeom prst="rect">
            <a:avLst/>
          </a:prstGeom>
          <a:extLs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 dirty="0"/>
              <a:t>FORTRAN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Ramesh Naidu 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1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1"/>
            <a:ext cx="2895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1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F6607AE-165A-4952-A897-D974FB66D96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gray">
          <a:xfrm>
            <a:off x="1276350" y="5267634"/>
            <a:ext cx="7867650" cy="21748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gray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2353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40" name="Rectangle 68"/>
          <p:cNvSpPr>
            <a:spLocks noChangeArrowheads="1"/>
          </p:cNvSpPr>
          <p:nvPr/>
        </p:nvSpPr>
        <p:spPr bwMode="gray">
          <a:xfrm>
            <a:off x="8305800" y="1"/>
            <a:ext cx="76200" cy="20812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6" y="19050"/>
            <a:ext cx="4991100" cy="5905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7" grpId="0" animBg="1"/>
      <p:bldP spid="314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5EBC0-2826-4E61-8DE6-E938CD22D1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198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619125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61912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541DE-BC9C-467D-8B2F-D35728711F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180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1"/>
            <a:ext cx="8229600" cy="502602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1451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21451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21451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6C36598A-39F1-4DEB-831C-0755B09952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8205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410503901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3"/>
            <a:ext cx="5111948" cy="5853113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114" cy="4691063"/>
          </a:xfrm>
        </p:spPr>
        <p:txBody>
          <a:bodyPr/>
          <a:lstStyle>
            <a:lvl1pPr marL="0" indent="0">
              <a:buNone/>
              <a:defRPr sz="600"/>
            </a:lvl1pPr>
            <a:lvl2pPr marL="192020" indent="0">
              <a:buNone/>
              <a:defRPr sz="500"/>
            </a:lvl2pPr>
            <a:lvl3pPr marL="384040" indent="0">
              <a:buNone/>
              <a:defRPr sz="400"/>
            </a:lvl3pPr>
            <a:lvl4pPr marL="576059" indent="0">
              <a:buNone/>
              <a:defRPr sz="400"/>
            </a:lvl4pPr>
            <a:lvl5pPr marL="768079" indent="0">
              <a:buNone/>
              <a:defRPr sz="400"/>
            </a:lvl5pPr>
            <a:lvl6pPr marL="960099" indent="0">
              <a:buNone/>
              <a:defRPr sz="400"/>
            </a:lvl6pPr>
            <a:lvl7pPr marL="1152119" indent="0">
              <a:buNone/>
              <a:defRPr sz="400"/>
            </a:lvl7pPr>
            <a:lvl8pPr marL="1344139" indent="0">
              <a:buNone/>
              <a:defRPr sz="400"/>
            </a:lvl8pPr>
            <a:lvl9pPr marL="1536158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7675816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0"/>
            <a:ext cx="5486400" cy="566739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300"/>
            </a:lvl1pPr>
            <a:lvl2pPr marL="192020" indent="0">
              <a:buNone/>
              <a:defRPr sz="1200"/>
            </a:lvl2pPr>
            <a:lvl3pPr marL="384040" indent="0">
              <a:buNone/>
              <a:defRPr sz="1000"/>
            </a:lvl3pPr>
            <a:lvl4pPr marL="576059" indent="0">
              <a:buNone/>
              <a:defRPr sz="800"/>
            </a:lvl4pPr>
            <a:lvl5pPr marL="768079" indent="0">
              <a:buNone/>
              <a:defRPr sz="800"/>
            </a:lvl5pPr>
            <a:lvl6pPr marL="960099" indent="0">
              <a:buNone/>
              <a:defRPr sz="800"/>
            </a:lvl6pPr>
            <a:lvl7pPr marL="1152119" indent="0">
              <a:buNone/>
              <a:defRPr sz="800"/>
            </a:lvl7pPr>
            <a:lvl8pPr marL="1344139" indent="0">
              <a:buNone/>
              <a:defRPr sz="800"/>
            </a:lvl8pPr>
            <a:lvl9pPr marL="1536158" indent="0">
              <a:buNone/>
              <a:defRPr sz="800"/>
            </a:lvl9pPr>
          </a:lstStyle>
          <a:p>
            <a:pPr lvl="0"/>
            <a:endParaRPr lang="en-US" noProof="0" dirty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41"/>
            <a:ext cx="5486400" cy="804863"/>
          </a:xfrm>
        </p:spPr>
        <p:txBody>
          <a:bodyPr/>
          <a:lstStyle>
            <a:lvl1pPr marL="0" indent="0">
              <a:buNone/>
              <a:defRPr sz="600"/>
            </a:lvl1pPr>
            <a:lvl2pPr marL="192020" indent="0">
              <a:buNone/>
              <a:defRPr sz="500"/>
            </a:lvl2pPr>
            <a:lvl3pPr marL="384040" indent="0">
              <a:buNone/>
              <a:defRPr sz="400"/>
            </a:lvl3pPr>
            <a:lvl4pPr marL="576059" indent="0">
              <a:buNone/>
              <a:defRPr sz="400"/>
            </a:lvl4pPr>
            <a:lvl5pPr marL="768079" indent="0">
              <a:buNone/>
              <a:defRPr sz="400"/>
            </a:lvl5pPr>
            <a:lvl6pPr marL="960099" indent="0">
              <a:buNone/>
              <a:defRPr sz="400"/>
            </a:lvl6pPr>
            <a:lvl7pPr marL="1152119" indent="0">
              <a:buNone/>
              <a:defRPr sz="400"/>
            </a:lvl7pPr>
            <a:lvl8pPr marL="1344139" indent="0">
              <a:buNone/>
              <a:defRPr sz="400"/>
            </a:lvl8pPr>
            <a:lvl9pPr marL="1536158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6685704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2581263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23522" y="292100"/>
            <a:ext cx="1268016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9478" y="292100"/>
            <a:ext cx="3746897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04971830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214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1AC81-5B81-496A-9221-40DF008D2F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366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1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131997-67FB-4CB6-B9F9-A977C132E2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587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9F34C-17EE-4E9D-834E-FF36685117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894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7B3BC-DD13-4D93-B211-266E5BAC9A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5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5CC18-88B9-4F8A-B490-CB0C881D51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349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E6B08-BBF6-404D-AF61-01593B35AD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241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6092B-F86B-45B0-A885-294F78D215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446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0" y="1"/>
            <a:ext cx="9144000" cy="7606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82549"/>
            <a:ext cx="9125894" cy="603251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71601"/>
            <a:ext cx="8229600" cy="502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21451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21451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21451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fld id="{32CC08BF-3CA7-47E3-8221-01F3B1B40A9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9" name="Rectangle 47"/>
          <p:cNvSpPr>
            <a:spLocks noChangeArrowheads="1"/>
          </p:cNvSpPr>
          <p:nvPr userDrawn="1"/>
        </p:nvSpPr>
        <p:spPr bwMode="gray">
          <a:xfrm>
            <a:off x="-2808" y="751116"/>
            <a:ext cx="228600" cy="6070179"/>
          </a:xfrm>
          <a:prstGeom prst="rect">
            <a:avLst/>
          </a:prstGeom>
          <a:gradFill rotWithShape="1">
            <a:gsLst>
              <a:gs pos="0">
                <a:srgbClr val="B6A272"/>
              </a:gs>
              <a:gs pos="100000">
                <a:srgbClr val="B6A272">
                  <a:gamma/>
                  <a:tint val="0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47"/>
          <p:cNvSpPr>
            <a:spLocks noChangeArrowheads="1"/>
          </p:cNvSpPr>
          <p:nvPr userDrawn="1"/>
        </p:nvSpPr>
        <p:spPr bwMode="gray">
          <a:xfrm>
            <a:off x="8572500" y="1"/>
            <a:ext cx="114300" cy="760663"/>
          </a:xfrm>
          <a:prstGeom prst="rect">
            <a:avLst/>
          </a:prstGeom>
          <a:gradFill rotWithShape="1">
            <a:gsLst>
              <a:gs pos="0">
                <a:srgbClr val="B6A272"/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" grpId="0" animBg="1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itchFamily="18" charset="2"/>
        <a:buChar char="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 2" pitchFamily="18" charset="2"/>
        <a:buChar char="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419476" y="292101"/>
            <a:ext cx="5072063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336" tIns="21336" rIns="21336" bIns="2133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19476" y="4184649"/>
            <a:ext cx="5072063" cy="250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336" tIns="21336" rIns="21336" bIns="213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Arial" charset="0"/>
              </a:rPr>
              <a:t>Second level</a:t>
            </a:r>
          </a:p>
          <a:p>
            <a:pPr lvl="2"/>
            <a:r>
              <a:rPr lang="en-US" altLang="en-US">
                <a:sym typeface="Arial" charset="0"/>
              </a:rPr>
              <a:t>Third level</a:t>
            </a:r>
          </a:p>
          <a:p>
            <a:pPr lvl="3"/>
            <a:r>
              <a:rPr lang="en-US" altLang="en-US">
                <a:sym typeface="Arial" charset="0"/>
              </a:rPr>
              <a:t>Fourth level</a:t>
            </a:r>
          </a:p>
          <a:p>
            <a:pPr lvl="4"/>
            <a:r>
              <a:rPr lang="en-US" altLang="en-US">
                <a:sym typeface="Arial" charset="0"/>
              </a:rPr>
              <a:t>Fifth level</a:t>
            </a:r>
          </a:p>
        </p:txBody>
      </p:sp>
      <p:sp>
        <p:nvSpPr>
          <p:cNvPr id="4" name="Rectangle 44"/>
          <p:cNvSpPr>
            <a:spLocks noChangeArrowheads="1"/>
          </p:cNvSpPr>
          <p:nvPr userDrawn="1"/>
        </p:nvSpPr>
        <p:spPr bwMode="ltGray">
          <a:xfrm>
            <a:off x="285750" y="654050"/>
            <a:ext cx="2546747" cy="2204244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0"/>
                  <a:invGamma/>
                </a:schemeClr>
              </a:gs>
            </a:gsLst>
            <a:lin ang="0" scaled="1"/>
          </a:gra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8404" tIns="19202" rIns="38404" bIns="19202"/>
          <a:lstStyle/>
          <a:p>
            <a:pPr algn="ctr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ko-KR" sz="1200" dirty="0">
              <a:solidFill>
                <a:srgbClr val="FFFFFF"/>
              </a:solidFill>
              <a:latin typeface="GillSans" pitchFamily="1" charset="0"/>
              <a:sym typeface="GillSans" pitchFamily="1" charset="0"/>
            </a:endParaRPr>
          </a:p>
        </p:txBody>
      </p:sp>
      <p:sp>
        <p:nvSpPr>
          <p:cNvPr id="1030" name="Rectangle 44"/>
          <p:cNvSpPr>
            <a:spLocks noChangeArrowheads="1"/>
          </p:cNvSpPr>
          <p:nvPr userDrawn="1"/>
        </p:nvSpPr>
        <p:spPr bwMode="ltGray">
          <a:xfrm>
            <a:off x="-5953" y="6115844"/>
            <a:ext cx="3092053" cy="760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38404" tIns="19202" rIns="38404" bIns="19202"/>
          <a:lstStyle>
            <a:lvl1pPr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Wingdings" charset="2"/>
              <a:buNone/>
              <a:defRPr/>
            </a:pPr>
            <a:endParaRPr lang="en-US" altLang="ko-KR" dirty="0">
              <a:solidFill>
                <a:srgbClr val="FFFFFF"/>
              </a:solidFill>
            </a:endParaRPr>
          </a:p>
        </p:txBody>
      </p:sp>
      <p:pic>
        <p:nvPicPr>
          <p:cNvPr id="2" name="Picture 10" descr="http://www.v3.co.uk/IMG/632/223632/big-data-image-representation-540x334.jpg?1435222702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90902"/>
            <a:ext cx="30861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48200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9pPr>
    </p:titleStyle>
    <p:bodyStyle>
      <a:lvl1pPr marL="143351" indent="-143351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311372" indent="-11934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479393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671417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863441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5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7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9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1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3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58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stdi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cplusplus.com/ferror" TargetMode="External"/><Relationship Id="rId4" Type="http://schemas.openxmlformats.org/officeDocument/2006/relationships/hyperlink" Target="http://www.cplusplus.com/feof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stdou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cplusplus.com/ferror" TargetMode="External"/><Relationship Id="rId4" Type="http://schemas.openxmlformats.org/officeDocument/2006/relationships/hyperlink" Target="http://www.cplusplus.com/EOF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6"/>
          <p:cNvSpPr txBox="1">
            <a:spLocks noChangeArrowheads="1"/>
          </p:cNvSpPr>
          <p:nvPr/>
        </p:nvSpPr>
        <p:spPr bwMode="auto">
          <a:xfrm>
            <a:off x="7744424" y="3909222"/>
            <a:ext cx="77617" cy="11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401" tIns="19202" rIns="38401" bIns="19202">
            <a:spAutoFit/>
          </a:bodyPr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eaLnBrk="1" hangingPunct="1"/>
            <a:endParaRPr lang="en-US" altLang="en-US" sz="500">
              <a:solidFill>
                <a:srgbClr val="000000"/>
              </a:solidFill>
              <a:latin typeface="GillSans" pitchFamily="1" charset="0"/>
              <a:sym typeface="GillSans" pitchFamily="1" charset="0"/>
            </a:endParaRPr>
          </a:p>
        </p:txBody>
      </p:sp>
      <p:sp>
        <p:nvSpPr>
          <p:cNvPr id="3076" name="Rectangle 1"/>
          <p:cNvSpPr txBox="1">
            <a:spLocks noChangeArrowheads="1"/>
          </p:cNvSpPr>
          <p:nvPr/>
        </p:nvSpPr>
        <p:spPr bwMode="auto">
          <a:xfrm>
            <a:off x="3086100" y="838201"/>
            <a:ext cx="60579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336" tIns="21336" rIns="21336" bIns="21336" anchor="b"/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algn="ctr" eaLnBrk="1" hangingPunct="1">
              <a:spcBef>
                <a:spcPts val="252"/>
              </a:spcBef>
              <a:spcAft>
                <a:spcPts val="252"/>
              </a:spcAft>
            </a:pPr>
            <a:r>
              <a:rPr lang="en-US" altLang="en-US" sz="2900" b="1" dirty="0">
                <a:solidFill>
                  <a:srgbClr val="002060"/>
                </a:solidFill>
                <a:latin typeface="Imprint MT Shadow" pitchFamily="82" charset="0"/>
                <a:ea typeface="ヒラギノ角ゴ ProN W6" charset="-128"/>
              </a:rPr>
              <a:t>“Advanced  C Programming”</a:t>
            </a:r>
          </a:p>
          <a:p>
            <a:pPr algn="ctr" eaLnBrk="1" hangingPunct="1">
              <a:spcBef>
                <a:spcPts val="252"/>
              </a:spcBef>
              <a:spcAft>
                <a:spcPts val="252"/>
              </a:spcAft>
            </a:pPr>
            <a:endParaRPr lang="en-US" altLang="en-US" sz="2100" dirty="0">
              <a:solidFill>
                <a:srgbClr val="002060"/>
              </a:solidFill>
              <a:latin typeface="Bookman Old Style" pitchFamily="18" charset="0"/>
              <a:ea typeface="ヒラギノ角ゴ ProN W6" charset="-128"/>
            </a:endParaRPr>
          </a:p>
        </p:txBody>
      </p:sp>
      <p:pic>
        <p:nvPicPr>
          <p:cNvPr id="3079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25" y="38100"/>
            <a:ext cx="56435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http://www.differencebetween.info/sites/default/files/images/1/embedded-c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7505" t="18543" r="9962"/>
          <a:stretch/>
        </p:blipFill>
        <p:spPr bwMode="auto">
          <a:xfrm>
            <a:off x="4724400" y="1921241"/>
            <a:ext cx="2590800" cy="1993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41724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DDCA23-7429-4C77-A9BF-A07CA0A1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Type -	Format Specifier</a:t>
            </a:r>
            <a:b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A594D4-0740-4D4F-A9FC-CF1CF7B20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90600"/>
            <a:ext cx="8610600" cy="5026025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			%d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			%c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float		%</a:t>
            </a:r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(%.2f  rounding to 2 decimals)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		%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lf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 int		%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hd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unsigned int	%u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int		%li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	%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lli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unsigned long int	%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unsigned long 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 %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llu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4814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DDCA23-7429-4C77-A9BF-A07CA0A1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Type -	Format Specifier</a:t>
            </a:r>
            <a:b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A594D4-0740-4D4F-A9FC-CF1CF7B20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0"/>
            <a:ext cx="7162800" cy="5026025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signed char		%c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unsigned char	%c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double		%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Lf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octal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%o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Hexa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decimal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%x  or %X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Pointer 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%p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		%s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A0B51D7-75AA-4EAA-8C67-9C2465B95A1F}"/>
              </a:ext>
            </a:extLst>
          </p:cNvPr>
          <p:cNvSpPr txBox="1"/>
          <p:nvPr/>
        </p:nvSpPr>
        <p:spPr>
          <a:xfrm>
            <a:off x="381000" y="61722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practice all format specifiers in c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8989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/>
          <a:lstStyle/>
          <a:p>
            <a:r>
              <a:rPr lang="en-US" sz="3200" b="1" dirty="0"/>
              <a:t>Single character Input - </a:t>
            </a:r>
            <a:r>
              <a:rPr lang="en-US" sz="3200" b="1" dirty="0" err="1"/>
              <a:t>getchar</a:t>
            </a:r>
            <a:r>
              <a:rPr lang="en-US" sz="3200" b="1" dirty="0"/>
              <a:t>()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838200"/>
            <a:ext cx="8686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Purpose: </a:t>
            </a:r>
            <a:r>
              <a:rPr lang="en-US" sz="2000" dirty="0"/>
              <a:t>Single character can be entered into the computer using the C library function “</a:t>
            </a:r>
            <a:r>
              <a:rPr lang="en-US" sz="2000" dirty="0" err="1"/>
              <a:t>getchar</a:t>
            </a:r>
            <a:r>
              <a:rPr lang="en-US" sz="2000" dirty="0"/>
              <a:t>”.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Part of  C standard library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7030A0"/>
                </a:solidFill>
              </a:rPr>
              <a:t>Return value: </a:t>
            </a:r>
            <a:r>
              <a:rPr lang="en-US" sz="2000" dirty="0"/>
              <a:t>returns a single character from a standard input device (typically a keyboard)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7030A0"/>
                </a:solidFill>
              </a:rPr>
              <a:t>Arguments: </a:t>
            </a:r>
            <a:r>
              <a:rPr lang="en-US" sz="2000" dirty="0"/>
              <a:t>The function does not require any arguments.</a:t>
            </a:r>
          </a:p>
        </p:txBody>
      </p:sp>
      <p:sp>
        <p:nvSpPr>
          <p:cNvPr id="3" name="Rectangle 2"/>
          <p:cNvSpPr/>
          <p:nvPr/>
        </p:nvSpPr>
        <p:spPr>
          <a:xfrm>
            <a:off x="1247269" y="3977522"/>
            <a:ext cx="69140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Syntax: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 variable = 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) ;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4930913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where </a:t>
            </a:r>
            <a:r>
              <a:rPr lang="en-US" sz="2000" dirty="0">
                <a:solidFill>
                  <a:srgbClr val="006600"/>
                </a:solidFill>
              </a:rPr>
              <a:t>character variable </a:t>
            </a:r>
            <a:r>
              <a:rPr lang="en-US" sz="2000" dirty="0"/>
              <a:t>refers to some previously declared character variable. </a:t>
            </a:r>
          </a:p>
        </p:txBody>
      </p:sp>
    </p:spTree>
    <p:extLst>
      <p:ext uri="{BB962C8B-B14F-4D97-AF65-F5344CB8AC3E}">
        <p14:creationId xmlns="" xmlns:p14="http://schemas.microsoft.com/office/powerpoint/2010/main" val="297409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/>
          <a:lstStyle/>
          <a:p>
            <a:r>
              <a:rPr lang="en-US" sz="3200" b="1" dirty="0"/>
              <a:t>Single character output - </a:t>
            </a:r>
            <a:r>
              <a:rPr lang="en-US" sz="3200" b="1" dirty="0" err="1"/>
              <a:t>putchar</a:t>
            </a:r>
            <a:r>
              <a:rPr lang="en-US" sz="3200" b="1" dirty="0"/>
              <a:t>()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838200"/>
            <a:ext cx="8686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Purpose: </a:t>
            </a:r>
            <a:r>
              <a:rPr lang="en-US" sz="2000" dirty="0"/>
              <a:t>Single characters can be displayed (Le, written out of the computer) using the C library function </a:t>
            </a:r>
            <a:r>
              <a:rPr lang="en-US" sz="2000" dirty="0" err="1"/>
              <a:t>putchar</a:t>
            </a:r>
            <a:r>
              <a:rPr lang="en-US" sz="2000" dirty="0"/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Part of  C standard library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7030A0"/>
                </a:solidFill>
              </a:rPr>
              <a:t>Return value: </a:t>
            </a:r>
            <a:r>
              <a:rPr lang="en-US" sz="2000" dirty="0"/>
              <a:t>On success, the character written will be returned. If a writing error occurs,  EOF is returned and the </a:t>
            </a:r>
            <a:r>
              <a:rPr lang="en-US" sz="2000" i="1" dirty="0"/>
              <a:t>error indicator</a:t>
            </a:r>
            <a:r>
              <a:rPr lang="en-US" sz="2000" dirty="0"/>
              <a:t> (</a:t>
            </a:r>
            <a:r>
              <a:rPr lang="en-US" sz="2000" dirty="0" err="1"/>
              <a:t>ferror</a:t>
            </a:r>
            <a:r>
              <a:rPr lang="en-US" sz="2000" dirty="0"/>
              <a:t>) is set.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7030A0"/>
                </a:solidFill>
              </a:rPr>
              <a:t>Arguments: </a:t>
            </a:r>
            <a:r>
              <a:rPr lang="en-US" sz="2000" dirty="0"/>
              <a:t>Character variable. The value is internally converted to an unsigned char when written.</a:t>
            </a:r>
          </a:p>
        </p:txBody>
      </p:sp>
      <p:sp>
        <p:nvSpPr>
          <p:cNvPr id="3" name="Rectangle 2"/>
          <p:cNvSpPr/>
          <p:nvPr/>
        </p:nvSpPr>
        <p:spPr>
          <a:xfrm>
            <a:off x="1247271" y="5131714"/>
            <a:ext cx="62985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Syntax: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(character variable) ;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5845313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where </a:t>
            </a:r>
            <a:r>
              <a:rPr lang="en-US" sz="2000" dirty="0">
                <a:solidFill>
                  <a:srgbClr val="006600"/>
                </a:solidFill>
              </a:rPr>
              <a:t>character variable </a:t>
            </a:r>
            <a:r>
              <a:rPr lang="en-US" sz="2000" dirty="0"/>
              <a:t>refers to some previously declared character variable. </a:t>
            </a:r>
          </a:p>
        </p:txBody>
      </p:sp>
    </p:spTree>
    <p:extLst>
      <p:ext uri="{BB962C8B-B14F-4D97-AF65-F5344CB8AC3E}">
        <p14:creationId xmlns="" xmlns:p14="http://schemas.microsoft.com/office/powerpoint/2010/main" val="155289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/>
          <a:lstStyle/>
          <a:p>
            <a:r>
              <a:rPr lang="en-US" sz="3200" b="1" dirty="0"/>
              <a:t>String Input - gets()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685800"/>
            <a:ext cx="86868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Purpose: </a:t>
            </a:r>
            <a:r>
              <a:rPr lang="en-US" sz="2000" dirty="0"/>
              <a:t>Reads characters from the </a:t>
            </a:r>
            <a:r>
              <a:rPr lang="en-US" sz="2000" i="1" dirty="0"/>
              <a:t>standard input</a:t>
            </a:r>
            <a:r>
              <a:rPr lang="en-US" sz="2000" dirty="0"/>
              <a:t> (</a:t>
            </a:r>
            <a:r>
              <a:rPr lang="en-US" sz="2000" dirty="0" err="1">
                <a:hlinkClick r:id="rId3"/>
              </a:rPr>
              <a:t>stdin</a:t>
            </a:r>
            <a:r>
              <a:rPr lang="en-US" sz="2000" dirty="0"/>
              <a:t>) and stores them as a C string into </a:t>
            </a:r>
            <a:r>
              <a:rPr lang="en-US" sz="2000" i="1" dirty="0" err="1"/>
              <a:t>str</a:t>
            </a:r>
            <a:r>
              <a:rPr lang="en-US" sz="2000" dirty="0"/>
              <a:t> until a newline character or the </a:t>
            </a:r>
            <a:r>
              <a:rPr lang="en-US" sz="2000" i="1" dirty="0"/>
              <a:t>end-of-file</a:t>
            </a:r>
            <a:r>
              <a:rPr lang="en-US" sz="2000" dirty="0"/>
              <a:t> is reached.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7030A0"/>
                </a:solidFill>
              </a:rPr>
              <a:t>Return value: 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On success, the function returns </a:t>
            </a:r>
            <a:r>
              <a:rPr lang="en-US" sz="2000" i="1" dirty="0"/>
              <a:t>str</a:t>
            </a:r>
            <a:r>
              <a:rPr lang="en-US" sz="2000" dirty="0"/>
              <a:t>. 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If the </a:t>
            </a:r>
            <a:r>
              <a:rPr lang="en-US" sz="2000" i="1" dirty="0"/>
              <a:t>end-of-file</a:t>
            </a:r>
            <a:r>
              <a:rPr lang="en-US" sz="2000" dirty="0"/>
              <a:t> is encountered while attempting to read a character, the </a:t>
            </a:r>
            <a:r>
              <a:rPr lang="en-US" sz="2000" i="1" dirty="0" err="1"/>
              <a:t>eof</a:t>
            </a:r>
            <a:r>
              <a:rPr lang="en-US" sz="2000" i="1" dirty="0"/>
              <a:t> indicator</a:t>
            </a:r>
            <a:r>
              <a:rPr lang="en-US" sz="2000" dirty="0"/>
              <a:t> is set (</a:t>
            </a:r>
            <a:r>
              <a:rPr lang="en-US" sz="2000" dirty="0" err="1">
                <a:hlinkClick r:id="rId4"/>
              </a:rPr>
              <a:t>feof</a:t>
            </a:r>
            <a:r>
              <a:rPr lang="en-US" sz="2000" dirty="0"/>
              <a:t>).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If this happens before any char could be read, the pointer returned is a null pointer (and the contents of </a:t>
            </a:r>
            <a:r>
              <a:rPr lang="en-US" sz="2000" i="1" dirty="0" err="1"/>
              <a:t>str</a:t>
            </a:r>
            <a:r>
              <a:rPr lang="en-US" sz="2000" dirty="0"/>
              <a:t> remain unchanged).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If a read error occurs, the </a:t>
            </a:r>
            <a:r>
              <a:rPr lang="en-US" sz="2000" i="1" dirty="0"/>
              <a:t>error indicator</a:t>
            </a:r>
            <a:r>
              <a:rPr lang="en-US" sz="2000" dirty="0"/>
              <a:t> (</a:t>
            </a:r>
            <a:r>
              <a:rPr lang="en-US" sz="2000" dirty="0" err="1">
                <a:hlinkClick r:id="rId5"/>
              </a:rPr>
              <a:t>ferror</a:t>
            </a:r>
            <a:r>
              <a:rPr lang="en-US" sz="2000" dirty="0"/>
              <a:t>) is set and a null pointer is also returned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7030A0"/>
                </a:solidFill>
              </a:rPr>
              <a:t>Arguments: </a:t>
            </a:r>
            <a:r>
              <a:rPr lang="en-US" sz="2000" dirty="0"/>
              <a:t>Pointer to a block of memory (array of char) where the string read is copied as a </a:t>
            </a:r>
            <a:r>
              <a:rPr lang="en-US" sz="2000" i="1" dirty="0"/>
              <a:t>C string</a:t>
            </a:r>
            <a:r>
              <a:rPr lang="en-US" sz="2000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1406106" y="1676402"/>
            <a:ext cx="47083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Syntax: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</a:rPr>
              <a:t>char * gets ( char * </a:t>
            </a:r>
            <a:r>
              <a:rPr lang="en-US" sz="2000" b="1" dirty="0" err="1">
                <a:solidFill>
                  <a:srgbClr val="006600"/>
                </a:solidFill>
              </a:rPr>
              <a:t>str</a:t>
            </a:r>
            <a:r>
              <a:rPr lang="en-US" sz="2000" b="1" dirty="0">
                <a:solidFill>
                  <a:srgbClr val="006600"/>
                </a:solidFill>
              </a:rPr>
              <a:t> );</a:t>
            </a:r>
            <a:r>
              <a:rPr lang="en-US" sz="2000" dirty="0"/>
              <a:t>  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49584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/>
          <a:lstStyle/>
          <a:p>
            <a:r>
              <a:rPr lang="en-US" sz="3200" b="1" dirty="0"/>
              <a:t>String Input - gets()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838200"/>
            <a:ext cx="8839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 terminating null character is automatically appended after the characters copied to </a:t>
            </a:r>
            <a:r>
              <a:rPr lang="en-US" sz="2000" i="1" dirty="0"/>
              <a:t>str</a:t>
            </a:r>
            <a:r>
              <a:rPr lang="en-US" sz="2000" dirty="0"/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newline character, if found, is not copied into </a:t>
            </a:r>
            <a:r>
              <a:rPr lang="en-US" sz="2000" i="1" dirty="0" err="1"/>
              <a:t>str</a:t>
            </a:r>
            <a:endParaRPr lang="en-US" sz="20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It does not include the ending newline character in the resulting string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It does not allow to specify a maximum size for </a:t>
            </a:r>
            <a:r>
              <a:rPr lang="en-US" sz="2000" i="1" dirty="0" err="1"/>
              <a:t>str</a:t>
            </a:r>
            <a:r>
              <a:rPr lang="en-US" sz="2000" dirty="0"/>
              <a:t> (which can lead to buffer overflows).</a:t>
            </a:r>
          </a:p>
        </p:txBody>
      </p:sp>
    </p:spTree>
    <p:extLst>
      <p:ext uri="{BB962C8B-B14F-4D97-AF65-F5344CB8AC3E}">
        <p14:creationId xmlns="" xmlns:p14="http://schemas.microsoft.com/office/powerpoint/2010/main" val="330271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/>
          <a:lstStyle/>
          <a:p>
            <a:r>
              <a:rPr lang="en-US" sz="3200" b="1" dirty="0"/>
              <a:t>String Input - puts()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685800"/>
            <a:ext cx="86868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Purpose: </a:t>
            </a:r>
            <a:r>
              <a:rPr lang="en-US" sz="2000" dirty="0"/>
              <a:t>Writes the </a:t>
            </a:r>
            <a:r>
              <a:rPr lang="en-US" sz="2000" i="1" dirty="0"/>
              <a:t>C string</a:t>
            </a:r>
            <a:r>
              <a:rPr lang="en-US" sz="2000" dirty="0"/>
              <a:t> pointed by </a:t>
            </a:r>
            <a:r>
              <a:rPr lang="en-US" sz="2000" i="1" dirty="0" err="1"/>
              <a:t>str</a:t>
            </a:r>
            <a:r>
              <a:rPr lang="en-US" sz="2000" dirty="0"/>
              <a:t> to the </a:t>
            </a:r>
            <a:r>
              <a:rPr lang="en-US" sz="2000" i="1" dirty="0"/>
              <a:t>standard output</a:t>
            </a:r>
            <a:r>
              <a:rPr lang="en-US" sz="2000" dirty="0"/>
              <a:t> (</a:t>
            </a:r>
            <a:r>
              <a:rPr lang="en-US" sz="2000" dirty="0" err="1">
                <a:hlinkClick r:id="rId3"/>
              </a:rPr>
              <a:t>stdout</a:t>
            </a:r>
            <a:r>
              <a:rPr lang="en-US" sz="2000" dirty="0"/>
              <a:t>) and appends a newline character ('\n').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b="1" dirty="0">
              <a:solidFill>
                <a:srgbClr val="7030A0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000" b="1" dirty="0">
              <a:solidFill>
                <a:srgbClr val="7030A0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7030A0"/>
                </a:solidFill>
              </a:rPr>
              <a:t>Arguments: </a:t>
            </a:r>
            <a:r>
              <a:rPr lang="en-US" sz="2000" dirty="0"/>
              <a:t>C string to be printed.</a:t>
            </a:r>
            <a:endParaRPr lang="en-US" sz="2000" b="1" dirty="0">
              <a:solidFill>
                <a:srgbClr val="7030A0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7030A0"/>
                </a:solidFill>
              </a:rPr>
              <a:t>Return value: 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On success, a non-negative value is returned.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On error, the function returns </a:t>
            </a:r>
            <a:r>
              <a:rPr lang="en-US" sz="2000" dirty="0">
                <a:hlinkClick r:id="rId4"/>
              </a:rPr>
              <a:t>EOF</a:t>
            </a:r>
            <a:r>
              <a:rPr lang="en-US" sz="2000" dirty="0"/>
              <a:t> and sets the </a:t>
            </a:r>
            <a:r>
              <a:rPr lang="en-US" sz="2000" i="1" dirty="0"/>
              <a:t>error indicator</a:t>
            </a:r>
            <a:r>
              <a:rPr lang="en-US" sz="2000" dirty="0"/>
              <a:t> (</a:t>
            </a:r>
            <a:r>
              <a:rPr lang="en-US" sz="2000" dirty="0" err="1">
                <a:hlinkClick r:id="rId5"/>
              </a:rPr>
              <a:t>ferror</a:t>
            </a:r>
            <a:r>
              <a:rPr lang="en-US" sz="2000" dirty="0"/>
              <a:t>).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function begins copying from the address specified (</a:t>
            </a:r>
            <a:r>
              <a:rPr lang="en-US" sz="2000" i="1" dirty="0" err="1"/>
              <a:t>str</a:t>
            </a:r>
            <a:r>
              <a:rPr lang="en-US" sz="2000" dirty="0"/>
              <a:t>) until it reaches the terminating null character ('\0'). 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This terminating null-character is not copied to the stream.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It appends a </a:t>
            </a:r>
            <a:r>
              <a:rPr lang="en-US" sz="2000" b="1" dirty="0"/>
              <a:t>newline character </a:t>
            </a:r>
            <a:r>
              <a:rPr lang="en-US" sz="2000" dirty="0"/>
              <a:t>at the end automatically </a:t>
            </a:r>
          </a:p>
        </p:txBody>
      </p:sp>
      <p:sp>
        <p:nvSpPr>
          <p:cNvPr id="6" name="Rectangle 5"/>
          <p:cNvSpPr/>
          <p:nvPr/>
        </p:nvSpPr>
        <p:spPr>
          <a:xfrm>
            <a:off x="1406106" y="1855114"/>
            <a:ext cx="50786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Syntax: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6600"/>
                </a:solidFill>
              </a:rPr>
              <a:t>int</a:t>
            </a:r>
            <a:r>
              <a:rPr lang="en-US" sz="2000" b="1" dirty="0">
                <a:solidFill>
                  <a:srgbClr val="006600"/>
                </a:solidFill>
              </a:rPr>
              <a:t>  puts ( </a:t>
            </a:r>
            <a:r>
              <a:rPr lang="en-US" sz="2000" b="1" dirty="0" err="1">
                <a:solidFill>
                  <a:srgbClr val="006600"/>
                </a:solidFill>
              </a:rPr>
              <a:t>const</a:t>
            </a:r>
            <a:r>
              <a:rPr lang="en-US" sz="2000" b="1" dirty="0">
                <a:solidFill>
                  <a:srgbClr val="006600"/>
                </a:solidFill>
              </a:rPr>
              <a:t> char * </a:t>
            </a:r>
            <a:r>
              <a:rPr lang="en-US" sz="2000" b="1" dirty="0" err="1">
                <a:solidFill>
                  <a:srgbClr val="006600"/>
                </a:solidFill>
              </a:rPr>
              <a:t>str</a:t>
            </a:r>
            <a:r>
              <a:rPr lang="en-US" sz="2000" b="1" dirty="0">
                <a:solidFill>
                  <a:srgbClr val="006600"/>
                </a:solidFill>
              </a:rPr>
              <a:t> );</a:t>
            </a:r>
            <a:r>
              <a:rPr lang="en-US" sz="2000" dirty="0"/>
              <a:t> 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64140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/>
          <a:lstStyle/>
          <a:p>
            <a:r>
              <a:rPr lang="en-US" sz="3200" b="1" dirty="0"/>
              <a:t>Example – gets &amp; puts</a:t>
            </a:r>
          </a:p>
        </p:txBody>
      </p:sp>
      <p:sp>
        <p:nvSpPr>
          <p:cNvPr id="2" name="Rectangle 1"/>
          <p:cNvSpPr/>
          <p:nvPr/>
        </p:nvSpPr>
        <p:spPr>
          <a:xfrm>
            <a:off x="2133600" y="1339968"/>
            <a:ext cx="4572000" cy="4039567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00" i="1" dirty="0">
                <a:latin typeface="Bookman Old Style" panose="02050604050505020204" pitchFamily="18" charset="0"/>
              </a:rPr>
              <a:t>#include &lt;</a:t>
            </a:r>
            <a:r>
              <a:rPr lang="en-US" sz="1900" i="1" dirty="0" err="1">
                <a:latin typeface="Bookman Old Style" panose="02050604050505020204" pitchFamily="18" charset="0"/>
              </a:rPr>
              <a:t>stdio.h</a:t>
            </a:r>
            <a:r>
              <a:rPr lang="en-US" sz="1900" i="1" dirty="0">
                <a:latin typeface="Bookman Old Style" panose="02050604050505020204" pitchFamily="18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900" i="1" dirty="0">
                <a:latin typeface="Bookman Old Style" panose="02050604050505020204" pitchFamily="18" charset="0"/>
              </a:rPr>
              <a:t>/* read and write a line of text */</a:t>
            </a:r>
          </a:p>
          <a:p>
            <a:pPr>
              <a:lnSpc>
                <a:spcPct val="150000"/>
              </a:lnSpc>
            </a:pPr>
            <a:r>
              <a:rPr lang="en-US" sz="1900" i="1" dirty="0">
                <a:latin typeface="Bookman Old Style" panose="02050604050505020204" pitchFamily="18" charset="0"/>
              </a:rPr>
              <a:t>int main( )</a:t>
            </a:r>
          </a:p>
          <a:p>
            <a:pPr>
              <a:lnSpc>
                <a:spcPct val="150000"/>
              </a:lnSpc>
            </a:pPr>
            <a:r>
              <a:rPr lang="en-US" sz="1900" i="1" dirty="0">
                <a:latin typeface="Bookman Old Style" panose="02050604050505020204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900" i="1" dirty="0">
                <a:latin typeface="Bookman Old Style" panose="02050604050505020204" pitchFamily="18" charset="0"/>
              </a:rPr>
              <a:t>        char line[80];</a:t>
            </a:r>
          </a:p>
          <a:p>
            <a:pPr>
              <a:lnSpc>
                <a:spcPct val="150000"/>
              </a:lnSpc>
            </a:pPr>
            <a:r>
              <a:rPr lang="en-US" sz="1900" i="1" dirty="0">
                <a:latin typeface="Bookman Old Style" panose="02050604050505020204" pitchFamily="18" charset="0"/>
              </a:rPr>
              <a:t>        gets(line);</a:t>
            </a:r>
          </a:p>
          <a:p>
            <a:pPr>
              <a:lnSpc>
                <a:spcPct val="150000"/>
              </a:lnSpc>
            </a:pPr>
            <a:r>
              <a:rPr lang="en-US" sz="1900" i="1" dirty="0">
                <a:latin typeface="Bookman Old Style" panose="02050604050505020204" pitchFamily="18" charset="0"/>
              </a:rPr>
              <a:t>        puts(line);</a:t>
            </a:r>
          </a:p>
          <a:p>
            <a:pPr>
              <a:lnSpc>
                <a:spcPct val="150000"/>
              </a:lnSpc>
            </a:pPr>
            <a:r>
              <a:rPr lang="en-US" sz="1900" i="1" dirty="0">
                <a:latin typeface="Bookman Old Style" panose="02050604050505020204" pitchFamily="18" charset="0"/>
              </a:rPr>
              <a:t>        return 0;</a:t>
            </a:r>
          </a:p>
          <a:p>
            <a:pPr>
              <a:lnSpc>
                <a:spcPct val="150000"/>
              </a:lnSpc>
            </a:pPr>
            <a:r>
              <a:rPr lang="en-US" sz="1900" i="1">
                <a:latin typeface="Bookman Old Style" panose="02050604050505020204" pitchFamily="18" charset="0"/>
              </a:rPr>
              <a:t>}</a:t>
            </a:r>
            <a:endParaRPr lang="en-US" sz="1900" i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409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9028" y="0"/>
            <a:ext cx="9296400" cy="6934200"/>
          </a:xfrm>
          <a:prstGeom prst="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43429" y="3054038"/>
            <a:ext cx="6858000" cy="792525"/>
          </a:xfrm>
          <a:prstGeom prst="rect">
            <a:avLst/>
          </a:prstGeom>
          <a:ln w="22225"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91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GB" sz="50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Thank</a:t>
            </a:r>
            <a:r>
              <a:rPr lang="en-GB" sz="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 </a:t>
            </a:r>
            <a:r>
              <a:rPr lang="en-GB" sz="5000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You</a:t>
            </a:r>
          </a:p>
        </p:txBody>
      </p:sp>
    </p:spTree>
    <p:extLst>
      <p:ext uri="{BB962C8B-B14F-4D97-AF65-F5344CB8AC3E}">
        <p14:creationId xmlns="" xmlns:p14="http://schemas.microsoft.com/office/powerpoint/2010/main" val="30428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8"/>
          <p:cNvSpPr>
            <a:spLocks noChangeArrowheads="1"/>
          </p:cNvSpPr>
          <p:nvPr/>
        </p:nvSpPr>
        <p:spPr bwMode="gray">
          <a:xfrm>
            <a:off x="1981200" y="3276600"/>
            <a:ext cx="5410200" cy="381000"/>
          </a:xfrm>
          <a:prstGeom prst="roundRect">
            <a:avLst>
              <a:gd name="adj" fmla="val 19046"/>
            </a:avLst>
          </a:prstGeom>
          <a:solidFill>
            <a:srgbClr val="87A3E9">
              <a:lumMod val="60000"/>
              <a:lumOff val="40000"/>
            </a:srgbClr>
          </a:solidFill>
          <a:ln w="28575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rgbClr val="C0C0C0">
                <a:alpha val="50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kern="0" dirty="0">
                <a:solidFill>
                  <a:srgbClr val="800000"/>
                </a:solidFill>
                <a:latin typeface="Verdana" pitchFamily="34" charset="0"/>
              </a:rPr>
              <a:t>Data Input &amp; Output</a:t>
            </a:r>
          </a:p>
        </p:txBody>
      </p:sp>
    </p:spTree>
    <p:extLst>
      <p:ext uri="{BB962C8B-B14F-4D97-AF65-F5344CB8AC3E}">
        <p14:creationId xmlns="" xmlns:p14="http://schemas.microsoft.com/office/powerpoint/2010/main" val="332900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534400" cy="55626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endParaRPr lang="en-US" altLang="en-US" sz="22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200" dirty="0"/>
              <a:t>C standard library provides us the facility to do I/O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sz="22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200" dirty="0"/>
              <a:t>I/O functions permit the transfer of information between the computer and the standard input or output devices (e.g., a keyboard and a TV monitor)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sz="22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200" dirty="0"/>
              <a:t>C Standard library promotes cross platform compatibility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sz="22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200" dirty="0"/>
              <a:t>C has no direct support for random-access data files.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sz="22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200" dirty="0"/>
              <a:t>So, to read from a record in the middle of a file, the programmer must create a stream, seek to the middle of the file, and then read bytes in sequence from the stream.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sz="22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sz="22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76200"/>
            <a:ext cx="9144000" cy="533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3200" b="1" kern="0" dirty="0"/>
              <a:t>Introduction</a:t>
            </a:r>
          </a:p>
          <a:p>
            <a:endParaRPr lang="en-US" sz="3200" b="1" kern="0" dirty="0"/>
          </a:p>
        </p:txBody>
      </p:sp>
    </p:spTree>
    <p:extLst>
      <p:ext uri="{BB962C8B-B14F-4D97-AF65-F5344CB8AC3E}">
        <p14:creationId xmlns="" xmlns:p14="http://schemas.microsoft.com/office/powerpoint/2010/main" val="362035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Streams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610600" cy="54864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C00000"/>
                </a:solidFill>
              </a:rPr>
              <a:t>Stream: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sz="2200" dirty="0">
                <a:ea typeface="+mn-ea"/>
                <a:cs typeface="+mn-cs"/>
              </a:rPr>
              <a:t>Sequence of characters organized into lines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en-US" sz="2200" dirty="0">
                <a:ea typeface="+mn-ea"/>
                <a:cs typeface="+mn-cs"/>
              </a:rPr>
              <a:t> ANSI C must support lines of at least 254 characters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2200" dirty="0">
                <a:ea typeface="+mn-ea"/>
                <a:cs typeface="+mn-cs"/>
              </a:rPr>
              <a:t>Performs all input and output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2200" dirty="0">
                <a:ea typeface="+mn-ea"/>
                <a:cs typeface="+mn-cs"/>
              </a:rPr>
              <a:t>Can often be redirected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2200" dirty="0">
                <a:ea typeface="+mn-ea"/>
                <a:cs typeface="+mn-cs"/>
              </a:rPr>
              <a:t>C abstracts all file operations into operations on </a:t>
            </a:r>
            <a:r>
              <a:rPr lang="en-US" altLang="en-US" sz="2200" b="1" dirty="0">
                <a:ea typeface="+mn-ea"/>
                <a:cs typeface="+mn-cs"/>
              </a:rPr>
              <a:t>streams of bytes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2200" b="1" dirty="0">
                <a:solidFill>
                  <a:srgbClr val="7028C0"/>
                </a:solidFill>
                <a:ea typeface="+mn-ea"/>
                <a:cs typeface="+mn-cs"/>
              </a:rPr>
              <a:t>Types of streams</a:t>
            </a:r>
          </a:p>
          <a:p>
            <a:pPr marL="1371600" lvl="2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200" dirty="0">
                <a:ea typeface="+mn-ea"/>
                <a:cs typeface="+mn-cs"/>
              </a:rPr>
              <a:t>Standard input </a:t>
            </a:r>
            <a:r>
              <a:rPr lang="en-US" altLang="en-US" sz="2200" dirty="0"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altLang="en-US" sz="2200" dirty="0">
                <a:ea typeface="+mn-ea"/>
                <a:cs typeface="+mn-cs"/>
              </a:rPr>
              <a:t> keyboard</a:t>
            </a:r>
          </a:p>
          <a:p>
            <a:pPr marL="1371600" lvl="2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200" dirty="0">
                <a:ea typeface="+mn-ea"/>
                <a:cs typeface="+mn-cs"/>
              </a:rPr>
              <a:t>Standard output </a:t>
            </a:r>
            <a:r>
              <a:rPr lang="en-US" altLang="en-US" sz="2200" dirty="0"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altLang="en-US" sz="2200" dirty="0">
                <a:ea typeface="+mn-ea"/>
                <a:cs typeface="+mn-cs"/>
              </a:rPr>
              <a:t> screen</a:t>
            </a:r>
          </a:p>
          <a:p>
            <a:pPr marL="1371600" lvl="2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200" dirty="0">
                <a:ea typeface="+mn-ea"/>
                <a:cs typeface="+mn-cs"/>
              </a:rPr>
              <a:t>Standard error </a:t>
            </a:r>
            <a:r>
              <a:rPr lang="en-US" altLang="en-US" sz="2200" dirty="0"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altLang="en-US" sz="2200" dirty="0">
                <a:ea typeface="+mn-ea"/>
                <a:cs typeface="+mn-cs"/>
              </a:rPr>
              <a:t> screen</a:t>
            </a:r>
          </a:p>
        </p:txBody>
      </p:sp>
    </p:spTree>
    <p:extLst>
      <p:ext uri="{BB962C8B-B14F-4D97-AF65-F5344CB8AC3E}">
        <p14:creationId xmlns="" xmlns:p14="http://schemas.microsoft.com/office/powerpoint/2010/main" val="32493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48006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altLang="en-US" sz="2000" b="1" kern="1200" dirty="0">
                <a:solidFill>
                  <a:srgbClr val="C00000"/>
                </a:solidFill>
              </a:rPr>
              <a:t>Integer constants </a:t>
            </a:r>
            <a:r>
              <a:rPr lang="en-US" altLang="en-US" sz="2000" kern="1200" dirty="0"/>
              <a:t>are constant data elements that have no fractional parts or exponents.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altLang="en-US" sz="2000" kern="1200" dirty="0"/>
              <a:t>Always begin with a digit.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altLang="en-US" sz="2000" kern="1200" dirty="0"/>
              <a:t>Can specify integer constants in decimal, octal, or hexadecimal form.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altLang="en-US" sz="2000" kern="1200" dirty="0"/>
              <a:t>Can specify signed or unsigned types and long or short types.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altLang="en-US" sz="2000" kern="1200" dirty="0"/>
              <a:t>To specify a decimal constant, begin the specification with a nonzero digit.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altLang="en-US" sz="2000" b="1" kern="1200" dirty="0">
                <a:solidFill>
                  <a:srgbClr val="7028C0"/>
                </a:solidFill>
              </a:rPr>
              <a:t>Example:</a:t>
            </a:r>
          </a:p>
          <a:p>
            <a:pPr lvl="2">
              <a:buFont typeface="Arial" charset="0"/>
              <a:buNone/>
            </a:pPr>
            <a:r>
              <a:rPr lang="pt-BR" altLang="en-US" sz="1900" dirty="0">
                <a:latin typeface="Courier New" pitchFamily="49" charset="0"/>
                <a:cs typeface="Courier New" pitchFamily="49" charset="0"/>
              </a:rPr>
              <a:t>int num = 120; </a:t>
            </a:r>
            <a:r>
              <a:rPr lang="pt-BR" altLang="en-US" sz="19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//decimal constant</a:t>
            </a:r>
            <a:endParaRPr lang="en-US" altLang="en-US" sz="19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76200"/>
            <a:ext cx="9144000" cy="533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3200" b="1" kern="0" dirty="0"/>
              <a:t>Number representation in C…</a:t>
            </a:r>
          </a:p>
        </p:txBody>
      </p:sp>
    </p:spTree>
    <p:extLst>
      <p:ext uri="{BB962C8B-B14F-4D97-AF65-F5344CB8AC3E}">
        <p14:creationId xmlns="" xmlns:p14="http://schemas.microsoft.com/office/powerpoint/2010/main" val="2673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90602"/>
            <a:ext cx="86106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000" dirty="0">
                <a:latin typeface="+mn-lt"/>
              </a:rPr>
              <a:t>To specify an 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octal constant</a:t>
            </a:r>
            <a:r>
              <a:rPr lang="en-US" sz="2000" dirty="0">
                <a:latin typeface="+mn-lt"/>
              </a:rPr>
              <a:t>, begin the specification with 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0 </a:t>
            </a:r>
            <a:r>
              <a:rPr lang="en-US" sz="2000" b="1" dirty="0" smtClean="0">
                <a:solidFill>
                  <a:srgbClr val="C00000"/>
                </a:solidFill>
                <a:latin typeface="+mn-lt"/>
              </a:rPr>
              <a:t>(zero)</a:t>
            </a:r>
            <a:r>
              <a:rPr lang="en-US" sz="2000" dirty="0" smtClean="0">
                <a:latin typeface="+mn-lt"/>
              </a:rPr>
              <a:t>, </a:t>
            </a:r>
            <a:r>
              <a:rPr lang="en-US" sz="2000" dirty="0">
                <a:latin typeface="+mn-lt"/>
              </a:rPr>
              <a:t>followed by a sequence of digits in the range 0 through 7. e.g.</a:t>
            </a:r>
          </a:p>
          <a:p>
            <a:pPr marL="457200" indent="-457200" eaLnBrk="1" hangingPunct="1">
              <a:defRPr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0774; 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octal constant</a:t>
            </a:r>
          </a:p>
          <a:p>
            <a:pPr lvl="1" eaLnBrk="1" hangingPunct="1"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jnum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0495; 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9 is not an octal digit</a:t>
            </a:r>
          </a:p>
          <a:p>
            <a:pPr eaLnBrk="1" hangingPunct="1">
              <a:defRPr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000" dirty="0">
                <a:latin typeface="+mn-lt"/>
              </a:rPr>
              <a:t>To specify a 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hexadecimal constant</a:t>
            </a:r>
            <a:r>
              <a:rPr lang="en-US" sz="2000" dirty="0">
                <a:latin typeface="+mn-lt"/>
              </a:rPr>
              <a:t>, begin the specification with 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0x</a:t>
            </a:r>
            <a:r>
              <a:rPr lang="en-US" sz="2000" dirty="0">
                <a:latin typeface="+mn-lt"/>
              </a:rPr>
              <a:t> or 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0X</a:t>
            </a:r>
            <a:r>
              <a:rPr lang="en-US" sz="2000" dirty="0">
                <a:latin typeface="+mn-lt"/>
              </a:rPr>
              <a:t> (the case of the "x" does not matter), followed by a sequence of digits in the range 0 through 9 and a (or A) through f (or F).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000" dirty="0">
                <a:latin typeface="+mn-lt"/>
              </a:rPr>
              <a:t>Hexadecimal digits a (or A) through f (or F) represent values in the range 10 through 15. e.g.</a:t>
            </a:r>
          </a:p>
          <a:p>
            <a:pPr lvl="1" indent="-457200"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0x4f2a; // hexadecimal constant</a:t>
            </a:r>
          </a:p>
          <a:p>
            <a:pPr lvl="1"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0X4F2A; // equal to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inum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76200"/>
            <a:ext cx="9144000" cy="533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3200" b="1" kern="0" dirty="0"/>
              <a:t>Number representation in C…</a:t>
            </a:r>
          </a:p>
        </p:txBody>
      </p:sp>
    </p:spTree>
    <p:extLst>
      <p:ext uri="{BB962C8B-B14F-4D97-AF65-F5344CB8AC3E}">
        <p14:creationId xmlns="" xmlns:p14="http://schemas.microsoft.com/office/powerpoint/2010/main" val="213945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3126073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C00000"/>
                </a:solidFill>
                <a:latin typeface="Bookman Old Style" pitchFamily="18" charset="0"/>
              </a:rPr>
              <a:t>Standard Input &amp; Output</a:t>
            </a:r>
          </a:p>
        </p:txBody>
      </p:sp>
    </p:spTree>
    <p:extLst>
      <p:ext uri="{BB962C8B-B14F-4D97-AF65-F5344CB8AC3E}">
        <p14:creationId xmlns="" xmlns:p14="http://schemas.microsoft.com/office/powerpoint/2010/main" val="420247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54102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altLang="en-US" sz="2000" b="1" kern="1200" dirty="0">
                <a:solidFill>
                  <a:srgbClr val="C00000"/>
                </a:solidFill>
              </a:rPr>
              <a:t>Functionality of “</a:t>
            </a:r>
            <a:r>
              <a:rPr lang="en-US" altLang="en-US" sz="2000" b="1" kern="1200" dirty="0" err="1">
                <a:solidFill>
                  <a:srgbClr val="C00000"/>
                </a:solidFill>
              </a:rPr>
              <a:t>printf</a:t>
            </a:r>
            <a:r>
              <a:rPr lang="en-US" altLang="en-US" sz="2000" b="1" kern="1200" dirty="0">
                <a:solidFill>
                  <a:srgbClr val="C00000"/>
                </a:solidFill>
              </a:rPr>
              <a:t>” family: </a:t>
            </a:r>
            <a:r>
              <a:rPr lang="en-US" altLang="en-US" sz="2000" kern="1200" dirty="0"/>
              <a:t>Loads the data from the given locations, converts them to character string equivalents and writes the results to </a:t>
            </a:r>
            <a:r>
              <a:rPr lang="en-US" altLang="en-US" sz="2000" kern="1200" dirty="0" err="1"/>
              <a:t>stdout</a:t>
            </a:r>
            <a:r>
              <a:rPr lang="en-US" altLang="en-US" sz="2000" kern="1200" dirty="0"/>
              <a:t> or to a file stream or to a char string buffer.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en-US" sz="2000" kern="1200" dirty="0"/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90000"/>
              <a:buFont typeface="Calibri" pitchFamily="34" charset="0"/>
              <a:buAutoNum type="alphaLcParenR"/>
            </a:pPr>
            <a:r>
              <a:rPr lang="en-US" altLang="en-US" sz="2000" kern="1200" dirty="0" err="1"/>
              <a:t>printf</a:t>
            </a:r>
            <a:r>
              <a:rPr lang="en-US" altLang="en-US" sz="2000" kern="1200" dirty="0"/>
              <a:t>() 		</a:t>
            </a:r>
            <a:r>
              <a:rPr lang="en-US" altLang="en-US" sz="2000" kern="1200" dirty="0">
                <a:sym typeface="Wingdings" panose="05000000000000000000" pitchFamily="2" charset="2"/>
              </a:rPr>
              <a:t>	writes </a:t>
            </a:r>
            <a:r>
              <a:rPr lang="en-US" altLang="en-US" sz="2000" kern="1200" dirty="0">
                <a:ea typeface="+mn-ea"/>
                <a:cs typeface="+mn-cs"/>
              </a:rPr>
              <a:t>to </a:t>
            </a:r>
            <a:r>
              <a:rPr lang="en-US" altLang="en-US" sz="2000" kern="1200" dirty="0" err="1">
                <a:ea typeface="+mn-ea"/>
                <a:cs typeface="+mn-cs"/>
              </a:rPr>
              <a:t>stdout</a:t>
            </a:r>
            <a:endParaRPr lang="en-US" altLang="en-US" sz="2000" kern="1200" dirty="0">
              <a:ea typeface="+mn-ea"/>
              <a:cs typeface="+mn-cs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90000"/>
              <a:buFont typeface="Calibri" pitchFamily="34" charset="0"/>
              <a:buAutoNum type="alphaLcParenR"/>
            </a:pPr>
            <a:r>
              <a:rPr lang="en-US" altLang="en-US" sz="2000" kern="1200" dirty="0" err="1"/>
              <a:t>fprintf</a:t>
            </a:r>
            <a:r>
              <a:rPr lang="en-US" altLang="en-US" sz="2000" kern="1200" dirty="0"/>
              <a:t>() 		</a:t>
            </a:r>
            <a:r>
              <a:rPr lang="en-US" altLang="en-US" sz="2000" kern="1200" dirty="0">
                <a:sym typeface="Wingdings" panose="05000000000000000000" pitchFamily="2" charset="2"/>
              </a:rPr>
              <a:t>	writes </a:t>
            </a:r>
            <a:r>
              <a:rPr lang="en-US" altLang="en-US" sz="2000" kern="1200" dirty="0">
                <a:ea typeface="+mn-ea"/>
                <a:cs typeface="+mn-cs"/>
              </a:rPr>
              <a:t>to a file stream 	</a:t>
            </a:r>
            <a:r>
              <a:rPr lang="en-US" altLang="en-US" sz="2000" kern="1200" dirty="0">
                <a:ea typeface="+mn-ea"/>
                <a:cs typeface="+mn-cs"/>
                <a:sym typeface="Wingdings" panose="05000000000000000000" pitchFamily="2" charset="2"/>
              </a:rPr>
              <a:t> 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90000"/>
              <a:buFont typeface="Calibri" pitchFamily="34" charset="0"/>
              <a:buAutoNum type="alphaLcParenR"/>
            </a:pPr>
            <a:r>
              <a:rPr lang="en-US" altLang="en-US" sz="2000" kern="1200" dirty="0" err="1"/>
              <a:t>sprintf</a:t>
            </a:r>
            <a:r>
              <a:rPr lang="en-US" altLang="en-US" sz="2000" kern="1200" dirty="0"/>
              <a:t>() 	</a:t>
            </a:r>
            <a:r>
              <a:rPr lang="en-US" altLang="en-US" sz="2000" kern="1200" dirty="0">
                <a:sym typeface="Wingdings" panose="05000000000000000000" pitchFamily="2" charset="2"/>
              </a:rPr>
              <a:t>	writes </a:t>
            </a:r>
            <a:r>
              <a:rPr lang="en-US" altLang="en-US" sz="2000" kern="1200" dirty="0">
                <a:ea typeface="+mn-ea"/>
                <a:cs typeface="+mn-cs"/>
              </a:rPr>
              <a:t>to a character string </a:t>
            </a:r>
          </a:p>
          <a:p>
            <a:endParaRPr lang="en-US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76200"/>
            <a:ext cx="9144000" cy="533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3200" b="1" kern="0" dirty="0"/>
              <a:t>Standard Output – “</a:t>
            </a:r>
            <a:r>
              <a:rPr lang="en-US" sz="3200" b="1" kern="0" dirty="0" err="1"/>
              <a:t>printf</a:t>
            </a:r>
            <a:r>
              <a:rPr lang="en-US" sz="3200" b="1" kern="0" dirty="0"/>
              <a:t>”  family</a:t>
            </a:r>
          </a:p>
        </p:txBody>
      </p:sp>
    </p:spTree>
    <p:extLst>
      <p:ext uri="{BB962C8B-B14F-4D97-AF65-F5344CB8AC3E}">
        <p14:creationId xmlns="" xmlns:p14="http://schemas.microsoft.com/office/powerpoint/2010/main" val="108285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342900" y="934286"/>
            <a:ext cx="84582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514350" indent="-51435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971550" indent="-5143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en-US" sz="2000" dirty="0">
                <a:latin typeface="Arial" charset="0"/>
              </a:rPr>
              <a:t>Read formatted data from a </a:t>
            </a:r>
            <a:r>
              <a:rPr lang="en-US" altLang="en-US" sz="2000" dirty="0">
                <a:latin typeface="Arial" charset="0"/>
                <a:cs typeface="Times New Roman" pitchFamily="18" charset="0"/>
              </a:rPr>
              <a:t>variety of</a:t>
            </a:r>
            <a:r>
              <a:rPr lang="en-US" altLang="en-US" sz="2000" dirty="0">
                <a:latin typeface="Arial" charset="0"/>
              </a:rPr>
              <a:t> standard input streams which are:</a:t>
            </a:r>
          </a:p>
          <a:p>
            <a:pPr marL="1200150" lvl="1" indent="-457200" algn="just">
              <a:lnSpc>
                <a:spcPct val="15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en-US" sz="2000" dirty="0">
                <a:latin typeface="Arial" charset="0"/>
                <a:cs typeface="Times New Roman" pitchFamily="18" charset="0"/>
              </a:rPr>
              <a:t>data from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altLang="en-US" sz="2000" dirty="0">
                <a:latin typeface="Arial" charset="0"/>
                <a:cs typeface="Times New Roman" pitchFamily="18" charset="0"/>
              </a:rPr>
              <a:t> (standard input) </a:t>
            </a:r>
            <a:r>
              <a:rPr lang="en-US" altLang="en-US" sz="2000" dirty="0"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latin typeface="Arial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sz="2000" dirty="0">
                <a:latin typeface="Arial" charset="0"/>
                <a:cs typeface="Times New Roman" pitchFamily="18" charset="0"/>
              </a:rPr>
              <a:t> and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wscanf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1200150" lvl="1" indent="-457200" algn="just">
              <a:lnSpc>
                <a:spcPct val="15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en-US" sz="2000" dirty="0">
                <a:latin typeface="Arial" charset="0"/>
                <a:cs typeface="Times New Roman" pitchFamily="18" charset="0"/>
              </a:rPr>
              <a:t>data from file stream  </a:t>
            </a:r>
            <a:r>
              <a:rPr lang="en-US" altLang="en-US" sz="2000" dirty="0"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latin typeface="Arial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fscanf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sz="2000" dirty="0">
                <a:latin typeface="Arial" charset="0"/>
                <a:cs typeface="Times New Roman" pitchFamily="18" charset="0"/>
              </a:rPr>
              <a:t> and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fwscanf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1200150" lvl="1" indent="-457200" algn="just">
              <a:lnSpc>
                <a:spcPct val="15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en-US" sz="2000" dirty="0">
                <a:latin typeface="Arial" charset="0"/>
                <a:cs typeface="Times New Roman" pitchFamily="18" charset="0"/>
              </a:rPr>
              <a:t>data from null-terminated character string buffer </a:t>
            </a:r>
            <a:r>
              <a:rPr lang="en-US" altLang="en-US" sz="2000" dirty="0">
                <a:latin typeface="Arial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latin typeface="Arial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sscanf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sz="2000" dirty="0">
                <a:latin typeface="Arial" charset="0"/>
                <a:cs typeface="Times New Roman" pitchFamily="18" charset="0"/>
              </a:rPr>
              <a:t> and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swscanf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en-US" sz="2000" dirty="0">
                <a:latin typeface="Arial" charset="0"/>
                <a:cs typeface="Times New Roman" pitchFamily="18" charset="0"/>
              </a:rPr>
              <a:t>and interprets it according to the format then stores the results </a:t>
            </a:r>
            <a:r>
              <a:rPr lang="en-US" altLang="en-US" sz="2000" dirty="0">
                <a:latin typeface="Arial" charset="0"/>
              </a:rPr>
              <a:t>in its arguments.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en-US" sz="2000" dirty="0">
                <a:latin typeface="Arial" charset="0"/>
              </a:rPr>
              <a:t>We focus only on </a:t>
            </a:r>
            <a:r>
              <a:rPr lang="en-US" altLang="en-US" sz="2000" dirty="0" err="1">
                <a:latin typeface="Arial" charset="0"/>
              </a:rPr>
              <a:t>scanf</a:t>
            </a:r>
            <a:r>
              <a:rPr lang="en-US" altLang="en-US" sz="2000" dirty="0">
                <a:latin typeface="Arial" charset="0"/>
              </a:rPr>
              <a:t>().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76200"/>
            <a:ext cx="9144000" cy="533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3200" b="1" kern="0" dirty="0"/>
              <a:t>Standard Input - “</a:t>
            </a:r>
            <a:r>
              <a:rPr lang="en-US" sz="3200" b="1" kern="0" dirty="0" err="1"/>
              <a:t>scanf</a:t>
            </a:r>
            <a:r>
              <a:rPr lang="en-US" sz="3200" b="1" kern="0" dirty="0"/>
              <a:t>” family</a:t>
            </a:r>
          </a:p>
        </p:txBody>
      </p:sp>
    </p:spTree>
    <p:extLst>
      <p:ext uri="{BB962C8B-B14F-4D97-AF65-F5344CB8AC3E}">
        <p14:creationId xmlns="" xmlns:p14="http://schemas.microsoft.com/office/powerpoint/2010/main" val="170242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verygoo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Subtitle copy">
  <a:themeElements>
    <a:clrScheme name="Title &amp; Subtitle cop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copy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Sans" pitchFamily="1" charset="0"/>
            <a:ea typeface="ヒラギノ角ゴ ProN W3" charset="-128"/>
            <a:cs typeface="ヒラギノ角ゴ ProN W3" charset="-128"/>
            <a:sym typeface="Gill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Sans" pitchFamily="1" charset="0"/>
            <a:ea typeface="ヒラギノ角ゴ ProN W3" charset="-128"/>
            <a:cs typeface="ヒラギノ角ゴ ProN W3" charset="-128"/>
            <a:sym typeface="GillSans" pitchFamily="1" charset="0"/>
          </a:defRPr>
        </a:defPPr>
      </a:lstStyle>
    </a:lnDef>
  </a:objectDefaults>
  <a:extraClrSchemeLst>
    <a:extraClrScheme>
      <a:clrScheme name="Title &amp; Subtitle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umericAssetId xmlns="145c5697-5eb5-440b-b2f1-a8273fb59250" xsi:nil="true"/>
    <AssetType xmlns="145c5697-5eb5-440b-b2f1-a8273fb59250">TP</AssetType>
    <Markets xmlns="145c5697-5eb5-440b-b2f1-a8273fb59250" xsi:nil="true"/>
    <AppVer xmlns="145c5697-5eb5-440b-b2f1-a8273fb59250" xsi:nil="true"/>
    <AuthoringAssetId xmlns="145c5697-5eb5-440b-b2f1-a8273fb59250">TP001136799</AuthoringAssetId>
    <AssetId xmlns="145c5697-5eb5-440b-b2f1-a8273fb59250">TS001136799</AssetI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C3831ACA17D8814887A164412888521E" ma:contentTypeVersion="7" ma:contentTypeDescription="Create a new document." ma:contentTypeScope="" ma:versionID="ed1fea5d08807278759d338940aa9e8f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174e4b03d57b3d621fa064bbab783e99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8211FA-ADA8-4F3C-AC46-3F760DFB4F3C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E7145063-8963-4F41-8ED0-702CABF182ED}">
  <ds:schemaRefs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145c5697-5eb5-440b-b2f1-a8273fb59250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B8B300C-072C-44B9-9187-A98E9B7B3914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86B320C-784B-48CF-9387-8B12FE18A3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verygood</Template>
  <TotalTime>36589</TotalTime>
  <Words>782</Words>
  <Application>Microsoft Office PowerPoint</Application>
  <PresentationFormat>On-screen Show (4:3)</PresentationFormat>
  <Paragraphs>149</Paragraphs>
  <Slides>18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verygood</vt:lpstr>
      <vt:lpstr>Title &amp; Subtitle copy</vt:lpstr>
      <vt:lpstr>Slide 1</vt:lpstr>
      <vt:lpstr>Slide 2</vt:lpstr>
      <vt:lpstr>Slide 3</vt:lpstr>
      <vt:lpstr>Streams</vt:lpstr>
      <vt:lpstr>Slide 5</vt:lpstr>
      <vt:lpstr>Slide 6</vt:lpstr>
      <vt:lpstr>Slide 7</vt:lpstr>
      <vt:lpstr>Slide 8</vt:lpstr>
      <vt:lpstr>Slide 9</vt:lpstr>
      <vt:lpstr>Data Type - Format Specifier </vt:lpstr>
      <vt:lpstr>Data Type - Format Specifier </vt:lpstr>
      <vt:lpstr>Single character Input - getchar()</vt:lpstr>
      <vt:lpstr>Single character output - putchar()</vt:lpstr>
      <vt:lpstr>String Input - gets()</vt:lpstr>
      <vt:lpstr>String Input - gets()</vt:lpstr>
      <vt:lpstr>String Input - puts()</vt:lpstr>
      <vt:lpstr>Example – gets &amp; puts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</dc:title>
  <dc:creator>cdac</dc:creator>
  <cp:lastModifiedBy>mahendra</cp:lastModifiedBy>
  <cp:revision>4108</cp:revision>
  <dcterms:created xsi:type="dcterms:W3CDTF">2012-06-25T07:19:09Z</dcterms:created>
  <dcterms:modified xsi:type="dcterms:W3CDTF">2022-03-17T13:06:31Z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kets">
    <vt:lpwstr/>
  </property>
  <property fmtid="{D5CDD505-2E9C-101B-9397-08002B2CF9AE}" pid="3" name="AssetType">
    <vt:lpwstr>TP</vt:lpwstr>
  </property>
  <property fmtid="{D5CDD505-2E9C-101B-9397-08002B2CF9AE}" pid="4" name="BugNumber">
    <vt:lpwstr>490681L</vt:lpwstr>
  </property>
  <property fmtid="{D5CDD505-2E9C-101B-9397-08002B2CF9AE}" pid="5" name="TPInstallLocation">
    <vt:lpwstr>{Document Themes}</vt:lpwstr>
  </property>
  <property fmtid="{D5CDD505-2E9C-101B-9397-08002B2CF9AE}" pid="6" name="PrimaryImageGen">
    <vt:lpwstr>1</vt:lpwstr>
  </property>
  <property fmtid="{D5CDD505-2E9C-101B-9397-08002B2CF9AE}" pid="7" name="display_urn:schemas-microsoft-com:office:office#APAuthor">
    <vt:lpwstr>REDMOND\cynvey</vt:lpwstr>
  </property>
  <property fmtid="{D5CDD505-2E9C-101B-9397-08002B2CF9AE}" pid="8" name="APAuthor">
    <vt:lpwstr>191</vt:lpwstr>
  </property>
  <property fmtid="{D5CDD505-2E9C-101B-9397-08002B2CF9AE}" pid="9" name="Milestone">
    <vt:lpwstr>Continuous</vt:lpwstr>
  </property>
  <property fmtid="{D5CDD505-2E9C-101B-9397-08002B2CF9AE}" pid="10" name="TPAppVersion">
    <vt:lpwstr>11</vt:lpwstr>
  </property>
  <property fmtid="{D5CDD505-2E9C-101B-9397-08002B2CF9AE}" pid="11" name="TPCommandLine">
    <vt:lpwstr>{PP} {FilePath}</vt:lpwstr>
  </property>
  <property fmtid="{D5CDD505-2E9C-101B-9397-08002B2CF9AE}" pid="12" name="AssetId">
    <vt:lpwstr>TS001136799</vt:lpwstr>
  </property>
  <property fmtid="{D5CDD505-2E9C-101B-9397-08002B2CF9AE}" pid="13" name="IsSearchable">
    <vt:lpwstr>0</vt:lpwstr>
  </property>
  <property fmtid="{D5CDD505-2E9C-101B-9397-08002B2CF9AE}" pid="14" name="NumericId">
    <vt:lpwstr>-1.00000000000000</vt:lpwstr>
  </property>
  <property fmtid="{D5CDD505-2E9C-101B-9397-08002B2CF9AE}" pid="15" name="PublishTargets">
    <vt:lpwstr>OfficeOnline</vt:lpwstr>
  </property>
  <property fmtid="{D5CDD505-2E9C-101B-9397-08002B2CF9AE}" pid="16" name="TPLaunchHelpLinkType">
    <vt:lpwstr>Template</vt:lpwstr>
  </property>
  <property fmtid="{D5CDD505-2E9C-101B-9397-08002B2CF9AE}" pid="17" name="TPFriendlyName">
    <vt:lpwstr>Sample presentation slides with animation (Blue bars design)</vt:lpwstr>
  </property>
  <property fmtid="{D5CDD505-2E9C-101B-9397-08002B2CF9AE}" pid="18" name="display_urn:schemas-microsoft-com:office:office#APEditor">
    <vt:lpwstr>REDMOND\v-luannv</vt:lpwstr>
  </property>
  <property fmtid="{D5CDD505-2E9C-101B-9397-08002B2CF9AE}" pid="19" name="APEditor">
    <vt:lpwstr>92</vt:lpwstr>
  </property>
  <property fmtid="{D5CDD505-2E9C-101B-9397-08002B2CF9AE}" pid="20" name="Provider">
    <vt:lpwstr>EY001138790</vt:lpwstr>
  </property>
  <property fmtid="{D5CDD505-2E9C-101B-9397-08002B2CF9AE}" pid="21" name="SourceTitle">
    <vt:lpwstr>Sample presentation slides with animation (Blue bars design)</vt:lpwstr>
  </property>
  <property fmtid="{D5CDD505-2E9C-101B-9397-08002B2CF9AE}" pid="22" name="TPApplication">
    <vt:lpwstr>PowerPoint</vt:lpwstr>
  </property>
  <property fmtid="{D5CDD505-2E9C-101B-9397-08002B2CF9AE}" pid="23" name="TPLaunchHelpLink">
    <vt:lpwstr/>
  </property>
  <property fmtid="{D5CDD505-2E9C-101B-9397-08002B2CF9AE}" pid="24" name="TemplateType">
    <vt:lpwstr>Presentations</vt:lpwstr>
  </property>
  <property fmtid="{D5CDD505-2E9C-101B-9397-08002B2CF9AE}" pid="25" name="OpenTemplate">
    <vt:lpwstr>1</vt:lpwstr>
  </property>
  <property fmtid="{D5CDD505-2E9C-101B-9397-08002B2CF9AE}" pid="26" name="UACurrentWords">
    <vt:lpwstr>0</vt:lpwstr>
  </property>
  <property fmtid="{D5CDD505-2E9C-101B-9397-08002B2CF9AE}" pid="27" name="UALocRecommendation">
    <vt:lpwstr>Localize</vt:lpwstr>
  </property>
  <property fmtid="{D5CDD505-2E9C-101B-9397-08002B2CF9AE}" pid="28" name="Applications">
    <vt:lpwstr>79;#Template 12;#66;#PowerPoint - Design Templt 2003;#67;#PowerPoint - Design Templt 12;#64;#PowerPoint 2003;#182;#Office XP;#65;#Microsoft Office PowerPoint 2007</vt:lpwstr>
  </property>
  <property fmtid="{D5CDD505-2E9C-101B-9397-08002B2CF9AE}" pid="29" name="TemplateStatus">
    <vt:lpwstr>Complete</vt:lpwstr>
  </property>
  <property fmtid="{D5CDD505-2E9C-101B-9397-08002B2CF9AE}" pid="30" name="ContentTypeId">
    <vt:lpwstr>0x0101006025706CF4CD034688BEBAE97A2E701D020200C3831ACA17D8814887A164412888521E</vt:lpwstr>
  </property>
  <property fmtid="{D5CDD505-2E9C-101B-9397-08002B2CF9AE}" pid="31" name="IsDeleted">
    <vt:lpwstr>0</vt:lpwstr>
  </property>
  <property fmtid="{D5CDD505-2E9C-101B-9397-08002B2CF9AE}" pid="32" name="ShowIn">
    <vt:lpwstr>Show everywhere</vt:lpwstr>
  </property>
  <property fmtid="{D5CDD505-2E9C-101B-9397-08002B2CF9AE}" pid="33" name="PublishStatusLookup">
    <vt:lpwstr>259288</vt:lpwstr>
  </property>
  <property fmtid="{D5CDD505-2E9C-101B-9397-08002B2CF9AE}" pid="34" name="TPClientViewer">
    <vt:lpwstr>Microsoft Office PowerPoint</vt:lpwstr>
  </property>
  <property fmtid="{D5CDD505-2E9C-101B-9397-08002B2CF9AE}" pid="35" name="TPComponent">
    <vt:lpwstr>PPTFiles</vt:lpwstr>
  </property>
  <property fmtid="{D5CDD505-2E9C-101B-9397-08002B2CF9AE}" pid="36" name="TPNamespace">
    <vt:lpwstr>POWERPNT</vt:lpwstr>
  </property>
  <property fmtid="{D5CDD505-2E9C-101B-9397-08002B2CF9AE}" pid="37" name="APTrustLevel">
    <vt:lpwstr>1.00000000000000</vt:lpwstr>
  </property>
  <property fmtid="{D5CDD505-2E9C-101B-9397-08002B2CF9AE}" pid="38" name="TrustLevel">
    <vt:lpwstr>Microsoft Managed Content</vt:lpwstr>
  </property>
  <property fmtid="{D5CDD505-2E9C-101B-9397-08002B2CF9AE}" pid="39" name="Content Type">
    <vt:lpwstr>OOFile</vt:lpwstr>
  </property>
  <property fmtid="{D5CDD505-2E9C-101B-9397-08002B2CF9AE}" pid="40" name="AuthoringAssetId">
    <vt:lpwstr>TP001136799</vt:lpwstr>
  </property>
  <property fmtid="{D5CDD505-2E9C-101B-9397-08002B2CF9AE}" pid="41" name="NumericAssetId">
    <vt:lpwstr/>
  </property>
  <property fmtid="{D5CDD505-2E9C-101B-9397-08002B2CF9AE}" pid="42" name="AppVer">
    <vt:lpwstr/>
  </property>
</Properties>
</file>