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30"/>
  </p:notesMasterIdLst>
  <p:sldIdLst>
    <p:sldId id="256" r:id="rId4"/>
    <p:sldId id="290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45B8-8BC1-40CC-B398-705F0CC97EC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0AF1F-EDF0-4EBF-AF9F-68930F27F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9D60-2520-4A16-9F7E-18FBC4F196F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A26D-A01F-4DAD-AD70-881CB7BCC442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9A5D-36E8-47DF-BAFD-4101108BD49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8036-5FC7-4377-9D52-0986576C7DD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CD5F-88B6-4364-BA47-5E0B9E8CB3B6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829D-5C3D-4CAA-ADD3-8D6BA753D11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E85D-644A-44A4-9D7C-D8EAFEDFED1D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F81D-2176-40B5-9094-B4B5DCB9AE94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EBD1-1F50-4E32-9099-FEDCA264B392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AB8B-B815-4DD0-B802-A13DA5DF9540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35D6-A000-4EB0-85C3-0131BA7D24E2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A88E-A078-4993-AF05-2D738346C01D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7825-87A8-438F-81EF-07C5620267F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EF69-0471-4E2A-96A5-50F5D82FE7E6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F913-20FF-4169-A3B1-E56A4941983B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7D1D-19D9-4A0D-AF18-AD5930AF44A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D7F3-81DE-4D14-BEC4-AD6136645C7D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443A-B829-4112-ADBB-11A89A817A63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532A-B8D0-4F0F-9B7C-00AD1DCE3BF1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2C21-E53F-4960-92F4-DBE5636284A5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C19-68D0-4396-BAA5-B85DBD9A0F9D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FF3-DB04-4139-BAED-C7E517A4723A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EA8A-42EC-4181-98A6-CA4F326D645B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152F-AD47-4B75-A81D-F6696A0F9FB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A974-5AC8-41D9-8EB2-ED9AA8324FB5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7FB-B026-4039-BA10-7AFD6EE58806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D9EC-ACB2-4638-A7FC-8FFB75972253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2696-C9B6-40E6-8675-1EAF873AEE7B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74D4-6361-44DA-8664-063AE9CC4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5E43-5E56-4B4A-9261-3A32D4A9B88C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ADF8-82E2-4C8C-BA5A-C30B7180B5D4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A08-B077-4CD2-8EAC-BB0933AA45D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8A1D-4C82-4E79-9B44-E6DF080D3019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28600" indent="-228600">
              <a:defRPr/>
            </a:lvl1pPr>
          </a:lstStyle>
          <a:p>
            <a:pPr>
              <a:buFont typeface="+mj-lt"/>
              <a:buAutoNum type="arabicPeriod"/>
            </a:pPr>
            <a:fld id="{BAE64543-178F-42AA-A2B4-A63A3562D333}" type="slidenum">
              <a:rPr lang="en-US" smtClean="0"/>
              <a:pPr>
                <a:buFont typeface="+mj-lt"/>
                <a:buAutoNum type="arabicPeriod"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4DC-F6E9-478D-8C12-1176C0346FE3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B26C-96A7-413E-B5CC-614B93E159E8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3AD3-044C-4E2E-821B-1FF9CF2CFD97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3F99-04BE-4BFC-AB56-E31CE569FAC6}" type="datetime1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EFCE-D827-4226-BDBE-0BFDBD794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Edge Computing &amp; Protocols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Module Contents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8FA5-D96D-4F38-B873-91109A803FE7}" type="datetime1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C-DAC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E1B5-C08E-4498-BCFD-858AA60985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7222" y="285728"/>
            <a:ext cx="9144000" cy="1541439"/>
          </a:xfrm>
        </p:spPr>
        <p:txBody>
          <a:bodyPr>
            <a:normAutofit fontScale="90000"/>
          </a:bodyPr>
          <a:lstStyle/>
          <a:p>
            <a:r>
              <a:rPr lang="en-US" sz="4800" u="sng" dirty="0" smtClean="0"/>
              <a:t>MQTT – Message queue telemetry </a:t>
            </a:r>
            <a:br>
              <a:rPr lang="en-US" sz="4800" u="sng" dirty="0" smtClean="0"/>
            </a:br>
            <a:r>
              <a:rPr lang="en-US" sz="4800" u="sng" dirty="0" smtClean="0"/>
              <a:t>transport </a:t>
            </a:r>
            <a:br>
              <a:rPr lang="en-US" sz="4800" u="sng" dirty="0" smtClean="0"/>
            </a:br>
            <a:endParaRPr lang="en-US" sz="48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1348800"/>
            <a:ext cx="85725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Chapter Contents:-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What is MQTT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Architecture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Client Operations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QoS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Topics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Header and Payload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Messages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 MQTT Contiki APIs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QoS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00200"/>
            <a:ext cx="8286808" cy="404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92933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Ref : https://www.slideshare.net/paolopat/mqtt-iot-protocols-comparison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MQTT - Topics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C-DAC Bangalore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8501122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572" y="1928802"/>
            <a:ext cx="757242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876550"/>
            <a:ext cx="678661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4500570"/>
            <a:ext cx="4643438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450057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Topics starting with $ are special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5929330"/>
            <a:ext cx="86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https://www.hivemq.com/blog/mqtt-essentials-part-5-mqtt-topics-best-practices/</a:t>
            </a:r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Header and Payload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 descr="http://1.bp.blogspot.com/-uvDYevxeCug/VV1TPPm_oAI/AAAAAAAACxw/I78E1XzKoas/s1600/Screen%2BShot%2B2015-05-21%2Bat%2B9.07.23%2B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36"/>
            <a:ext cx="9144000" cy="464347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8229600" cy="1500214"/>
          </a:xfrm>
        </p:spPr>
        <p:txBody>
          <a:bodyPr/>
          <a:lstStyle/>
          <a:p>
            <a:r>
              <a:rPr lang="en-US" dirty="0" smtClean="0"/>
              <a:t>MQTT Messages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2226" name="Picture 2" descr="https://cdn-images-1.medium.com/max/1000/1*z0fhdUVzGa0PLikH_cyBm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6774"/>
            <a:ext cx="9144000" cy="5991226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APIs in Contiki-OS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2000240"/>
            <a:ext cx="8929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MQTT is implemented in </a:t>
            </a:r>
            <a:r>
              <a:rPr lang="en-US" sz="3200" b="1" dirty="0" err="1" smtClean="0"/>
              <a:t>contiki</a:t>
            </a:r>
            <a:r>
              <a:rPr lang="en-US" sz="3200" b="1" dirty="0" smtClean="0"/>
              <a:t> in apps/</a:t>
            </a:r>
            <a:r>
              <a:rPr lang="en-US" sz="3200" b="1" dirty="0" err="1" smtClean="0"/>
              <a:t>mqtt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Current version of Contiki supports QoS – 0 and 1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 walk through with </a:t>
            </a:r>
            <a:r>
              <a:rPr lang="en-US" sz="3200" b="1" dirty="0" err="1" smtClean="0"/>
              <a:t>contiki</a:t>
            </a:r>
            <a:r>
              <a:rPr lang="en-US" sz="3200" b="1" dirty="0" smtClean="0"/>
              <a:t> APIs for MQTT applications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start MQTT client this function should be called first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85828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function connects to an MQTT broker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7868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714884"/>
            <a:ext cx="785818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MQTT Subscription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8572528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43380"/>
            <a:ext cx="8215338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29058" y="3786190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Message ID mid = 0 for QoS 0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Publication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85828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-214338"/>
            <a:ext cx="8229600" cy="1357338"/>
          </a:xfrm>
        </p:spPr>
        <p:txBody>
          <a:bodyPr/>
          <a:lstStyle/>
          <a:p>
            <a:r>
              <a:rPr lang="en-US" dirty="0" smtClean="0"/>
              <a:t>MQTT Authorizing and Last Will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82868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52775"/>
            <a:ext cx="9001156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214346" y="0"/>
            <a:ext cx="8229600" cy="1143000"/>
          </a:xfrm>
        </p:spPr>
        <p:txBody>
          <a:bodyPr/>
          <a:lstStyle/>
          <a:p>
            <a:r>
              <a:rPr lang="en-US" dirty="0" smtClean="0"/>
              <a:t>MQTT 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00108"/>
            <a:ext cx="92155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 Protocol runs over TCP/IP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Uses Publish Subscribe messaging pattern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Message broker distributes topics with clients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topics are UTF-8 string based, with hierarchical structure 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Decouples clients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Three quality of service for data delivery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8429683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5728"/>
            <a:ext cx="457200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MCQs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2984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 MQTT based communication requires the following?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Publisher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Subscriber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Broker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All the above</a:t>
            </a:r>
          </a:p>
          <a:p>
            <a:pPr marL="800100" lvl="1" indent="-342900">
              <a:buFont typeface="+mj-lt"/>
              <a:buAutoNum type="alphaUcPeriod"/>
            </a:pPr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>
              <a:buAutoNum type="arabicPeriod" startAt="2"/>
            </a:pPr>
            <a:r>
              <a:rPr lang="en-US" sz="2000" dirty="0" smtClean="0"/>
              <a:t>MQTT supports ________ number of QoS?</a:t>
            </a:r>
          </a:p>
          <a:p>
            <a:pPr marL="342900" indent="-342900">
              <a:buAutoNum type="arabicPeriod" startAt="2"/>
            </a:pPr>
            <a:endParaRPr lang="en-US" sz="2000" dirty="0" smtClean="0"/>
          </a:p>
          <a:p>
            <a:pPr marL="800100" lvl="1" indent="-342900">
              <a:buAutoNum type="alphaUcPeriod"/>
            </a:pPr>
            <a:r>
              <a:rPr lang="en-US" sz="2000" dirty="0" smtClean="0"/>
              <a:t>1</a:t>
            </a:r>
          </a:p>
          <a:p>
            <a:pPr marL="800100" lvl="1" indent="-342900">
              <a:buAutoNum type="alphaUcPeriod"/>
            </a:pPr>
            <a:r>
              <a:rPr lang="en-US" sz="2000" dirty="0" smtClean="0"/>
              <a:t>2</a:t>
            </a:r>
          </a:p>
          <a:p>
            <a:pPr marL="800100" lvl="1" indent="-342900">
              <a:buAutoNum type="alphaUcPeriod"/>
            </a:pPr>
            <a:r>
              <a:rPr lang="en-US" sz="2000" dirty="0" smtClean="0"/>
              <a:t>3</a:t>
            </a:r>
          </a:p>
          <a:p>
            <a:pPr marL="800100" lvl="1" indent="-342900">
              <a:buAutoNum type="alphaUcPeriod"/>
            </a:pPr>
            <a:r>
              <a:rPr lang="en-US" sz="2000" dirty="0" smtClean="0"/>
              <a:t>4</a:t>
            </a:r>
          </a:p>
          <a:p>
            <a:pPr marL="800100" lvl="1" indent="-342900">
              <a:buFont typeface="+mj-lt"/>
              <a:buAutoNum type="alphaUcPeriod"/>
            </a:pPr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+mj-lt"/>
              <a:buAutoNum type="alphaUcPeriod"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dirty="0" smtClean="0"/>
              <a:t>MCQs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2984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3.	In MQTT topics are ______________ based.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String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Integer number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Floating point number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Any of the above</a:t>
            </a:r>
          </a:p>
          <a:p>
            <a:pPr marL="800100" lvl="1" indent="-342900">
              <a:buFont typeface="+mj-lt"/>
              <a:buAutoNum type="alphaUcPeriod"/>
            </a:pPr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4.	MQTT is based on ________ transport layer protocol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UDP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TCP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IPv4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IPv6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+mj-lt"/>
              <a:buAutoNum type="alphaUcPeriod"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dirty="0" smtClean="0"/>
              <a:t>MCQs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2984"/>
            <a:ext cx="9144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5.	Which of the following MQTT QoS follows fire and forget principle?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QoS 0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1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3</a:t>
            </a:r>
          </a:p>
          <a:p>
            <a:pPr marL="800100" lvl="1" indent="-342900">
              <a:buFont typeface="+mj-lt"/>
              <a:buAutoNum type="alphaUcPeriod"/>
            </a:pPr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6.	Which of the following MQTT QoS assures atleast once the messages arrive ?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QoS 0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1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3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+mj-lt"/>
              <a:buAutoNum type="alphaUcPeriod"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dirty="0" smtClean="0"/>
              <a:t>MCQs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2984"/>
            <a:ext cx="9144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7.	 Which of the following MQTT QoS assures no duplicate message arrives ?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QoS 0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1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2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QoS 3</a:t>
            </a:r>
          </a:p>
          <a:p>
            <a:pPr marL="800100" lvl="1" indent="-342900"/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8.	Which of the following  is true for MQTT?</a:t>
            </a:r>
          </a:p>
          <a:p>
            <a:pPr marL="342900" indent="-342900"/>
            <a:endParaRPr lang="en-US" sz="20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	Binary header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Small code footprint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Data Agnostic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  All the above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+mj-lt"/>
              <a:buAutoNum type="alphaUcPeriod"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42984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/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endParaRPr lang="en-US" sz="2000" dirty="0" smtClean="0"/>
          </a:p>
          <a:p>
            <a:pPr marL="342900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+mj-lt"/>
              <a:buAutoNum type="alphaUcPeriod"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85723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Question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214346" y="0"/>
            <a:ext cx="8229600" cy="1143000"/>
          </a:xfrm>
        </p:spPr>
        <p:txBody>
          <a:bodyPr/>
          <a:lstStyle/>
          <a:p>
            <a:r>
              <a:rPr lang="en-US" dirty="0" smtClean="0"/>
              <a:t>MQTT  Contd.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00108"/>
            <a:ext cx="92155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 Binary header and lightweight protocol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A messaging transport that is agnostic to the content of payload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Retain Flag – New subscribed clients shall receive last  value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Last Will – Notify other clients when disconnected ungracefully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Keep Alive – Ping request message to broker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– Publish Subscribe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800102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D:\H Drive\Drive_H\R_and_D_Project_Ubiquitous\6lowPAN\Blended_Learnining_Platform\image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1000"/>
            <a:ext cx="9144000" cy="3149636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Client Operations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428736"/>
            <a:ext cx="878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Connect : </a:t>
            </a:r>
            <a:r>
              <a:rPr lang="en-US" sz="2400" dirty="0" smtClean="0"/>
              <a:t>Wait for the connection to be established with server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14554"/>
            <a:ext cx="878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Disconnect : </a:t>
            </a:r>
            <a:r>
              <a:rPr lang="en-US" sz="2400" dirty="0" smtClean="0"/>
              <a:t>Wait for the MQTT Client to finish any pending tasks and then closes the TCP connection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57562"/>
            <a:ext cx="878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Subscribe: </a:t>
            </a:r>
            <a:r>
              <a:rPr lang="en-US" sz="2400" dirty="0" smtClean="0"/>
              <a:t>Requests the server to subscribe the client to one or more topics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286256"/>
            <a:ext cx="8786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Unsubscribe : </a:t>
            </a:r>
            <a:r>
              <a:rPr lang="en-US" sz="2400" dirty="0" smtClean="0"/>
              <a:t>Requests the server to unsubscribe the client on one or more topics</a:t>
            </a:r>
            <a:r>
              <a:rPr lang="en-US" sz="3200" b="1" dirty="0" smtClean="0"/>
              <a:t>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429264"/>
            <a:ext cx="878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Publish : </a:t>
            </a:r>
            <a:r>
              <a:rPr lang="en-US" sz="2400" dirty="0" smtClean="0"/>
              <a:t>Client updates the server with data on a topic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9"/>
            <a:ext cx="835821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92933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Ref : https://www.hivemq.com/blog/how-to-get-started-with-mqtt/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000240"/>
            <a:ext cx="678661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MQTT QoS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592933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Ref : https://www.slideshare.net/paolopat/mqtt-iot-protocols-comparison</a:t>
            </a:r>
            <a:endParaRPr lang="en-US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QoS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C-DAC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4543-178F-42AA-A2B4-A63A3562D33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28775"/>
            <a:ext cx="864399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92933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Ref : https://www.slideshare.net/paolopat/mqtt-iot-protocols-comparison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3425" y="9525"/>
            <a:ext cx="762000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439</Words>
  <Application>Microsoft Office PowerPoint</Application>
  <PresentationFormat>On-screen Show 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1_Custom Design</vt:lpstr>
      <vt:lpstr>Custom Design</vt:lpstr>
      <vt:lpstr>MQTT – Message queue telemetry  transport  </vt:lpstr>
      <vt:lpstr>MQTT  </vt:lpstr>
      <vt:lpstr>MQTT  Contd. </vt:lpstr>
      <vt:lpstr>MQTT – Publish Subscribe</vt:lpstr>
      <vt:lpstr>MQTT Architecture</vt:lpstr>
      <vt:lpstr>MQTT Client Operations </vt:lpstr>
      <vt:lpstr>Slide 7</vt:lpstr>
      <vt:lpstr>MQTT QoS 0</vt:lpstr>
      <vt:lpstr>MQTT QoS 1</vt:lpstr>
      <vt:lpstr>MQTT QoS 2</vt:lpstr>
      <vt:lpstr>MQTT - Topics</vt:lpstr>
      <vt:lpstr>MQTT Header and Payload</vt:lpstr>
      <vt:lpstr>MQTT Messages</vt:lpstr>
      <vt:lpstr>MQTT APIs in Contiki-OS</vt:lpstr>
      <vt:lpstr>To start MQTT client this function should be called first</vt:lpstr>
      <vt:lpstr>This function connects to an MQTT broker</vt:lpstr>
      <vt:lpstr>MQTT Subscription </vt:lpstr>
      <vt:lpstr>MQTT Publication</vt:lpstr>
      <vt:lpstr>MQTT Authorizing and Last Will</vt:lpstr>
      <vt:lpstr>Slide 20</vt:lpstr>
      <vt:lpstr>Slide 21</vt:lpstr>
      <vt:lpstr>MCQs</vt:lpstr>
      <vt:lpstr>MCQs</vt:lpstr>
      <vt:lpstr>MCQs</vt:lpstr>
      <vt:lpstr>MCQs</vt:lpstr>
      <vt:lpstr>Answers</vt:lpstr>
    </vt:vector>
  </TitlesOfParts>
  <Company>C-DAC KP Bangalore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ACTS</dc:creator>
  <cp:lastModifiedBy>ACTS</cp:lastModifiedBy>
  <cp:revision>138</cp:revision>
  <dcterms:created xsi:type="dcterms:W3CDTF">2018-04-25T05:32:55Z</dcterms:created>
  <dcterms:modified xsi:type="dcterms:W3CDTF">2021-02-23T12:39:03Z</dcterms:modified>
</cp:coreProperties>
</file>