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53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577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bfb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12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437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361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300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221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5f5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145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3f3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84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005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1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929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868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eee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789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d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713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652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beb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73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9e9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497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436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7e7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357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81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4e4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220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3e3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144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065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1e1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4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fd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928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ede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849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dd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788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712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ada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633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9d9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572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8d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496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7d7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417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3420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4d4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80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3d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201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260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64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cfcf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-144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cece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9006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8972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bfb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8938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8903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9f9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869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835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7f7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800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8766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5f5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8732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698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3f3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663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8629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1f1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8595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561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fef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8526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ee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492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ded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845964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8425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beb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8390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aea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8356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8322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8e8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8287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7e7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8253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8219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5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8185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4e4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8150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3e3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8116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8082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1e1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8048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0e0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8013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fdf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7979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ed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79452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dd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7911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7876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bdb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7842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ada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78080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9d9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7773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8d8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7739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7d7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7705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6d6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7670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5d5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7636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4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7602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3d3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75693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d2d2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7533720" y="133200"/>
            <a:ext cx="34920" cy="276120"/>
          </a:xfrm>
          <a:custGeom>
            <a:avLst/>
            <a:gdLst/>
            <a:ah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7499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0d0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7464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fcf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>
            <a:off x="743220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cece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>
            <a:off x="7397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d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>
            <a:off x="7363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7329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ccc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>
            <a:off x="72950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aca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>
            <a:off x="7260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9c9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>
            <a:off x="7226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8c8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7192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7c7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7157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6c6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7123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5c5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7089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4c4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>
            <a:off x="7054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3c3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7020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2c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6986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1c1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6951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0c0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6917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fbf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6883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ebe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>
            <a:off x="6849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db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>
            <a:off x="6814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cb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>
            <a:off x="6780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bbb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>
            <a:off x="6746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aba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>
            <a:off x="6711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9b9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>
            <a:off x="6677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8b8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>
            <a:off x="6643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7b7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>
            <a:off x="6609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6b6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>
            <a:off x="6574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5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65419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b4b4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>
            <a:off x="6507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3b3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>
            <a:off x="6472080" y="133200"/>
            <a:ext cx="34920" cy="276120"/>
          </a:xfrm>
          <a:custGeom>
            <a:avLst/>
            <a:gdLst/>
            <a:ah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b2b2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>
            <a:off x="6437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1b1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>
            <a:off x="64047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b0b0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>
            <a:off x="6370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faf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>
            <a:off x="6336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ea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>
            <a:off x="6301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dad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>
            <a:off x="6267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cac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>
            <a:off x="6233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ba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>
            <a:off x="6198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aa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>
            <a:off x="6164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9a9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>
            <a:off x="6130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8a8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4"/>
          <p:cNvSpPr/>
          <p:nvPr/>
        </p:nvSpPr>
        <p:spPr>
          <a:xfrm>
            <a:off x="6095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7a7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5"/>
          <p:cNvSpPr/>
          <p:nvPr/>
        </p:nvSpPr>
        <p:spPr>
          <a:xfrm>
            <a:off x="6061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6a6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>
            <a:off x="6027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5a5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>
            <a:off x="5993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4a4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8"/>
          <p:cNvSpPr/>
          <p:nvPr/>
        </p:nvSpPr>
        <p:spPr>
          <a:xfrm>
            <a:off x="5958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3a3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9"/>
          <p:cNvSpPr/>
          <p:nvPr/>
        </p:nvSpPr>
        <p:spPr>
          <a:xfrm>
            <a:off x="5924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2a2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0"/>
          <p:cNvSpPr/>
          <p:nvPr/>
        </p:nvSpPr>
        <p:spPr>
          <a:xfrm>
            <a:off x="5890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1a1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1"/>
          <p:cNvSpPr/>
          <p:nvPr/>
        </p:nvSpPr>
        <p:spPr>
          <a:xfrm>
            <a:off x="5856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0a0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2"/>
          <p:cNvSpPr/>
          <p:nvPr/>
        </p:nvSpPr>
        <p:spPr>
          <a:xfrm>
            <a:off x="5821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f9f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3"/>
          <p:cNvSpPr/>
          <p:nvPr/>
        </p:nvSpPr>
        <p:spPr>
          <a:xfrm>
            <a:off x="5787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e9e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4"/>
          <p:cNvSpPr/>
          <p:nvPr/>
        </p:nvSpPr>
        <p:spPr>
          <a:xfrm>
            <a:off x="5753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d9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5"/>
          <p:cNvSpPr/>
          <p:nvPr/>
        </p:nvSpPr>
        <p:spPr>
          <a:xfrm>
            <a:off x="5718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c9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6"/>
          <p:cNvSpPr/>
          <p:nvPr/>
        </p:nvSpPr>
        <p:spPr>
          <a:xfrm>
            <a:off x="5684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b9b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7"/>
          <p:cNvSpPr/>
          <p:nvPr/>
        </p:nvSpPr>
        <p:spPr>
          <a:xfrm>
            <a:off x="5650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a9a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8"/>
          <p:cNvSpPr/>
          <p:nvPr/>
        </p:nvSpPr>
        <p:spPr>
          <a:xfrm>
            <a:off x="5616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9"/>
          <p:cNvSpPr/>
          <p:nvPr/>
        </p:nvSpPr>
        <p:spPr>
          <a:xfrm>
            <a:off x="5581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898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0"/>
          <p:cNvSpPr/>
          <p:nvPr/>
        </p:nvSpPr>
        <p:spPr>
          <a:xfrm>
            <a:off x="5547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797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1"/>
          <p:cNvSpPr/>
          <p:nvPr/>
        </p:nvSpPr>
        <p:spPr>
          <a:xfrm>
            <a:off x="551448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9696c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2"/>
          <p:cNvSpPr/>
          <p:nvPr/>
        </p:nvSpPr>
        <p:spPr>
          <a:xfrm>
            <a:off x="5479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595c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3"/>
          <p:cNvSpPr/>
          <p:nvPr/>
        </p:nvSpPr>
        <p:spPr>
          <a:xfrm>
            <a:off x="5445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494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4"/>
          <p:cNvSpPr/>
          <p:nvPr/>
        </p:nvSpPr>
        <p:spPr>
          <a:xfrm>
            <a:off x="541008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9393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5"/>
          <p:cNvSpPr/>
          <p:nvPr/>
        </p:nvSpPr>
        <p:spPr>
          <a:xfrm>
            <a:off x="53773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9292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6"/>
          <p:cNvSpPr/>
          <p:nvPr/>
        </p:nvSpPr>
        <p:spPr>
          <a:xfrm>
            <a:off x="5342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191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7"/>
          <p:cNvSpPr/>
          <p:nvPr/>
        </p:nvSpPr>
        <p:spPr>
          <a:xfrm>
            <a:off x="5308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090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8"/>
          <p:cNvSpPr/>
          <p:nvPr/>
        </p:nvSpPr>
        <p:spPr>
          <a:xfrm>
            <a:off x="5274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f8f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9"/>
          <p:cNvSpPr/>
          <p:nvPr/>
        </p:nvSpPr>
        <p:spPr>
          <a:xfrm>
            <a:off x="5240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e8e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0"/>
          <p:cNvSpPr/>
          <p:nvPr/>
        </p:nvSpPr>
        <p:spPr>
          <a:xfrm>
            <a:off x="5205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d8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1"/>
          <p:cNvSpPr/>
          <p:nvPr/>
        </p:nvSpPr>
        <p:spPr>
          <a:xfrm>
            <a:off x="5171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c8c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2"/>
          <p:cNvSpPr/>
          <p:nvPr/>
        </p:nvSpPr>
        <p:spPr>
          <a:xfrm>
            <a:off x="5137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b8b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3"/>
          <p:cNvSpPr/>
          <p:nvPr/>
        </p:nvSpPr>
        <p:spPr>
          <a:xfrm>
            <a:off x="5103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a8a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4"/>
          <p:cNvSpPr/>
          <p:nvPr/>
        </p:nvSpPr>
        <p:spPr>
          <a:xfrm>
            <a:off x="5068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98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5"/>
          <p:cNvSpPr/>
          <p:nvPr/>
        </p:nvSpPr>
        <p:spPr>
          <a:xfrm>
            <a:off x="5034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888c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6"/>
          <p:cNvSpPr/>
          <p:nvPr/>
        </p:nvSpPr>
        <p:spPr>
          <a:xfrm>
            <a:off x="5000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787c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7"/>
          <p:cNvSpPr/>
          <p:nvPr/>
        </p:nvSpPr>
        <p:spPr>
          <a:xfrm>
            <a:off x="4965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686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8"/>
          <p:cNvSpPr/>
          <p:nvPr/>
        </p:nvSpPr>
        <p:spPr>
          <a:xfrm>
            <a:off x="4931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585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9"/>
          <p:cNvSpPr/>
          <p:nvPr/>
        </p:nvSpPr>
        <p:spPr>
          <a:xfrm>
            <a:off x="4897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484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0"/>
          <p:cNvSpPr/>
          <p:nvPr/>
        </p:nvSpPr>
        <p:spPr>
          <a:xfrm>
            <a:off x="4862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383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1"/>
          <p:cNvSpPr/>
          <p:nvPr/>
        </p:nvSpPr>
        <p:spPr>
          <a:xfrm>
            <a:off x="4828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282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2"/>
          <p:cNvSpPr/>
          <p:nvPr/>
        </p:nvSpPr>
        <p:spPr>
          <a:xfrm>
            <a:off x="4794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18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3"/>
          <p:cNvSpPr/>
          <p:nvPr/>
        </p:nvSpPr>
        <p:spPr>
          <a:xfrm>
            <a:off x="47613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080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4"/>
          <p:cNvSpPr/>
          <p:nvPr/>
        </p:nvSpPr>
        <p:spPr>
          <a:xfrm>
            <a:off x="4726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f7f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5"/>
          <p:cNvSpPr/>
          <p:nvPr/>
        </p:nvSpPr>
        <p:spPr>
          <a:xfrm>
            <a:off x="4692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e7e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6"/>
          <p:cNvSpPr/>
          <p:nvPr/>
        </p:nvSpPr>
        <p:spPr>
          <a:xfrm>
            <a:off x="4658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d7d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7"/>
          <p:cNvSpPr/>
          <p:nvPr/>
        </p:nvSpPr>
        <p:spPr>
          <a:xfrm>
            <a:off x="4624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c7c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8"/>
          <p:cNvSpPr/>
          <p:nvPr/>
        </p:nvSpPr>
        <p:spPr>
          <a:xfrm>
            <a:off x="4589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b7bb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9"/>
          <p:cNvSpPr/>
          <p:nvPr/>
        </p:nvSpPr>
        <p:spPr>
          <a:xfrm>
            <a:off x="4555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a7ab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0"/>
          <p:cNvSpPr/>
          <p:nvPr/>
        </p:nvSpPr>
        <p:spPr>
          <a:xfrm>
            <a:off x="4521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979b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1"/>
          <p:cNvSpPr/>
          <p:nvPr/>
        </p:nvSpPr>
        <p:spPr>
          <a:xfrm>
            <a:off x="4487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878b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2"/>
          <p:cNvSpPr/>
          <p:nvPr/>
        </p:nvSpPr>
        <p:spPr>
          <a:xfrm>
            <a:off x="4452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777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3"/>
          <p:cNvSpPr/>
          <p:nvPr/>
        </p:nvSpPr>
        <p:spPr>
          <a:xfrm>
            <a:off x="4418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676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4"/>
          <p:cNvSpPr/>
          <p:nvPr/>
        </p:nvSpPr>
        <p:spPr>
          <a:xfrm>
            <a:off x="4384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575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5"/>
          <p:cNvSpPr/>
          <p:nvPr/>
        </p:nvSpPr>
        <p:spPr>
          <a:xfrm>
            <a:off x="4349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474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6"/>
          <p:cNvSpPr/>
          <p:nvPr/>
        </p:nvSpPr>
        <p:spPr>
          <a:xfrm>
            <a:off x="4315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373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7"/>
          <p:cNvSpPr/>
          <p:nvPr/>
        </p:nvSpPr>
        <p:spPr>
          <a:xfrm>
            <a:off x="4281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272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8"/>
          <p:cNvSpPr/>
          <p:nvPr/>
        </p:nvSpPr>
        <p:spPr>
          <a:xfrm>
            <a:off x="4246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171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9"/>
          <p:cNvSpPr/>
          <p:nvPr/>
        </p:nvSpPr>
        <p:spPr>
          <a:xfrm>
            <a:off x="4212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070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0"/>
          <p:cNvSpPr/>
          <p:nvPr/>
        </p:nvSpPr>
        <p:spPr>
          <a:xfrm>
            <a:off x="4178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f6f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1"/>
          <p:cNvSpPr/>
          <p:nvPr/>
        </p:nvSpPr>
        <p:spPr>
          <a:xfrm>
            <a:off x="4143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e6e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2"/>
          <p:cNvSpPr/>
          <p:nvPr/>
        </p:nvSpPr>
        <p:spPr>
          <a:xfrm>
            <a:off x="4109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d6d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3"/>
          <p:cNvSpPr/>
          <p:nvPr/>
        </p:nvSpPr>
        <p:spPr>
          <a:xfrm>
            <a:off x="4075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c6c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4"/>
          <p:cNvSpPr/>
          <p:nvPr/>
        </p:nvSpPr>
        <p:spPr>
          <a:xfrm>
            <a:off x="4041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b6b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5"/>
          <p:cNvSpPr/>
          <p:nvPr/>
        </p:nvSpPr>
        <p:spPr>
          <a:xfrm>
            <a:off x="4006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a6a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6"/>
          <p:cNvSpPr/>
          <p:nvPr/>
        </p:nvSpPr>
        <p:spPr>
          <a:xfrm>
            <a:off x="3972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969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7"/>
          <p:cNvSpPr/>
          <p:nvPr/>
        </p:nvSpPr>
        <p:spPr>
          <a:xfrm>
            <a:off x="3938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868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8"/>
          <p:cNvSpPr/>
          <p:nvPr/>
        </p:nvSpPr>
        <p:spPr>
          <a:xfrm>
            <a:off x="3903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767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9"/>
          <p:cNvSpPr/>
          <p:nvPr/>
        </p:nvSpPr>
        <p:spPr>
          <a:xfrm>
            <a:off x="387108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6666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0"/>
          <p:cNvSpPr/>
          <p:nvPr/>
        </p:nvSpPr>
        <p:spPr>
          <a:xfrm>
            <a:off x="383544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6666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1"/>
          <p:cNvSpPr/>
          <p:nvPr/>
        </p:nvSpPr>
        <p:spPr>
          <a:xfrm>
            <a:off x="3801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464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2"/>
          <p:cNvSpPr/>
          <p:nvPr/>
        </p:nvSpPr>
        <p:spPr>
          <a:xfrm>
            <a:off x="3766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363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3"/>
          <p:cNvSpPr/>
          <p:nvPr/>
        </p:nvSpPr>
        <p:spPr>
          <a:xfrm>
            <a:off x="37339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6262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4"/>
          <p:cNvSpPr/>
          <p:nvPr/>
        </p:nvSpPr>
        <p:spPr>
          <a:xfrm>
            <a:off x="3699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161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5"/>
          <p:cNvSpPr/>
          <p:nvPr/>
        </p:nvSpPr>
        <p:spPr>
          <a:xfrm>
            <a:off x="3665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060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6"/>
          <p:cNvSpPr/>
          <p:nvPr/>
        </p:nvSpPr>
        <p:spPr>
          <a:xfrm>
            <a:off x="3630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f5fa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7"/>
          <p:cNvSpPr/>
          <p:nvPr/>
        </p:nvSpPr>
        <p:spPr>
          <a:xfrm>
            <a:off x="3596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e5ea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8"/>
          <p:cNvSpPr/>
          <p:nvPr/>
        </p:nvSpPr>
        <p:spPr>
          <a:xfrm>
            <a:off x="3562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d5d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9"/>
          <p:cNvSpPr/>
          <p:nvPr/>
        </p:nvSpPr>
        <p:spPr>
          <a:xfrm>
            <a:off x="3528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c5c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00"/>
          <p:cNvSpPr/>
          <p:nvPr/>
        </p:nvSpPr>
        <p:spPr>
          <a:xfrm>
            <a:off x="3493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b5b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1"/>
          <p:cNvSpPr/>
          <p:nvPr/>
        </p:nvSpPr>
        <p:spPr>
          <a:xfrm>
            <a:off x="3459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a5a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02"/>
          <p:cNvSpPr/>
          <p:nvPr/>
        </p:nvSpPr>
        <p:spPr>
          <a:xfrm>
            <a:off x="3425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959a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3"/>
          <p:cNvSpPr/>
          <p:nvPr/>
        </p:nvSpPr>
        <p:spPr>
          <a:xfrm>
            <a:off x="3390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858a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4"/>
          <p:cNvSpPr/>
          <p:nvPr/>
        </p:nvSpPr>
        <p:spPr>
          <a:xfrm>
            <a:off x="3356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757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5"/>
          <p:cNvSpPr/>
          <p:nvPr/>
        </p:nvSpPr>
        <p:spPr>
          <a:xfrm>
            <a:off x="3322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656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6"/>
          <p:cNvSpPr/>
          <p:nvPr/>
        </p:nvSpPr>
        <p:spPr>
          <a:xfrm>
            <a:off x="3287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55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07"/>
          <p:cNvSpPr/>
          <p:nvPr/>
        </p:nvSpPr>
        <p:spPr>
          <a:xfrm>
            <a:off x="3253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454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8"/>
          <p:cNvSpPr/>
          <p:nvPr/>
        </p:nvSpPr>
        <p:spPr>
          <a:xfrm>
            <a:off x="3219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353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09"/>
          <p:cNvSpPr/>
          <p:nvPr/>
        </p:nvSpPr>
        <p:spPr>
          <a:xfrm>
            <a:off x="3185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252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10"/>
          <p:cNvSpPr/>
          <p:nvPr/>
        </p:nvSpPr>
        <p:spPr>
          <a:xfrm>
            <a:off x="3150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15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11"/>
          <p:cNvSpPr/>
          <p:nvPr/>
        </p:nvSpPr>
        <p:spPr>
          <a:xfrm>
            <a:off x="3116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050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12"/>
          <p:cNvSpPr/>
          <p:nvPr/>
        </p:nvSpPr>
        <p:spPr>
          <a:xfrm>
            <a:off x="3082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f4f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3"/>
          <p:cNvSpPr/>
          <p:nvPr/>
        </p:nvSpPr>
        <p:spPr>
          <a:xfrm>
            <a:off x="3048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e4e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14"/>
          <p:cNvSpPr/>
          <p:nvPr/>
        </p:nvSpPr>
        <p:spPr>
          <a:xfrm>
            <a:off x="3013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d4d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15"/>
          <p:cNvSpPr/>
          <p:nvPr/>
        </p:nvSpPr>
        <p:spPr>
          <a:xfrm>
            <a:off x="2979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c4c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16"/>
          <p:cNvSpPr/>
          <p:nvPr/>
        </p:nvSpPr>
        <p:spPr>
          <a:xfrm>
            <a:off x="2945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b4b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17"/>
          <p:cNvSpPr/>
          <p:nvPr/>
        </p:nvSpPr>
        <p:spPr>
          <a:xfrm>
            <a:off x="2910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a4a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8"/>
          <p:cNvSpPr/>
          <p:nvPr/>
        </p:nvSpPr>
        <p:spPr>
          <a:xfrm>
            <a:off x="2876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949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19"/>
          <p:cNvSpPr/>
          <p:nvPr/>
        </p:nvSpPr>
        <p:spPr>
          <a:xfrm>
            <a:off x="284364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4848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20"/>
          <p:cNvSpPr/>
          <p:nvPr/>
        </p:nvSpPr>
        <p:spPr>
          <a:xfrm>
            <a:off x="2809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74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21"/>
          <p:cNvSpPr/>
          <p:nvPr/>
        </p:nvSpPr>
        <p:spPr>
          <a:xfrm>
            <a:off x="277380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2"/>
          <p:cNvSpPr/>
          <p:nvPr/>
        </p:nvSpPr>
        <p:spPr>
          <a:xfrm>
            <a:off x="2739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545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23"/>
          <p:cNvSpPr/>
          <p:nvPr/>
        </p:nvSpPr>
        <p:spPr>
          <a:xfrm>
            <a:off x="270648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4444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24"/>
          <p:cNvSpPr/>
          <p:nvPr/>
        </p:nvSpPr>
        <p:spPr>
          <a:xfrm>
            <a:off x="2671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34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25"/>
          <p:cNvSpPr/>
          <p:nvPr/>
        </p:nvSpPr>
        <p:spPr>
          <a:xfrm>
            <a:off x="2637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242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26"/>
          <p:cNvSpPr/>
          <p:nvPr/>
        </p:nvSpPr>
        <p:spPr>
          <a:xfrm>
            <a:off x="2603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141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7"/>
          <p:cNvSpPr/>
          <p:nvPr/>
        </p:nvSpPr>
        <p:spPr>
          <a:xfrm>
            <a:off x="2569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040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28"/>
          <p:cNvSpPr/>
          <p:nvPr/>
        </p:nvSpPr>
        <p:spPr>
          <a:xfrm>
            <a:off x="2534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f3f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9"/>
          <p:cNvSpPr/>
          <p:nvPr/>
        </p:nvSpPr>
        <p:spPr>
          <a:xfrm>
            <a:off x="2500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e3e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0"/>
          <p:cNvSpPr/>
          <p:nvPr/>
        </p:nvSpPr>
        <p:spPr>
          <a:xfrm>
            <a:off x="2466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d3d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1"/>
          <p:cNvSpPr/>
          <p:nvPr/>
        </p:nvSpPr>
        <p:spPr>
          <a:xfrm>
            <a:off x="2432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c3c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2"/>
          <p:cNvSpPr/>
          <p:nvPr/>
        </p:nvSpPr>
        <p:spPr>
          <a:xfrm>
            <a:off x="2397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b3b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33"/>
          <p:cNvSpPr/>
          <p:nvPr/>
        </p:nvSpPr>
        <p:spPr>
          <a:xfrm>
            <a:off x="2363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a3a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4"/>
          <p:cNvSpPr/>
          <p:nvPr/>
        </p:nvSpPr>
        <p:spPr>
          <a:xfrm>
            <a:off x="2329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939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35"/>
          <p:cNvSpPr/>
          <p:nvPr/>
        </p:nvSpPr>
        <p:spPr>
          <a:xfrm>
            <a:off x="2295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838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36"/>
          <p:cNvSpPr/>
          <p:nvPr/>
        </p:nvSpPr>
        <p:spPr>
          <a:xfrm>
            <a:off x="2260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737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37"/>
          <p:cNvSpPr/>
          <p:nvPr/>
        </p:nvSpPr>
        <p:spPr>
          <a:xfrm>
            <a:off x="2226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636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38"/>
          <p:cNvSpPr/>
          <p:nvPr/>
        </p:nvSpPr>
        <p:spPr>
          <a:xfrm>
            <a:off x="2192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535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39"/>
          <p:cNvSpPr/>
          <p:nvPr/>
        </p:nvSpPr>
        <p:spPr>
          <a:xfrm>
            <a:off x="2157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4349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40"/>
          <p:cNvSpPr/>
          <p:nvPr/>
        </p:nvSpPr>
        <p:spPr>
          <a:xfrm>
            <a:off x="2123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3339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41"/>
          <p:cNvSpPr/>
          <p:nvPr/>
        </p:nvSpPr>
        <p:spPr>
          <a:xfrm>
            <a:off x="2089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333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2"/>
          <p:cNvSpPr/>
          <p:nvPr/>
        </p:nvSpPr>
        <p:spPr>
          <a:xfrm>
            <a:off x="2054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131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3"/>
          <p:cNvSpPr/>
          <p:nvPr/>
        </p:nvSpPr>
        <p:spPr>
          <a:xfrm>
            <a:off x="2020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030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44"/>
          <p:cNvSpPr/>
          <p:nvPr/>
        </p:nvSpPr>
        <p:spPr>
          <a:xfrm>
            <a:off x="1986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f2f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45"/>
          <p:cNvSpPr/>
          <p:nvPr/>
        </p:nvSpPr>
        <p:spPr>
          <a:xfrm>
            <a:off x="1951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e2e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6"/>
          <p:cNvSpPr/>
          <p:nvPr/>
        </p:nvSpPr>
        <p:spPr>
          <a:xfrm>
            <a:off x="1917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d2d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47"/>
          <p:cNvSpPr/>
          <p:nvPr/>
        </p:nvSpPr>
        <p:spPr>
          <a:xfrm>
            <a:off x="1883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c2c9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8"/>
          <p:cNvSpPr/>
          <p:nvPr/>
        </p:nvSpPr>
        <p:spPr>
          <a:xfrm>
            <a:off x="1848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b2b9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49"/>
          <p:cNvSpPr/>
          <p:nvPr/>
        </p:nvSpPr>
        <p:spPr>
          <a:xfrm>
            <a:off x="181620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2a2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50"/>
          <p:cNvSpPr/>
          <p:nvPr/>
        </p:nvSpPr>
        <p:spPr>
          <a:xfrm>
            <a:off x="1781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929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51"/>
          <p:cNvSpPr/>
          <p:nvPr/>
        </p:nvSpPr>
        <p:spPr>
          <a:xfrm>
            <a:off x="1747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828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2"/>
          <p:cNvSpPr/>
          <p:nvPr/>
        </p:nvSpPr>
        <p:spPr>
          <a:xfrm>
            <a:off x="171180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53"/>
          <p:cNvSpPr/>
          <p:nvPr/>
        </p:nvSpPr>
        <p:spPr>
          <a:xfrm>
            <a:off x="167904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26269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54"/>
          <p:cNvSpPr/>
          <p:nvPr/>
        </p:nvSpPr>
        <p:spPr>
          <a:xfrm>
            <a:off x="1644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5259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55"/>
          <p:cNvSpPr/>
          <p:nvPr/>
        </p:nvSpPr>
        <p:spPr>
          <a:xfrm>
            <a:off x="1610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4248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56"/>
          <p:cNvSpPr/>
          <p:nvPr/>
        </p:nvSpPr>
        <p:spPr>
          <a:xfrm>
            <a:off x="1576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3238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57"/>
          <p:cNvSpPr/>
          <p:nvPr/>
        </p:nvSpPr>
        <p:spPr>
          <a:xfrm>
            <a:off x="1541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222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58"/>
          <p:cNvSpPr/>
          <p:nvPr/>
        </p:nvSpPr>
        <p:spPr>
          <a:xfrm>
            <a:off x="1507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121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59"/>
          <p:cNvSpPr/>
          <p:nvPr/>
        </p:nvSpPr>
        <p:spPr>
          <a:xfrm>
            <a:off x="1473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020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60"/>
          <p:cNvSpPr/>
          <p:nvPr/>
        </p:nvSpPr>
        <p:spPr>
          <a:xfrm>
            <a:off x="1438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f1f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61"/>
          <p:cNvSpPr/>
          <p:nvPr/>
        </p:nvSpPr>
        <p:spPr>
          <a:xfrm>
            <a:off x="1404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e1e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2"/>
          <p:cNvSpPr/>
          <p:nvPr/>
        </p:nvSpPr>
        <p:spPr>
          <a:xfrm>
            <a:off x="1370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d1d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63"/>
          <p:cNvSpPr/>
          <p:nvPr/>
        </p:nvSpPr>
        <p:spPr>
          <a:xfrm>
            <a:off x="1335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c1c8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64"/>
          <p:cNvSpPr/>
          <p:nvPr/>
        </p:nvSpPr>
        <p:spPr>
          <a:xfrm>
            <a:off x="1301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b1b8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65"/>
          <p:cNvSpPr/>
          <p:nvPr/>
        </p:nvSpPr>
        <p:spPr>
          <a:xfrm>
            <a:off x="1267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a1a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66"/>
          <p:cNvSpPr/>
          <p:nvPr/>
        </p:nvSpPr>
        <p:spPr>
          <a:xfrm>
            <a:off x="1233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919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7"/>
          <p:cNvSpPr/>
          <p:nvPr/>
        </p:nvSpPr>
        <p:spPr>
          <a:xfrm>
            <a:off x="1198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818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68"/>
          <p:cNvSpPr/>
          <p:nvPr/>
        </p:nvSpPr>
        <p:spPr>
          <a:xfrm>
            <a:off x="1164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717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9"/>
          <p:cNvSpPr/>
          <p:nvPr/>
        </p:nvSpPr>
        <p:spPr>
          <a:xfrm>
            <a:off x="1130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616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0"/>
          <p:cNvSpPr/>
          <p:nvPr/>
        </p:nvSpPr>
        <p:spPr>
          <a:xfrm>
            <a:off x="1095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515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71"/>
          <p:cNvSpPr/>
          <p:nvPr/>
        </p:nvSpPr>
        <p:spPr>
          <a:xfrm>
            <a:off x="1061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414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72"/>
          <p:cNvSpPr/>
          <p:nvPr/>
        </p:nvSpPr>
        <p:spPr>
          <a:xfrm>
            <a:off x="1027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313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73"/>
          <p:cNvSpPr/>
          <p:nvPr/>
        </p:nvSpPr>
        <p:spPr>
          <a:xfrm>
            <a:off x="993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212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74"/>
          <p:cNvSpPr/>
          <p:nvPr/>
        </p:nvSpPr>
        <p:spPr>
          <a:xfrm>
            <a:off x="958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111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75"/>
          <p:cNvSpPr/>
          <p:nvPr/>
        </p:nvSpPr>
        <p:spPr>
          <a:xfrm>
            <a:off x="924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010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76"/>
          <p:cNvSpPr/>
          <p:nvPr/>
        </p:nvSpPr>
        <p:spPr>
          <a:xfrm>
            <a:off x="890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f0f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77"/>
          <p:cNvSpPr/>
          <p:nvPr/>
        </p:nvSpPr>
        <p:spPr>
          <a:xfrm>
            <a:off x="856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e0e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78"/>
          <p:cNvSpPr/>
          <p:nvPr/>
        </p:nvSpPr>
        <p:spPr>
          <a:xfrm>
            <a:off x="821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d0d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9"/>
          <p:cNvSpPr/>
          <p:nvPr/>
        </p:nvSpPr>
        <p:spPr>
          <a:xfrm>
            <a:off x="78876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0c0c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0"/>
          <p:cNvSpPr/>
          <p:nvPr/>
        </p:nvSpPr>
        <p:spPr>
          <a:xfrm>
            <a:off x="7542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b0b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81"/>
          <p:cNvSpPr/>
          <p:nvPr/>
        </p:nvSpPr>
        <p:spPr>
          <a:xfrm>
            <a:off x="720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a0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82"/>
          <p:cNvSpPr/>
          <p:nvPr/>
        </p:nvSpPr>
        <p:spPr>
          <a:xfrm>
            <a:off x="685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90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83"/>
          <p:cNvSpPr/>
          <p:nvPr/>
        </p:nvSpPr>
        <p:spPr>
          <a:xfrm>
            <a:off x="651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808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84"/>
          <p:cNvSpPr/>
          <p:nvPr/>
        </p:nvSpPr>
        <p:spPr>
          <a:xfrm>
            <a:off x="617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707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85"/>
          <p:cNvSpPr/>
          <p:nvPr/>
        </p:nvSpPr>
        <p:spPr>
          <a:xfrm>
            <a:off x="582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606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86"/>
          <p:cNvSpPr/>
          <p:nvPr/>
        </p:nvSpPr>
        <p:spPr>
          <a:xfrm>
            <a:off x="548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505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87"/>
          <p:cNvSpPr/>
          <p:nvPr/>
        </p:nvSpPr>
        <p:spPr>
          <a:xfrm>
            <a:off x="514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404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88"/>
          <p:cNvSpPr/>
          <p:nvPr/>
        </p:nvSpPr>
        <p:spPr>
          <a:xfrm>
            <a:off x="479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303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89"/>
          <p:cNvSpPr/>
          <p:nvPr/>
        </p:nvSpPr>
        <p:spPr>
          <a:xfrm>
            <a:off x="445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202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90"/>
          <p:cNvSpPr/>
          <p:nvPr/>
        </p:nvSpPr>
        <p:spPr>
          <a:xfrm>
            <a:off x="411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101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91"/>
          <p:cNvSpPr/>
          <p:nvPr/>
        </p:nvSpPr>
        <p:spPr>
          <a:xfrm>
            <a:off x="408960" y="0"/>
            <a:ext cx="277560" cy="275400"/>
          </a:xfrm>
          <a:custGeom>
            <a:avLst/>
            <a:gdLst/>
            <a:ahLst/>
            <a:rect l="l" t="t" r="r" b="b"/>
            <a:pathLst>
              <a:path w="278130" h="276225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0" y="134620"/>
                </a:lnTo>
                <a:lnTo>
                  <a:pt x="0" y="275602"/>
                </a:lnTo>
                <a:lnTo>
                  <a:pt x="68580" y="275602"/>
                </a:lnTo>
                <a:lnTo>
                  <a:pt x="138430" y="275602"/>
                </a:lnTo>
                <a:lnTo>
                  <a:pt x="138430" y="138430"/>
                </a:lnTo>
                <a:lnTo>
                  <a:pt x="208280" y="138430"/>
                </a:lnTo>
                <a:lnTo>
                  <a:pt x="278130" y="13843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92"/>
          <p:cNvSpPr/>
          <p:nvPr/>
        </p:nvSpPr>
        <p:spPr>
          <a:xfrm>
            <a:off x="547200" y="134640"/>
            <a:ext cx="138960" cy="140400"/>
          </a:xfrm>
          <a:custGeom>
            <a:avLst/>
            <a:gdLst/>
            <a:ah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69850" y="140970"/>
                </a:lnTo>
                <a:lnTo>
                  <a:pt x="139700" y="140970"/>
                </a:lnTo>
                <a:lnTo>
                  <a:pt x="13970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3"/>
          <p:cNvSpPr/>
          <p:nvPr/>
        </p:nvSpPr>
        <p:spPr>
          <a:xfrm>
            <a:off x="274320" y="274320"/>
            <a:ext cx="135000" cy="137880"/>
          </a:xfrm>
          <a:custGeom>
            <a:avLst/>
            <a:gdLst/>
            <a:ahLst/>
            <a:rect l="l" t="t" r="r" b="b"/>
            <a:pathLst>
              <a:path w="135890" h="138429">
                <a:moveTo>
                  <a:pt x="135889" y="0"/>
                </a:moveTo>
                <a:lnTo>
                  <a:pt x="0" y="0"/>
                </a:lnTo>
                <a:lnTo>
                  <a:pt x="0" y="138429"/>
                </a:lnTo>
                <a:lnTo>
                  <a:pt x="68579" y="138429"/>
                </a:lnTo>
                <a:lnTo>
                  <a:pt x="135889" y="138429"/>
                </a:lnTo>
                <a:lnTo>
                  <a:pt x="135889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94"/>
          <p:cNvSpPr/>
          <p:nvPr/>
        </p:nvSpPr>
        <p:spPr>
          <a:xfrm>
            <a:off x="132120" y="135720"/>
            <a:ext cx="140400" cy="137880"/>
          </a:xfrm>
          <a:custGeom>
            <a:avLst/>
            <a:gdLst/>
            <a:ah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69850" y="138429"/>
                </a:lnTo>
                <a:lnTo>
                  <a:pt x="140970" y="1384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5"/>
          <p:cNvSpPr/>
          <p:nvPr/>
        </p:nvSpPr>
        <p:spPr>
          <a:xfrm>
            <a:off x="274320" y="271800"/>
            <a:ext cx="272160" cy="273600"/>
          </a:xfrm>
          <a:custGeom>
            <a:avLst/>
            <a:gdLst/>
            <a:ah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6858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03200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PlaceHolder 29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6" name="PlaceHolder 29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53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2577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bfb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2512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2437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2361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6"/>
          <p:cNvSpPr/>
          <p:nvPr/>
        </p:nvSpPr>
        <p:spPr>
          <a:xfrm>
            <a:off x="2300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7"/>
          <p:cNvSpPr/>
          <p:nvPr/>
        </p:nvSpPr>
        <p:spPr>
          <a:xfrm>
            <a:off x="2221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5f5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8"/>
          <p:cNvSpPr/>
          <p:nvPr/>
        </p:nvSpPr>
        <p:spPr>
          <a:xfrm>
            <a:off x="2145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3f3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9"/>
          <p:cNvSpPr/>
          <p:nvPr/>
        </p:nvSpPr>
        <p:spPr>
          <a:xfrm>
            <a:off x="2084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0"/>
          <p:cNvSpPr/>
          <p:nvPr/>
        </p:nvSpPr>
        <p:spPr>
          <a:xfrm>
            <a:off x="2005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1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1"/>
          <p:cNvSpPr/>
          <p:nvPr/>
        </p:nvSpPr>
        <p:spPr>
          <a:xfrm>
            <a:off x="1929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2"/>
          <p:cNvSpPr/>
          <p:nvPr/>
        </p:nvSpPr>
        <p:spPr>
          <a:xfrm>
            <a:off x="1868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eee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3"/>
          <p:cNvSpPr/>
          <p:nvPr/>
        </p:nvSpPr>
        <p:spPr>
          <a:xfrm>
            <a:off x="1789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d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4"/>
          <p:cNvSpPr/>
          <p:nvPr/>
        </p:nvSpPr>
        <p:spPr>
          <a:xfrm>
            <a:off x="1713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5"/>
          <p:cNvSpPr/>
          <p:nvPr/>
        </p:nvSpPr>
        <p:spPr>
          <a:xfrm>
            <a:off x="1652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beb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6"/>
          <p:cNvSpPr/>
          <p:nvPr/>
        </p:nvSpPr>
        <p:spPr>
          <a:xfrm>
            <a:off x="1573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9e9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7"/>
          <p:cNvSpPr/>
          <p:nvPr/>
        </p:nvSpPr>
        <p:spPr>
          <a:xfrm>
            <a:off x="1497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8"/>
          <p:cNvSpPr/>
          <p:nvPr/>
        </p:nvSpPr>
        <p:spPr>
          <a:xfrm>
            <a:off x="1436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7e7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9"/>
          <p:cNvSpPr/>
          <p:nvPr/>
        </p:nvSpPr>
        <p:spPr>
          <a:xfrm>
            <a:off x="1357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0"/>
          <p:cNvSpPr/>
          <p:nvPr/>
        </p:nvSpPr>
        <p:spPr>
          <a:xfrm>
            <a:off x="1281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4e4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1"/>
          <p:cNvSpPr/>
          <p:nvPr/>
        </p:nvSpPr>
        <p:spPr>
          <a:xfrm>
            <a:off x="1220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3e3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2"/>
          <p:cNvSpPr/>
          <p:nvPr/>
        </p:nvSpPr>
        <p:spPr>
          <a:xfrm>
            <a:off x="1144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3"/>
          <p:cNvSpPr/>
          <p:nvPr/>
        </p:nvSpPr>
        <p:spPr>
          <a:xfrm>
            <a:off x="1065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1e1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4"/>
          <p:cNvSpPr/>
          <p:nvPr/>
        </p:nvSpPr>
        <p:spPr>
          <a:xfrm>
            <a:off x="1004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fd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5"/>
          <p:cNvSpPr/>
          <p:nvPr/>
        </p:nvSpPr>
        <p:spPr>
          <a:xfrm>
            <a:off x="928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ede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6"/>
          <p:cNvSpPr/>
          <p:nvPr/>
        </p:nvSpPr>
        <p:spPr>
          <a:xfrm>
            <a:off x="849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dd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7"/>
          <p:cNvSpPr/>
          <p:nvPr/>
        </p:nvSpPr>
        <p:spPr>
          <a:xfrm>
            <a:off x="788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8"/>
          <p:cNvSpPr/>
          <p:nvPr/>
        </p:nvSpPr>
        <p:spPr>
          <a:xfrm>
            <a:off x="712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ada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9"/>
          <p:cNvSpPr/>
          <p:nvPr/>
        </p:nvSpPr>
        <p:spPr>
          <a:xfrm>
            <a:off x="633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9d9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0"/>
          <p:cNvSpPr/>
          <p:nvPr/>
        </p:nvSpPr>
        <p:spPr>
          <a:xfrm>
            <a:off x="572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8d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1"/>
          <p:cNvSpPr/>
          <p:nvPr/>
        </p:nvSpPr>
        <p:spPr>
          <a:xfrm>
            <a:off x="496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7d7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2"/>
          <p:cNvSpPr/>
          <p:nvPr/>
        </p:nvSpPr>
        <p:spPr>
          <a:xfrm>
            <a:off x="417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3"/>
          <p:cNvSpPr/>
          <p:nvPr/>
        </p:nvSpPr>
        <p:spPr>
          <a:xfrm>
            <a:off x="3420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4d4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4"/>
          <p:cNvSpPr/>
          <p:nvPr/>
        </p:nvSpPr>
        <p:spPr>
          <a:xfrm>
            <a:off x="280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3d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5"/>
          <p:cNvSpPr/>
          <p:nvPr/>
        </p:nvSpPr>
        <p:spPr>
          <a:xfrm>
            <a:off x="201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6"/>
          <p:cNvSpPr/>
          <p:nvPr/>
        </p:nvSpPr>
        <p:spPr>
          <a:xfrm>
            <a:off x="1260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7"/>
          <p:cNvSpPr/>
          <p:nvPr/>
        </p:nvSpPr>
        <p:spPr>
          <a:xfrm>
            <a:off x="64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cfcf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8"/>
          <p:cNvSpPr/>
          <p:nvPr/>
        </p:nvSpPr>
        <p:spPr>
          <a:xfrm>
            <a:off x="-144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cece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9"/>
          <p:cNvSpPr/>
          <p:nvPr/>
        </p:nvSpPr>
        <p:spPr>
          <a:xfrm>
            <a:off x="9006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0"/>
          <p:cNvSpPr/>
          <p:nvPr/>
        </p:nvSpPr>
        <p:spPr>
          <a:xfrm>
            <a:off x="8972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bfb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1"/>
          <p:cNvSpPr/>
          <p:nvPr/>
        </p:nvSpPr>
        <p:spPr>
          <a:xfrm>
            <a:off x="8938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2"/>
          <p:cNvSpPr/>
          <p:nvPr/>
        </p:nvSpPr>
        <p:spPr>
          <a:xfrm>
            <a:off x="8903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9f9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3"/>
          <p:cNvSpPr/>
          <p:nvPr/>
        </p:nvSpPr>
        <p:spPr>
          <a:xfrm>
            <a:off x="8869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4"/>
          <p:cNvSpPr/>
          <p:nvPr/>
        </p:nvSpPr>
        <p:spPr>
          <a:xfrm>
            <a:off x="8835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7f7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5"/>
          <p:cNvSpPr/>
          <p:nvPr/>
        </p:nvSpPr>
        <p:spPr>
          <a:xfrm>
            <a:off x="8800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6"/>
          <p:cNvSpPr/>
          <p:nvPr/>
        </p:nvSpPr>
        <p:spPr>
          <a:xfrm>
            <a:off x="8766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5f5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7"/>
          <p:cNvSpPr/>
          <p:nvPr/>
        </p:nvSpPr>
        <p:spPr>
          <a:xfrm>
            <a:off x="8732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8"/>
          <p:cNvSpPr/>
          <p:nvPr/>
        </p:nvSpPr>
        <p:spPr>
          <a:xfrm>
            <a:off x="8698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3f3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9"/>
          <p:cNvSpPr/>
          <p:nvPr/>
        </p:nvSpPr>
        <p:spPr>
          <a:xfrm>
            <a:off x="8663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0"/>
          <p:cNvSpPr/>
          <p:nvPr/>
        </p:nvSpPr>
        <p:spPr>
          <a:xfrm>
            <a:off x="8629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1f1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1"/>
          <p:cNvSpPr/>
          <p:nvPr/>
        </p:nvSpPr>
        <p:spPr>
          <a:xfrm>
            <a:off x="8595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2"/>
          <p:cNvSpPr/>
          <p:nvPr/>
        </p:nvSpPr>
        <p:spPr>
          <a:xfrm>
            <a:off x="8561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fef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3"/>
          <p:cNvSpPr/>
          <p:nvPr/>
        </p:nvSpPr>
        <p:spPr>
          <a:xfrm>
            <a:off x="8526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ee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4"/>
          <p:cNvSpPr/>
          <p:nvPr/>
        </p:nvSpPr>
        <p:spPr>
          <a:xfrm>
            <a:off x="8492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ded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5"/>
          <p:cNvSpPr/>
          <p:nvPr/>
        </p:nvSpPr>
        <p:spPr>
          <a:xfrm>
            <a:off x="845964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6"/>
          <p:cNvSpPr/>
          <p:nvPr/>
        </p:nvSpPr>
        <p:spPr>
          <a:xfrm>
            <a:off x="8425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beb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7"/>
          <p:cNvSpPr/>
          <p:nvPr/>
        </p:nvSpPr>
        <p:spPr>
          <a:xfrm>
            <a:off x="8390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aea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58"/>
          <p:cNvSpPr/>
          <p:nvPr/>
        </p:nvSpPr>
        <p:spPr>
          <a:xfrm>
            <a:off x="8356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59"/>
          <p:cNvSpPr/>
          <p:nvPr/>
        </p:nvSpPr>
        <p:spPr>
          <a:xfrm>
            <a:off x="8322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8e8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0"/>
          <p:cNvSpPr/>
          <p:nvPr/>
        </p:nvSpPr>
        <p:spPr>
          <a:xfrm>
            <a:off x="8287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7e7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1"/>
          <p:cNvSpPr/>
          <p:nvPr/>
        </p:nvSpPr>
        <p:spPr>
          <a:xfrm>
            <a:off x="8253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2"/>
          <p:cNvSpPr/>
          <p:nvPr/>
        </p:nvSpPr>
        <p:spPr>
          <a:xfrm>
            <a:off x="8219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5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3"/>
          <p:cNvSpPr/>
          <p:nvPr/>
        </p:nvSpPr>
        <p:spPr>
          <a:xfrm>
            <a:off x="8185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4e4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4"/>
          <p:cNvSpPr/>
          <p:nvPr/>
        </p:nvSpPr>
        <p:spPr>
          <a:xfrm>
            <a:off x="8150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3e3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5"/>
          <p:cNvSpPr/>
          <p:nvPr/>
        </p:nvSpPr>
        <p:spPr>
          <a:xfrm>
            <a:off x="8116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6"/>
          <p:cNvSpPr/>
          <p:nvPr/>
        </p:nvSpPr>
        <p:spPr>
          <a:xfrm>
            <a:off x="8082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1e1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67"/>
          <p:cNvSpPr/>
          <p:nvPr/>
        </p:nvSpPr>
        <p:spPr>
          <a:xfrm>
            <a:off x="8048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0e0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68"/>
          <p:cNvSpPr/>
          <p:nvPr/>
        </p:nvSpPr>
        <p:spPr>
          <a:xfrm>
            <a:off x="8013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fdf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69"/>
          <p:cNvSpPr/>
          <p:nvPr/>
        </p:nvSpPr>
        <p:spPr>
          <a:xfrm>
            <a:off x="7979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ed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0"/>
          <p:cNvSpPr/>
          <p:nvPr/>
        </p:nvSpPr>
        <p:spPr>
          <a:xfrm>
            <a:off x="79452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dd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1"/>
          <p:cNvSpPr/>
          <p:nvPr/>
        </p:nvSpPr>
        <p:spPr>
          <a:xfrm>
            <a:off x="7911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2"/>
          <p:cNvSpPr/>
          <p:nvPr/>
        </p:nvSpPr>
        <p:spPr>
          <a:xfrm>
            <a:off x="7876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bdb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3"/>
          <p:cNvSpPr/>
          <p:nvPr/>
        </p:nvSpPr>
        <p:spPr>
          <a:xfrm>
            <a:off x="7842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ada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74"/>
          <p:cNvSpPr/>
          <p:nvPr/>
        </p:nvSpPr>
        <p:spPr>
          <a:xfrm>
            <a:off x="78080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9d9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5"/>
          <p:cNvSpPr/>
          <p:nvPr/>
        </p:nvSpPr>
        <p:spPr>
          <a:xfrm>
            <a:off x="7773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8d8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76"/>
          <p:cNvSpPr/>
          <p:nvPr/>
        </p:nvSpPr>
        <p:spPr>
          <a:xfrm>
            <a:off x="7739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7d7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7"/>
          <p:cNvSpPr/>
          <p:nvPr/>
        </p:nvSpPr>
        <p:spPr>
          <a:xfrm>
            <a:off x="7705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6d6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78"/>
          <p:cNvSpPr/>
          <p:nvPr/>
        </p:nvSpPr>
        <p:spPr>
          <a:xfrm>
            <a:off x="7670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5d5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79"/>
          <p:cNvSpPr/>
          <p:nvPr/>
        </p:nvSpPr>
        <p:spPr>
          <a:xfrm>
            <a:off x="7636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4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0"/>
          <p:cNvSpPr/>
          <p:nvPr/>
        </p:nvSpPr>
        <p:spPr>
          <a:xfrm>
            <a:off x="7602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3d3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1"/>
          <p:cNvSpPr/>
          <p:nvPr/>
        </p:nvSpPr>
        <p:spPr>
          <a:xfrm>
            <a:off x="75693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d2d2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2"/>
          <p:cNvSpPr/>
          <p:nvPr/>
        </p:nvSpPr>
        <p:spPr>
          <a:xfrm>
            <a:off x="7533720" y="133200"/>
            <a:ext cx="34920" cy="276120"/>
          </a:xfrm>
          <a:custGeom>
            <a:avLst/>
            <a:gdLst/>
            <a:ah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3"/>
          <p:cNvSpPr/>
          <p:nvPr/>
        </p:nvSpPr>
        <p:spPr>
          <a:xfrm>
            <a:off x="7499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0d0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84"/>
          <p:cNvSpPr/>
          <p:nvPr/>
        </p:nvSpPr>
        <p:spPr>
          <a:xfrm>
            <a:off x="7464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fcf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5"/>
          <p:cNvSpPr/>
          <p:nvPr/>
        </p:nvSpPr>
        <p:spPr>
          <a:xfrm>
            <a:off x="743220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cece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86"/>
          <p:cNvSpPr/>
          <p:nvPr/>
        </p:nvSpPr>
        <p:spPr>
          <a:xfrm>
            <a:off x="7397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d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87"/>
          <p:cNvSpPr/>
          <p:nvPr/>
        </p:nvSpPr>
        <p:spPr>
          <a:xfrm>
            <a:off x="7363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88"/>
          <p:cNvSpPr/>
          <p:nvPr/>
        </p:nvSpPr>
        <p:spPr>
          <a:xfrm>
            <a:off x="7329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ccc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89"/>
          <p:cNvSpPr/>
          <p:nvPr/>
        </p:nvSpPr>
        <p:spPr>
          <a:xfrm>
            <a:off x="72950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aca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90"/>
          <p:cNvSpPr/>
          <p:nvPr/>
        </p:nvSpPr>
        <p:spPr>
          <a:xfrm>
            <a:off x="7260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9c9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1"/>
          <p:cNvSpPr/>
          <p:nvPr/>
        </p:nvSpPr>
        <p:spPr>
          <a:xfrm>
            <a:off x="7226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8c8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2"/>
          <p:cNvSpPr/>
          <p:nvPr/>
        </p:nvSpPr>
        <p:spPr>
          <a:xfrm>
            <a:off x="7192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7c7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3"/>
          <p:cNvSpPr/>
          <p:nvPr/>
        </p:nvSpPr>
        <p:spPr>
          <a:xfrm>
            <a:off x="7157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6c6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94"/>
          <p:cNvSpPr/>
          <p:nvPr/>
        </p:nvSpPr>
        <p:spPr>
          <a:xfrm>
            <a:off x="7123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5c5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95"/>
          <p:cNvSpPr/>
          <p:nvPr/>
        </p:nvSpPr>
        <p:spPr>
          <a:xfrm>
            <a:off x="7089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4c4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96"/>
          <p:cNvSpPr/>
          <p:nvPr/>
        </p:nvSpPr>
        <p:spPr>
          <a:xfrm>
            <a:off x="7054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3c3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97"/>
          <p:cNvSpPr/>
          <p:nvPr/>
        </p:nvSpPr>
        <p:spPr>
          <a:xfrm>
            <a:off x="7020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2c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98"/>
          <p:cNvSpPr/>
          <p:nvPr/>
        </p:nvSpPr>
        <p:spPr>
          <a:xfrm>
            <a:off x="6986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1c1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99"/>
          <p:cNvSpPr/>
          <p:nvPr/>
        </p:nvSpPr>
        <p:spPr>
          <a:xfrm>
            <a:off x="6951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0c0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00"/>
          <p:cNvSpPr/>
          <p:nvPr/>
        </p:nvSpPr>
        <p:spPr>
          <a:xfrm>
            <a:off x="6917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fbf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01"/>
          <p:cNvSpPr/>
          <p:nvPr/>
        </p:nvSpPr>
        <p:spPr>
          <a:xfrm>
            <a:off x="6883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ebe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02"/>
          <p:cNvSpPr/>
          <p:nvPr/>
        </p:nvSpPr>
        <p:spPr>
          <a:xfrm>
            <a:off x="6849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db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03"/>
          <p:cNvSpPr/>
          <p:nvPr/>
        </p:nvSpPr>
        <p:spPr>
          <a:xfrm>
            <a:off x="6814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cb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04"/>
          <p:cNvSpPr/>
          <p:nvPr/>
        </p:nvSpPr>
        <p:spPr>
          <a:xfrm>
            <a:off x="6780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bbb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05"/>
          <p:cNvSpPr/>
          <p:nvPr/>
        </p:nvSpPr>
        <p:spPr>
          <a:xfrm>
            <a:off x="6746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aba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6"/>
          <p:cNvSpPr/>
          <p:nvPr/>
        </p:nvSpPr>
        <p:spPr>
          <a:xfrm>
            <a:off x="6711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9b9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07"/>
          <p:cNvSpPr/>
          <p:nvPr/>
        </p:nvSpPr>
        <p:spPr>
          <a:xfrm>
            <a:off x="6677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8b8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08"/>
          <p:cNvSpPr/>
          <p:nvPr/>
        </p:nvSpPr>
        <p:spPr>
          <a:xfrm>
            <a:off x="6643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7b7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09"/>
          <p:cNvSpPr/>
          <p:nvPr/>
        </p:nvSpPr>
        <p:spPr>
          <a:xfrm>
            <a:off x="6609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6b6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10"/>
          <p:cNvSpPr/>
          <p:nvPr/>
        </p:nvSpPr>
        <p:spPr>
          <a:xfrm>
            <a:off x="6574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5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11"/>
          <p:cNvSpPr/>
          <p:nvPr/>
        </p:nvSpPr>
        <p:spPr>
          <a:xfrm>
            <a:off x="65419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b4b4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12"/>
          <p:cNvSpPr/>
          <p:nvPr/>
        </p:nvSpPr>
        <p:spPr>
          <a:xfrm>
            <a:off x="6507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3b3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13"/>
          <p:cNvSpPr/>
          <p:nvPr/>
        </p:nvSpPr>
        <p:spPr>
          <a:xfrm>
            <a:off x="6472080" y="133200"/>
            <a:ext cx="34920" cy="276120"/>
          </a:xfrm>
          <a:custGeom>
            <a:avLst/>
            <a:gdLst/>
            <a:ah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b2b2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14"/>
          <p:cNvSpPr/>
          <p:nvPr/>
        </p:nvSpPr>
        <p:spPr>
          <a:xfrm>
            <a:off x="6437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1b1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15"/>
          <p:cNvSpPr/>
          <p:nvPr/>
        </p:nvSpPr>
        <p:spPr>
          <a:xfrm>
            <a:off x="64047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b0b0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16"/>
          <p:cNvSpPr/>
          <p:nvPr/>
        </p:nvSpPr>
        <p:spPr>
          <a:xfrm>
            <a:off x="6370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faf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17"/>
          <p:cNvSpPr/>
          <p:nvPr/>
        </p:nvSpPr>
        <p:spPr>
          <a:xfrm>
            <a:off x="6336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ea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18"/>
          <p:cNvSpPr/>
          <p:nvPr/>
        </p:nvSpPr>
        <p:spPr>
          <a:xfrm>
            <a:off x="6301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dad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19"/>
          <p:cNvSpPr/>
          <p:nvPr/>
        </p:nvSpPr>
        <p:spPr>
          <a:xfrm>
            <a:off x="6267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cac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20"/>
          <p:cNvSpPr/>
          <p:nvPr/>
        </p:nvSpPr>
        <p:spPr>
          <a:xfrm>
            <a:off x="6233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ba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1"/>
          <p:cNvSpPr/>
          <p:nvPr/>
        </p:nvSpPr>
        <p:spPr>
          <a:xfrm>
            <a:off x="6198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aa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22"/>
          <p:cNvSpPr/>
          <p:nvPr/>
        </p:nvSpPr>
        <p:spPr>
          <a:xfrm>
            <a:off x="6164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9a9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23"/>
          <p:cNvSpPr/>
          <p:nvPr/>
        </p:nvSpPr>
        <p:spPr>
          <a:xfrm>
            <a:off x="6130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8a8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24"/>
          <p:cNvSpPr/>
          <p:nvPr/>
        </p:nvSpPr>
        <p:spPr>
          <a:xfrm>
            <a:off x="6095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7a7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25"/>
          <p:cNvSpPr/>
          <p:nvPr/>
        </p:nvSpPr>
        <p:spPr>
          <a:xfrm>
            <a:off x="6061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6a6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26"/>
          <p:cNvSpPr/>
          <p:nvPr/>
        </p:nvSpPr>
        <p:spPr>
          <a:xfrm>
            <a:off x="6027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5a5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27"/>
          <p:cNvSpPr/>
          <p:nvPr/>
        </p:nvSpPr>
        <p:spPr>
          <a:xfrm>
            <a:off x="5993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4a4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28"/>
          <p:cNvSpPr/>
          <p:nvPr/>
        </p:nvSpPr>
        <p:spPr>
          <a:xfrm>
            <a:off x="5958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3a3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29"/>
          <p:cNvSpPr/>
          <p:nvPr/>
        </p:nvSpPr>
        <p:spPr>
          <a:xfrm>
            <a:off x="5924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2a2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30"/>
          <p:cNvSpPr/>
          <p:nvPr/>
        </p:nvSpPr>
        <p:spPr>
          <a:xfrm>
            <a:off x="5890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1a1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31"/>
          <p:cNvSpPr/>
          <p:nvPr/>
        </p:nvSpPr>
        <p:spPr>
          <a:xfrm>
            <a:off x="5856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0a0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2"/>
          <p:cNvSpPr/>
          <p:nvPr/>
        </p:nvSpPr>
        <p:spPr>
          <a:xfrm>
            <a:off x="5821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f9f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33"/>
          <p:cNvSpPr/>
          <p:nvPr/>
        </p:nvSpPr>
        <p:spPr>
          <a:xfrm>
            <a:off x="5787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e9e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34"/>
          <p:cNvSpPr/>
          <p:nvPr/>
        </p:nvSpPr>
        <p:spPr>
          <a:xfrm>
            <a:off x="5753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d9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35"/>
          <p:cNvSpPr/>
          <p:nvPr/>
        </p:nvSpPr>
        <p:spPr>
          <a:xfrm>
            <a:off x="5718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c9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36"/>
          <p:cNvSpPr/>
          <p:nvPr/>
        </p:nvSpPr>
        <p:spPr>
          <a:xfrm>
            <a:off x="5684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b9b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37"/>
          <p:cNvSpPr/>
          <p:nvPr/>
        </p:nvSpPr>
        <p:spPr>
          <a:xfrm>
            <a:off x="5650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a9a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38"/>
          <p:cNvSpPr/>
          <p:nvPr/>
        </p:nvSpPr>
        <p:spPr>
          <a:xfrm>
            <a:off x="5616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39"/>
          <p:cNvSpPr/>
          <p:nvPr/>
        </p:nvSpPr>
        <p:spPr>
          <a:xfrm>
            <a:off x="5581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898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40"/>
          <p:cNvSpPr/>
          <p:nvPr/>
        </p:nvSpPr>
        <p:spPr>
          <a:xfrm>
            <a:off x="5547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797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41"/>
          <p:cNvSpPr/>
          <p:nvPr/>
        </p:nvSpPr>
        <p:spPr>
          <a:xfrm>
            <a:off x="551448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9696c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42"/>
          <p:cNvSpPr/>
          <p:nvPr/>
        </p:nvSpPr>
        <p:spPr>
          <a:xfrm>
            <a:off x="5479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595c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43"/>
          <p:cNvSpPr/>
          <p:nvPr/>
        </p:nvSpPr>
        <p:spPr>
          <a:xfrm>
            <a:off x="5445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494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44"/>
          <p:cNvSpPr/>
          <p:nvPr/>
        </p:nvSpPr>
        <p:spPr>
          <a:xfrm>
            <a:off x="541008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9393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45"/>
          <p:cNvSpPr/>
          <p:nvPr/>
        </p:nvSpPr>
        <p:spPr>
          <a:xfrm>
            <a:off x="53773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9292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46"/>
          <p:cNvSpPr/>
          <p:nvPr/>
        </p:nvSpPr>
        <p:spPr>
          <a:xfrm>
            <a:off x="5342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191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47"/>
          <p:cNvSpPr/>
          <p:nvPr/>
        </p:nvSpPr>
        <p:spPr>
          <a:xfrm>
            <a:off x="5308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090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48"/>
          <p:cNvSpPr/>
          <p:nvPr/>
        </p:nvSpPr>
        <p:spPr>
          <a:xfrm>
            <a:off x="5274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f8f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49"/>
          <p:cNvSpPr/>
          <p:nvPr/>
        </p:nvSpPr>
        <p:spPr>
          <a:xfrm>
            <a:off x="5240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e8e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50"/>
          <p:cNvSpPr/>
          <p:nvPr/>
        </p:nvSpPr>
        <p:spPr>
          <a:xfrm>
            <a:off x="5205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d8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51"/>
          <p:cNvSpPr/>
          <p:nvPr/>
        </p:nvSpPr>
        <p:spPr>
          <a:xfrm>
            <a:off x="5171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c8c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52"/>
          <p:cNvSpPr/>
          <p:nvPr/>
        </p:nvSpPr>
        <p:spPr>
          <a:xfrm>
            <a:off x="5137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b8b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53"/>
          <p:cNvSpPr/>
          <p:nvPr/>
        </p:nvSpPr>
        <p:spPr>
          <a:xfrm>
            <a:off x="5103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a8a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54"/>
          <p:cNvSpPr/>
          <p:nvPr/>
        </p:nvSpPr>
        <p:spPr>
          <a:xfrm>
            <a:off x="5068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98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55"/>
          <p:cNvSpPr/>
          <p:nvPr/>
        </p:nvSpPr>
        <p:spPr>
          <a:xfrm>
            <a:off x="5034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888c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56"/>
          <p:cNvSpPr/>
          <p:nvPr/>
        </p:nvSpPr>
        <p:spPr>
          <a:xfrm>
            <a:off x="5000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787c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57"/>
          <p:cNvSpPr/>
          <p:nvPr/>
        </p:nvSpPr>
        <p:spPr>
          <a:xfrm>
            <a:off x="4965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686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58"/>
          <p:cNvSpPr/>
          <p:nvPr/>
        </p:nvSpPr>
        <p:spPr>
          <a:xfrm>
            <a:off x="4931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585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59"/>
          <p:cNvSpPr/>
          <p:nvPr/>
        </p:nvSpPr>
        <p:spPr>
          <a:xfrm>
            <a:off x="4897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484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60"/>
          <p:cNvSpPr/>
          <p:nvPr/>
        </p:nvSpPr>
        <p:spPr>
          <a:xfrm>
            <a:off x="4862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383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61"/>
          <p:cNvSpPr/>
          <p:nvPr/>
        </p:nvSpPr>
        <p:spPr>
          <a:xfrm>
            <a:off x="4828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282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62"/>
          <p:cNvSpPr/>
          <p:nvPr/>
        </p:nvSpPr>
        <p:spPr>
          <a:xfrm>
            <a:off x="4794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18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63"/>
          <p:cNvSpPr/>
          <p:nvPr/>
        </p:nvSpPr>
        <p:spPr>
          <a:xfrm>
            <a:off x="47613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080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64"/>
          <p:cNvSpPr/>
          <p:nvPr/>
        </p:nvSpPr>
        <p:spPr>
          <a:xfrm>
            <a:off x="4726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f7f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65"/>
          <p:cNvSpPr/>
          <p:nvPr/>
        </p:nvSpPr>
        <p:spPr>
          <a:xfrm>
            <a:off x="4692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e7e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66"/>
          <p:cNvSpPr/>
          <p:nvPr/>
        </p:nvSpPr>
        <p:spPr>
          <a:xfrm>
            <a:off x="4658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d7d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67"/>
          <p:cNvSpPr/>
          <p:nvPr/>
        </p:nvSpPr>
        <p:spPr>
          <a:xfrm>
            <a:off x="4624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c7c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68"/>
          <p:cNvSpPr/>
          <p:nvPr/>
        </p:nvSpPr>
        <p:spPr>
          <a:xfrm>
            <a:off x="4589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b7bb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69"/>
          <p:cNvSpPr/>
          <p:nvPr/>
        </p:nvSpPr>
        <p:spPr>
          <a:xfrm>
            <a:off x="4555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a7ab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70"/>
          <p:cNvSpPr/>
          <p:nvPr/>
        </p:nvSpPr>
        <p:spPr>
          <a:xfrm>
            <a:off x="4521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979b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71"/>
          <p:cNvSpPr/>
          <p:nvPr/>
        </p:nvSpPr>
        <p:spPr>
          <a:xfrm>
            <a:off x="4487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878b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72"/>
          <p:cNvSpPr/>
          <p:nvPr/>
        </p:nvSpPr>
        <p:spPr>
          <a:xfrm>
            <a:off x="4452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777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73"/>
          <p:cNvSpPr/>
          <p:nvPr/>
        </p:nvSpPr>
        <p:spPr>
          <a:xfrm>
            <a:off x="4418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676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74"/>
          <p:cNvSpPr/>
          <p:nvPr/>
        </p:nvSpPr>
        <p:spPr>
          <a:xfrm>
            <a:off x="4384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575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75"/>
          <p:cNvSpPr/>
          <p:nvPr/>
        </p:nvSpPr>
        <p:spPr>
          <a:xfrm>
            <a:off x="4349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474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76"/>
          <p:cNvSpPr/>
          <p:nvPr/>
        </p:nvSpPr>
        <p:spPr>
          <a:xfrm>
            <a:off x="4315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373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77"/>
          <p:cNvSpPr/>
          <p:nvPr/>
        </p:nvSpPr>
        <p:spPr>
          <a:xfrm>
            <a:off x="4281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272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78"/>
          <p:cNvSpPr/>
          <p:nvPr/>
        </p:nvSpPr>
        <p:spPr>
          <a:xfrm>
            <a:off x="4246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171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79"/>
          <p:cNvSpPr/>
          <p:nvPr/>
        </p:nvSpPr>
        <p:spPr>
          <a:xfrm>
            <a:off x="4212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070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80"/>
          <p:cNvSpPr/>
          <p:nvPr/>
        </p:nvSpPr>
        <p:spPr>
          <a:xfrm>
            <a:off x="4178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f6f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81"/>
          <p:cNvSpPr/>
          <p:nvPr/>
        </p:nvSpPr>
        <p:spPr>
          <a:xfrm>
            <a:off x="4143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e6e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82"/>
          <p:cNvSpPr/>
          <p:nvPr/>
        </p:nvSpPr>
        <p:spPr>
          <a:xfrm>
            <a:off x="4109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d6d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83"/>
          <p:cNvSpPr/>
          <p:nvPr/>
        </p:nvSpPr>
        <p:spPr>
          <a:xfrm>
            <a:off x="4075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c6c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84"/>
          <p:cNvSpPr/>
          <p:nvPr/>
        </p:nvSpPr>
        <p:spPr>
          <a:xfrm>
            <a:off x="4041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b6b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85"/>
          <p:cNvSpPr/>
          <p:nvPr/>
        </p:nvSpPr>
        <p:spPr>
          <a:xfrm>
            <a:off x="4006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a6a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6"/>
          <p:cNvSpPr/>
          <p:nvPr/>
        </p:nvSpPr>
        <p:spPr>
          <a:xfrm>
            <a:off x="3972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969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87"/>
          <p:cNvSpPr/>
          <p:nvPr/>
        </p:nvSpPr>
        <p:spPr>
          <a:xfrm>
            <a:off x="3938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868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88"/>
          <p:cNvSpPr/>
          <p:nvPr/>
        </p:nvSpPr>
        <p:spPr>
          <a:xfrm>
            <a:off x="3903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767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89"/>
          <p:cNvSpPr/>
          <p:nvPr/>
        </p:nvSpPr>
        <p:spPr>
          <a:xfrm>
            <a:off x="387108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6666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90"/>
          <p:cNvSpPr/>
          <p:nvPr/>
        </p:nvSpPr>
        <p:spPr>
          <a:xfrm>
            <a:off x="383544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6666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91"/>
          <p:cNvSpPr/>
          <p:nvPr/>
        </p:nvSpPr>
        <p:spPr>
          <a:xfrm>
            <a:off x="3801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464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92"/>
          <p:cNvSpPr/>
          <p:nvPr/>
        </p:nvSpPr>
        <p:spPr>
          <a:xfrm>
            <a:off x="3766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363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93"/>
          <p:cNvSpPr/>
          <p:nvPr/>
        </p:nvSpPr>
        <p:spPr>
          <a:xfrm>
            <a:off x="37339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6262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94"/>
          <p:cNvSpPr/>
          <p:nvPr/>
        </p:nvSpPr>
        <p:spPr>
          <a:xfrm>
            <a:off x="3699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161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95"/>
          <p:cNvSpPr/>
          <p:nvPr/>
        </p:nvSpPr>
        <p:spPr>
          <a:xfrm>
            <a:off x="3665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060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96"/>
          <p:cNvSpPr/>
          <p:nvPr/>
        </p:nvSpPr>
        <p:spPr>
          <a:xfrm>
            <a:off x="3630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f5fa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97"/>
          <p:cNvSpPr/>
          <p:nvPr/>
        </p:nvSpPr>
        <p:spPr>
          <a:xfrm>
            <a:off x="3596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e5ea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98"/>
          <p:cNvSpPr/>
          <p:nvPr/>
        </p:nvSpPr>
        <p:spPr>
          <a:xfrm>
            <a:off x="3562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d5d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99"/>
          <p:cNvSpPr/>
          <p:nvPr/>
        </p:nvSpPr>
        <p:spPr>
          <a:xfrm>
            <a:off x="3528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c5c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00"/>
          <p:cNvSpPr/>
          <p:nvPr/>
        </p:nvSpPr>
        <p:spPr>
          <a:xfrm>
            <a:off x="3493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b5b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01"/>
          <p:cNvSpPr/>
          <p:nvPr/>
        </p:nvSpPr>
        <p:spPr>
          <a:xfrm>
            <a:off x="3459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a5a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02"/>
          <p:cNvSpPr/>
          <p:nvPr/>
        </p:nvSpPr>
        <p:spPr>
          <a:xfrm>
            <a:off x="3425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959a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03"/>
          <p:cNvSpPr/>
          <p:nvPr/>
        </p:nvSpPr>
        <p:spPr>
          <a:xfrm>
            <a:off x="3390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858a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04"/>
          <p:cNvSpPr/>
          <p:nvPr/>
        </p:nvSpPr>
        <p:spPr>
          <a:xfrm>
            <a:off x="3356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757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05"/>
          <p:cNvSpPr/>
          <p:nvPr/>
        </p:nvSpPr>
        <p:spPr>
          <a:xfrm>
            <a:off x="3322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656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06"/>
          <p:cNvSpPr/>
          <p:nvPr/>
        </p:nvSpPr>
        <p:spPr>
          <a:xfrm>
            <a:off x="3287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55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07"/>
          <p:cNvSpPr/>
          <p:nvPr/>
        </p:nvSpPr>
        <p:spPr>
          <a:xfrm>
            <a:off x="3253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454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08"/>
          <p:cNvSpPr/>
          <p:nvPr/>
        </p:nvSpPr>
        <p:spPr>
          <a:xfrm>
            <a:off x="3219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353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09"/>
          <p:cNvSpPr/>
          <p:nvPr/>
        </p:nvSpPr>
        <p:spPr>
          <a:xfrm>
            <a:off x="3185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252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10"/>
          <p:cNvSpPr/>
          <p:nvPr/>
        </p:nvSpPr>
        <p:spPr>
          <a:xfrm>
            <a:off x="3150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15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11"/>
          <p:cNvSpPr/>
          <p:nvPr/>
        </p:nvSpPr>
        <p:spPr>
          <a:xfrm>
            <a:off x="3116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050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12"/>
          <p:cNvSpPr/>
          <p:nvPr/>
        </p:nvSpPr>
        <p:spPr>
          <a:xfrm>
            <a:off x="3082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f4f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13"/>
          <p:cNvSpPr/>
          <p:nvPr/>
        </p:nvSpPr>
        <p:spPr>
          <a:xfrm>
            <a:off x="3048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e4e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14"/>
          <p:cNvSpPr/>
          <p:nvPr/>
        </p:nvSpPr>
        <p:spPr>
          <a:xfrm>
            <a:off x="3013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d4d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15"/>
          <p:cNvSpPr/>
          <p:nvPr/>
        </p:nvSpPr>
        <p:spPr>
          <a:xfrm>
            <a:off x="2979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c4c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16"/>
          <p:cNvSpPr/>
          <p:nvPr/>
        </p:nvSpPr>
        <p:spPr>
          <a:xfrm>
            <a:off x="2945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b4b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17"/>
          <p:cNvSpPr/>
          <p:nvPr/>
        </p:nvSpPr>
        <p:spPr>
          <a:xfrm>
            <a:off x="2910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a4a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18"/>
          <p:cNvSpPr/>
          <p:nvPr/>
        </p:nvSpPr>
        <p:spPr>
          <a:xfrm>
            <a:off x="2876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949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19"/>
          <p:cNvSpPr/>
          <p:nvPr/>
        </p:nvSpPr>
        <p:spPr>
          <a:xfrm>
            <a:off x="284364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4848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20"/>
          <p:cNvSpPr/>
          <p:nvPr/>
        </p:nvSpPr>
        <p:spPr>
          <a:xfrm>
            <a:off x="2809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74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21"/>
          <p:cNvSpPr/>
          <p:nvPr/>
        </p:nvSpPr>
        <p:spPr>
          <a:xfrm>
            <a:off x="277380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22"/>
          <p:cNvSpPr/>
          <p:nvPr/>
        </p:nvSpPr>
        <p:spPr>
          <a:xfrm>
            <a:off x="2739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545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23"/>
          <p:cNvSpPr/>
          <p:nvPr/>
        </p:nvSpPr>
        <p:spPr>
          <a:xfrm>
            <a:off x="270648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4444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24"/>
          <p:cNvSpPr/>
          <p:nvPr/>
        </p:nvSpPr>
        <p:spPr>
          <a:xfrm>
            <a:off x="2671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34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25"/>
          <p:cNvSpPr/>
          <p:nvPr/>
        </p:nvSpPr>
        <p:spPr>
          <a:xfrm>
            <a:off x="2637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242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26"/>
          <p:cNvSpPr/>
          <p:nvPr/>
        </p:nvSpPr>
        <p:spPr>
          <a:xfrm>
            <a:off x="2603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141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27"/>
          <p:cNvSpPr/>
          <p:nvPr/>
        </p:nvSpPr>
        <p:spPr>
          <a:xfrm>
            <a:off x="2569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040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28"/>
          <p:cNvSpPr/>
          <p:nvPr/>
        </p:nvSpPr>
        <p:spPr>
          <a:xfrm>
            <a:off x="2534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f3f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29"/>
          <p:cNvSpPr/>
          <p:nvPr/>
        </p:nvSpPr>
        <p:spPr>
          <a:xfrm>
            <a:off x="2500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e3e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30"/>
          <p:cNvSpPr/>
          <p:nvPr/>
        </p:nvSpPr>
        <p:spPr>
          <a:xfrm>
            <a:off x="2466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d3d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31"/>
          <p:cNvSpPr/>
          <p:nvPr/>
        </p:nvSpPr>
        <p:spPr>
          <a:xfrm>
            <a:off x="2432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c3c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32"/>
          <p:cNvSpPr/>
          <p:nvPr/>
        </p:nvSpPr>
        <p:spPr>
          <a:xfrm>
            <a:off x="2397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b3b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33"/>
          <p:cNvSpPr/>
          <p:nvPr/>
        </p:nvSpPr>
        <p:spPr>
          <a:xfrm>
            <a:off x="2363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a3a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34"/>
          <p:cNvSpPr/>
          <p:nvPr/>
        </p:nvSpPr>
        <p:spPr>
          <a:xfrm>
            <a:off x="2329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939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35"/>
          <p:cNvSpPr/>
          <p:nvPr/>
        </p:nvSpPr>
        <p:spPr>
          <a:xfrm>
            <a:off x="2295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838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36"/>
          <p:cNvSpPr/>
          <p:nvPr/>
        </p:nvSpPr>
        <p:spPr>
          <a:xfrm>
            <a:off x="2260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737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37"/>
          <p:cNvSpPr/>
          <p:nvPr/>
        </p:nvSpPr>
        <p:spPr>
          <a:xfrm>
            <a:off x="2226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636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38"/>
          <p:cNvSpPr/>
          <p:nvPr/>
        </p:nvSpPr>
        <p:spPr>
          <a:xfrm>
            <a:off x="2192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535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39"/>
          <p:cNvSpPr/>
          <p:nvPr/>
        </p:nvSpPr>
        <p:spPr>
          <a:xfrm>
            <a:off x="2157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4349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40"/>
          <p:cNvSpPr/>
          <p:nvPr/>
        </p:nvSpPr>
        <p:spPr>
          <a:xfrm>
            <a:off x="2123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3339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41"/>
          <p:cNvSpPr/>
          <p:nvPr/>
        </p:nvSpPr>
        <p:spPr>
          <a:xfrm>
            <a:off x="2089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333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42"/>
          <p:cNvSpPr/>
          <p:nvPr/>
        </p:nvSpPr>
        <p:spPr>
          <a:xfrm>
            <a:off x="2054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131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43"/>
          <p:cNvSpPr/>
          <p:nvPr/>
        </p:nvSpPr>
        <p:spPr>
          <a:xfrm>
            <a:off x="2020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030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44"/>
          <p:cNvSpPr/>
          <p:nvPr/>
        </p:nvSpPr>
        <p:spPr>
          <a:xfrm>
            <a:off x="1986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f2f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45"/>
          <p:cNvSpPr/>
          <p:nvPr/>
        </p:nvSpPr>
        <p:spPr>
          <a:xfrm>
            <a:off x="1951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e2e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46"/>
          <p:cNvSpPr/>
          <p:nvPr/>
        </p:nvSpPr>
        <p:spPr>
          <a:xfrm>
            <a:off x="1917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d2d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47"/>
          <p:cNvSpPr/>
          <p:nvPr/>
        </p:nvSpPr>
        <p:spPr>
          <a:xfrm>
            <a:off x="1883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c2c9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48"/>
          <p:cNvSpPr/>
          <p:nvPr/>
        </p:nvSpPr>
        <p:spPr>
          <a:xfrm>
            <a:off x="1848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b2b9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49"/>
          <p:cNvSpPr/>
          <p:nvPr/>
        </p:nvSpPr>
        <p:spPr>
          <a:xfrm>
            <a:off x="181620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2a2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50"/>
          <p:cNvSpPr/>
          <p:nvPr/>
        </p:nvSpPr>
        <p:spPr>
          <a:xfrm>
            <a:off x="1781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929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51"/>
          <p:cNvSpPr/>
          <p:nvPr/>
        </p:nvSpPr>
        <p:spPr>
          <a:xfrm>
            <a:off x="1747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828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52"/>
          <p:cNvSpPr/>
          <p:nvPr/>
        </p:nvSpPr>
        <p:spPr>
          <a:xfrm>
            <a:off x="171180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53"/>
          <p:cNvSpPr/>
          <p:nvPr/>
        </p:nvSpPr>
        <p:spPr>
          <a:xfrm>
            <a:off x="167904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26269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54"/>
          <p:cNvSpPr/>
          <p:nvPr/>
        </p:nvSpPr>
        <p:spPr>
          <a:xfrm>
            <a:off x="1644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5259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55"/>
          <p:cNvSpPr/>
          <p:nvPr/>
        </p:nvSpPr>
        <p:spPr>
          <a:xfrm>
            <a:off x="1610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4248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56"/>
          <p:cNvSpPr/>
          <p:nvPr/>
        </p:nvSpPr>
        <p:spPr>
          <a:xfrm>
            <a:off x="1576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3238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57"/>
          <p:cNvSpPr/>
          <p:nvPr/>
        </p:nvSpPr>
        <p:spPr>
          <a:xfrm>
            <a:off x="1541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222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58"/>
          <p:cNvSpPr/>
          <p:nvPr/>
        </p:nvSpPr>
        <p:spPr>
          <a:xfrm>
            <a:off x="1507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121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59"/>
          <p:cNvSpPr/>
          <p:nvPr/>
        </p:nvSpPr>
        <p:spPr>
          <a:xfrm>
            <a:off x="1473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020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60"/>
          <p:cNvSpPr/>
          <p:nvPr/>
        </p:nvSpPr>
        <p:spPr>
          <a:xfrm>
            <a:off x="1438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f1f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61"/>
          <p:cNvSpPr/>
          <p:nvPr/>
        </p:nvSpPr>
        <p:spPr>
          <a:xfrm>
            <a:off x="1404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e1e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62"/>
          <p:cNvSpPr/>
          <p:nvPr/>
        </p:nvSpPr>
        <p:spPr>
          <a:xfrm>
            <a:off x="1370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d1d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63"/>
          <p:cNvSpPr/>
          <p:nvPr/>
        </p:nvSpPr>
        <p:spPr>
          <a:xfrm>
            <a:off x="1335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c1c8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64"/>
          <p:cNvSpPr/>
          <p:nvPr/>
        </p:nvSpPr>
        <p:spPr>
          <a:xfrm>
            <a:off x="1301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b1b8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65"/>
          <p:cNvSpPr/>
          <p:nvPr/>
        </p:nvSpPr>
        <p:spPr>
          <a:xfrm>
            <a:off x="1267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a1a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66"/>
          <p:cNvSpPr/>
          <p:nvPr/>
        </p:nvSpPr>
        <p:spPr>
          <a:xfrm>
            <a:off x="1233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919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67"/>
          <p:cNvSpPr/>
          <p:nvPr/>
        </p:nvSpPr>
        <p:spPr>
          <a:xfrm>
            <a:off x="1198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818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68"/>
          <p:cNvSpPr/>
          <p:nvPr/>
        </p:nvSpPr>
        <p:spPr>
          <a:xfrm>
            <a:off x="1164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717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69"/>
          <p:cNvSpPr/>
          <p:nvPr/>
        </p:nvSpPr>
        <p:spPr>
          <a:xfrm>
            <a:off x="1130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616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70"/>
          <p:cNvSpPr/>
          <p:nvPr/>
        </p:nvSpPr>
        <p:spPr>
          <a:xfrm>
            <a:off x="1095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515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71"/>
          <p:cNvSpPr/>
          <p:nvPr/>
        </p:nvSpPr>
        <p:spPr>
          <a:xfrm>
            <a:off x="1061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414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72"/>
          <p:cNvSpPr/>
          <p:nvPr/>
        </p:nvSpPr>
        <p:spPr>
          <a:xfrm>
            <a:off x="1027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313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73"/>
          <p:cNvSpPr/>
          <p:nvPr/>
        </p:nvSpPr>
        <p:spPr>
          <a:xfrm>
            <a:off x="993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212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74"/>
          <p:cNvSpPr/>
          <p:nvPr/>
        </p:nvSpPr>
        <p:spPr>
          <a:xfrm>
            <a:off x="958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111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75"/>
          <p:cNvSpPr/>
          <p:nvPr/>
        </p:nvSpPr>
        <p:spPr>
          <a:xfrm>
            <a:off x="924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010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76"/>
          <p:cNvSpPr/>
          <p:nvPr/>
        </p:nvSpPr>
        <p:spPr>
          <a:xfrm>
            <a:off x="890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f0f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77"/>
          <p:cNvSpPr/>
          <p:nvPr/>
        </p:nvSpPr>
        <p:spPr>
          <a:xfrm>
            <a:off x="856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e0e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78"/>
          <p:cNvSpPr/>
          <p:nvPr/>
        </p:nvSpPr>
        <p:spPr>
          <a:xfrm>
            <a:off x="821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d0d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79"/>
          <p:cNvSpPr/>
          <p:nvPr/>
        </p:nvSpPr>
        <p:spPr>
          <a:xfrm>
            <a:off x="78876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0c0c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80"/>
          <p:cNvSpPr/>
          <p:nvPr/>
        </p:nvSpPr>
        <p:spPr>
          <a:xfrm>
            <a:off x="7542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b0b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81"/>
          <p:cNvSpPr/>
          <p:nvPr/>
        </p:nvSpPr>
        <p:spPr>
          <a:xfrm>
            <a:off x="720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a0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82"/>
          <p:cNvSpPr/>
          <p:nvPr/>
        </p:nvSpPr>
        <p:spPr>
          <a:xfrm>
            <a:off x="685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90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83"/>
          <p:cNvSpPr/>
          <p:nvPr/>
        </p:nvSpPr>
        <p:spPr>
          <a:xfrm>
            <a:off x="651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808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84"/>
          <p:cNvSpPr/>
          <p:nvPr/>
        </p:nvSpPr>
        <p:spPr>
          <a:xfrm>
            <a:off x="617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707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85"/>
          <p:cNvSpPr/>
          <p:nvPr/>
        </p:nvSpPr>
        <p:spPr>
          <a:xfrm>
            <a:off x="582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606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86"/>
          <p:cNvSpPr/>
          <p:nvPr/>
        </p:nvSpPr>
        <p:spPr>
          <a:xfrm>
            <a:off x="548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505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287"/>
          <p:cNvSpPr/>
          <p:nvPr/>
        </p:nvSpPr>
        <p:spPr>
          <a:xfrm>
            <a:off x="514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404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88"/>
          <p:cNvSpPr/>
          <p:nvPr/>
        </p:nvSpPr>
        <p:spPr>
          <a:xfrm>
            <a:off x="479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303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89"/>
          <p:cNvSpPr/>
          <p:nvPr/>
        </p:nvSpPr>
        <p:spPr>
          <a:xfrm>
            <a:off x="445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202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90"/>
          <p:cNvSpPr/>
          <p:nvPr/>
        </p:nvSpPr>
        <p:spPr>
          <a:xfrm>
            <a:off x="411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101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91"/>
          <p:cNvSpPr/>
          <p:nvPr/>
        </p:nvSpPr>
        <p:spPr>
          <a:xfrm>
            <a:off x="408960" y="0"/>
            <a:ext cx="277560" cy="275400"/>
          </a:xfrm>
          <a:custGeom>
            <a:avLst/>
            <a:gdLst/>
            <a:ahLst/>
            <a:rect l="l" t="t" r="r" b="b"/>
            <a:pathLst>
              <a:path w="278130" h="276225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0" y="134620"/>
                </a:lnTo>
                <a:lnTo>
                  <a:pt x="0" y="275602"/>
                </a:lnTo>
                <a:lnTo>
                  <a:pt x="68580" y="275602"/>
                </a:lnTo>
                <a:lnTo>
                  <a:pt x="138430" y="275602"/>
                </a:lnTo>
                <a:lnTo>
                  <a:pt x="138430" y="138430"/>
                </a:lnTo>
                <a:lnTo>
                  <a:pt x="208280" y="138430"/>
                </a:lnTo>
                <a:lnTo>
                  <a:pt x="278130" y="13843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92"/>
          <p:cNvSpPr/>
          <p:nvPr/>
        </p:nvSpPr>
        <p:spPr>
          <a:xfrm>
            <a:off x="547200" y="134640"/>
            <a:ext cx="138960" cy="140400"/>
          </a:xfrm>
          <a:custGeom>
            <a:avLst/>
            <a:gdLst/>
            <a:ah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69850" y="140970"/>
                </a:lnTo>
                <a:lnTo>
                  <a:pt x="139700" y="140970"/>
                </a:lnTo>
                <a:lnTo>
                  <a:pt x="13970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93"/>
          <p:cNvSpPr/>
          <p:nvPr/>
        </p:nvSpPr>
        <p:spPr>
          <a:xfrm>
            <a:off x="274320" y="274320"/>
            <a:ext cx="135000" cy="137880"/>
          </a:xfrm>
          <a:custGeom>
            <a:avLst/>
            <a:gdLst/>
            <a:ahLst/>
            <a:rect l="l" t="t" r="r" b="b"/>
            <a:pathLst>
              <a:path w="135890" h="138429">
                <a:moveTo>
                  <a:pt x="135889" y="0"/>
                </a:moveTo>
                <a:lnTo>
                  <a:pt x="0" y="0"/>
                </a:lnTo>
                <a:lnTo>
                  <a:pt x="0" y="138429"/>
                </a:lnTo>
                <a:lnTo>
                  <a:pt x="68579" y="138429"/>
                </a:lnTo>
                <a:lnTo>
                  <a:pt x="135889" y="138429"/>
                </a:lnTo>
                <a:lnTo>
                  <a:pt x="135889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94"/>
          <p:cNvSpPr/>
          <p:nvPr/>
        </p:nvSpPr>
        <p:spPr>
          <a:xfrm>
            <a:off x="132120" y="135720"/>
            <a:ext cx="140400" cy="137880"/>
          </a:xfrm>
          <a:custGeom>
            <a:avLst/>
            <a:gdLst/>
            <a:ah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69850" y="138429"/>
                </a:lnTo>
                <a:lnTo>
                  <a:pt x="140970" y="1384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95"/>
          <p:cNvSpPr/>
          <p:nvPr/>
        </p:nvSpPr>
        <p:spPr>
          <a:xfrm>
            <a:off x="274320" y="271800"/>
            <a:ext cx="272160" cy="273600"/>
          </a:xfrm>
          <a:custGeom>
            <a:avLst/>
            <a:gdLst/>
            <a:ah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6858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03200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PlaceHolder 29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29" name="PlaceHolder 29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2653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"/>
          <p:cNvSpPr/>
          <p:nvPr/>
        </p:nvSpPr>
        <p:spPr>
          <a:xfrm>
            <a:off x="2577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bfb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"/>
          <p:cNvSpPr/>
          <p:nvPr/>
        </p:nvSpPr>
        <p:spPr>
          <a:xfrm>
            <a:off x="2512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4"/>
          <p:cNvSpPr/>
          <p:nvPr/>
        </p:nvSpPr>
        <p:spPr>
          <a:xfrm>
            <a:off x="2437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5"/>
          <p:cNvSpPr/>
          <p:nvPr/>
        </p:nvSpPr>
        <p:spPr>
          <a:xfrm>
            <a:off x="2361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6"/>
          <p:cNvSpPr/>
          <p:nvPr/>
        </p:nvSpPr>
        <p:spPr>
          <a:xfrm>
            <a:off x="2300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7"/>
          <p:cNvSpPr/>
          <p:nvPr/>
        </p:nvSpPr>
        <p:spPr>
          <a:xfrm>
            <a:off x="2221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5f5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8"/>
          <p:cNvSpPr/>
          <p:nvPr/>
        </p:nvSpPr>
        <p:spPr>
          <a:xfrm>
            <a:off x="2145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3f3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9"/>
          <p:cNvSpPr/>
          <p:nvPr/>
        </p:nvSpPr>
        <p:spPr>
          <a:xfrm>
            <a:off x="2084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0"/>
          <p:cNvSpPr/>
          <p:nvPr/>
        </p:nvSpPr>
        <p:spPr>
          <a:xfrm>
            <a:off x="20052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1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1"/>
          <p:cNvSpPr/>
          <p:nvPr/>
        </p:nvSpPr>
        <p:spPr>
          <a:xfrm>
            <a:off x="1929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2"/>
          <p:cNvSpPr/>
          <p:nvPr/>
        </p:nvSpPr>
        <p:spPr>
          <a:xfrm>
            <a:off x="1868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eee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3"/>
          <p:cNvSpPr/>
          <p:nvPr/>
        </p:nvSpPr>
        <p:spPr>
          <a:xfrm>
            <a:off x="1789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d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4"/>
          <p:cNvSpPr/>
          <p:nvPr/>
        </p:nvSpPr>
        <p:spPr>
          <a:xfrm>
            <a:off x="1713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5"/>
          <p:cNvSpPr/>
          <p:nvPr/>
        </p:nvSpPr>
        <p:spPr>
          <a:xfrm>
            <a:off x="1652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beb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6"/>
          <p:cNvSpPr/>
          <p:nvPr/>
        </p:nvSpPr>
        <p:spPr>
          <a:xfrm>
            <a:off x="1573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9e9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7"/>
          <p:cNvSpPr/>
          <p:nvPr/>
        </p:nvSpPr>
        <p:spPr>
          <a:xfrm>
            <a:off x="1497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8"/>
          <p:cNvSpPr/>
          <p:nvPr/>
        </p:nvSpPr>
        <p:spPr>
          <a:xfrm>
            <a:off x="1436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7e7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9"/>
          <p:cNvSpPr/>
          <p:nvPr/>
        </p:nvSpPr>
        <p:spPr>
          <a:xfrm>
            <a:off x="13572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20"/>
          <p:cNvSpPr/>
          <p:nvPr/>
        </p:nvSpPr>
        <p:spPr>
          <a:xfrm>
            <a:off x="1281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4e4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21"/>
          <p:cNvSpPr/>
          <p:nvPr/>
        </p:nvSpPr>
        <p:spPr>
          <a:xfrm>
            <a:off x="1220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3e3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22"/>
          <p:cNvSpPr/>
          <p:nvPr/>
        </p:nvSpPr>
        <p:spPr>
          <a:xfrm>
            <a:off x="1144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3"/>
          <p:cNvSpPr/>
          <p:nvPr/>
        </p:nvSpPr>
        <p:spPr>
          <a:xfrm>
            <a:off x="1065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1e1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24"/>
          <p:cNvSpPr/>
          <p:nvPr/>
        </p:nvSpPr>
        <p:spPr>
          <a:xfrm>
            <a:off x="1004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fd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5"/>
          <p:cNvSpPr/>
          <p:nvPr/>
        </p:nvSpPr>
        <p:spPr>
          <a:xfrm>
            <a:off x="928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ede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6"/>
          <p:cNvSpPr/>
          <p:nvPr/>
        </p:nvSpPr>
        <p:spPr>
          <a:xfrm>
            <a:off x="849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dd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7"/>
          <p:cNvSpPr/>
          <p:nvPr/>
        </p:nvSpPr>
        <p:spPr>
          <a:xfrm>
            <a:off x="788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8"/>
          <p:cNvSpPr/>
          <p:nvPr/>
        </p:nvSpPr>
        <p:spPr>
          <a:xfrm>
            <a:off x="712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ada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29"/>
          <p:cNvSpPr/>
          <p:nvPr/>
        </p:nvSpPr>
        <p:spPr>
          <a:xfrm>
            <a:off x="6336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9d9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30"/>
          <p:cNvSpPr/>
          <p:nvPr/>
        </p:nvSpPr>
        <p:spPr>
          <a:xfrm>
            <a:off x="5724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8d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1"/>
          <p:cNvSpPr/>
          <p:nvPr/>
        </p:nvSpPr>
        <p:spPr>
          <a:xfrm>
            <a:off x="49680" y="-1440"/>
            <a:ext cx="6840" cy="535320"/>
          </a:xfrm>
          <a:custGeom>
            <a:avLst/>
            <a:gdLst/>
            <a:ah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7d7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32"/>
          <p:cNvSpPr/>
          <p:nvPr/>
        </p:nvSpPr>
        <p:spPr>
          <a:xfrm>
            <a:off x="417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33"/>
          <p:cNvSpPr/>
          <p:nvPr/>
        </p:nvSpPr>
        <p:spPr>
          <a:xfrm>
            <a:off x="3420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d4d4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4"/>
          <p:cNvSpPr/>
          <p:nvPr/>
        </p:nvSpPr>
        <p:spPr>
          <a:xfrm>
            <a:off x="280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d3d3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5"/>
          <p:cNvSpPr/>
          <p:nvPr/>
        </p:nvSpPr>
        <p:spPr>
          <a:xfrm>
            <a:off x="2016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6"/>
          <p:cNvSpPr/>
          <p:nvPr/>
        </p:nvSpPr>
        <p:spPr>
          <a:xfrm>
            <a:off x="1260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7"/>
          <p:cNvSpPr/>
          <p:nvPr/>
        </p:nvSpPr>
        <p:spPr>
          <a:xfrm>
            <a:off x="6480" y="-1440"/>
            <a:ext cx="5760" cy="535320"/>
          </a:xfrm>
          <a:custGeom>
            <a:avLst/>
            <a:gdLst/>
            <a:ahLst/>
            <a:rect l="l" t="t" r="r" b="b"/>
            <a:pathLst>
              <a:path w="6350" h="53594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cfcf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8"/>
          <p:cNvSpPr/>
          <p:nvPr/>
        </p:nvSpPr>
        <p:spPr>
          <a:xfrm>
            <a:off x="-1440" y="-1440"/>
            <a:ext cx="6840" cy="535320"/>
          </a:xfrm>
          <a:custGeom>
            <a:avLst/>
            <a:gdLst/>
            <a:ah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cece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9"/>
          <p:cNvSpPr/>
          <p:nvPr/>
        </p:nvSpPr>
        <p:spPr>
          <a:xfrm>
            <a:off x="9006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40"/>
          <p:cNvSpPr/>
          <p:nvPr/>
        </p:nvSpPr>
        <p:spPr>
          <a:xfrm>
            <a:off x="8972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bfb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41"/>
          <p:cNvSpPr/>
          <p:nvPr/>
        </p:nvSpPr>
        <p:spPr>
          <a:xfrm>
            <a:off x="8938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42"/>
          <p:cNvSpPr/>
          <p:nvPr/>
        </p:nvSpPr>
        <p:spPr>
          <a:xfrm>
            <a:off x="8903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9f9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43"/>
          <p:cNvSpPr/>
          <p:nvPr/>
        </p:nvSpPr>
        <p:spPr>
          <a:xfrm>
            <a:off x="8869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44"/>
          <p:cNvSpPr/>
          <p:nvPr/>
        </p:nvSpPr>
        <p:spPr>
          <a:xfrm>
            <a:off x="8835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7f7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5"/>
          <p:cNvSpPr/>
          <p:nvPr/>
        </p:nvSpPr>
        <p:spPr>
          <a:xfrm>
            <a:off x="8800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6"/>
          <p:cNvSpPr/>
          <p:nvPr/>
        </p:nvSpPr>
        <p:spPr>
          <a:xfrm>
            <a:off x="8766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5f5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47"/>
          <p:cNvSpPr/>
          <p:nvPr/>
        </p:nvSpPr>
        <p:spPr>
          <a:xfrm>
            <a:off x="8732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4f4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48"/>
          <p:cNvSpPr/>
          <p:nvPr/>
        </p:nvSpPr>
        <p:spPr>
          <a:xfrm>
            <a:off x="8698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3f3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9"/>
          <p:cNvSpPr/>
          <p:nvPr/>
        </p:nvSpPr>
        <p:spPr>
          <a:xfrm>
            <a:off x="8663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50"/>
          <p:cNvSpPr/>
          <p:nvPr/>
        </p:nvSpPr>
        <p:spPr>
          <a:xfrm>
            <a:off x="8629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1f1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51"/>
          <p:cNvSpPr/>
          <p:nvPr/>
        </p:nvSpPr>
        <p:spPr>
          <a:xfrm>
            <a:off x="8595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52"/>
          <p:cNvSpPr/>
          <p:nvPr/>
        </p:nvSpPr>
        <p:spPr>
          <a:xfrm>
            <a:off x="8561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fef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53"/>
          <p:cNvSpPr/>
          <p:nvPr/>
        </p:nvSpPr>
        <p:spPr>
          <a:xfrm>
            <a:off x="8526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ee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4"/>
          <p:cNvSpPr/>
          <p:nvPr/>
        </p:nvSpPr>
        <p:spPr>
          <a:xfrm>
            <a:off x="8492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ded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55"/>
          <p:cNvSpPr/>
          <p:nvPr/>
        </p:nvSpPr>
        <p:spPr>
          <a:xfrm>
            <a:off x="845964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56"/>
          <p:cNvSpPr/>
          <p:nvPr/>
        </p:nvSpPr>
        <p:spPr>
          <a:xfrm>
            <a:off x="8425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beb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57"/>
          <p:cNvSpPr/>
          <p:nvPr/>
        </p:nvSpPr>
        <p:spPr>
          <a:xfrm>
            <a:off x="8390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aea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58"/>
          <p:cNvSpPr/>
          <p:nvPr/>
        </p:nvSpPr>
        <p:spPr>
          <a:xfrm>
            <a:off x="8356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59"/>
          <p:cNvSpPr/>
          <p:nvPr/>
        </p:nvSpPr>
        <p:spPr>
          <a:xfrm>
            <a:off x="8322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8e8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60"/>
          <p:cNvSpPr/>
          <p:nvPr/>
        </p:nvSpPr>
        <p:spPr>
          <a:xfrm>
            <a:off x="8287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7e7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61"/>
          <p:cNvSpPr/>
          <p:nvPr/>
        </p:nvSpPr>
        <p:spPr>
          <a:xfrm>
            <a:off x="8253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2"/>
          <p:cNvSpPr/>
          <p:nvPr/>
        </p:nvSpPr>
        <p:spPr>
          <a:xfrm>
            <a:off x="8219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5e5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3"/>
          <p:cNvSpPr/>
          <p:nvPr/>
        </p:nvSpPr>
        <p:spPr>
          <a:xfrm>
            <a:off x="8185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4e4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64"/>
          <p:cNvSpPr/>
          <p:nvPr/>
        </p:nvSpPr>
        <p:spPr>
          <a:xfrm>
            <a:off x="8150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3e3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65"/>
          <p:cNvSpPr/>
          <p:nvPr/>
        </p:nvSpPr>
        <p:spPr>
          <a:xfrm>
            <a:off x="8116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66"/>
          <p:cNvSpPr/>
          <p:nvPr/>
        </p:nvSpPr>
        <p:spPr>
          <a:xfrm>
            <a:off x="8082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1e1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67"/>
          <p:cNvSpPr/>
          <p:nvPr/>
        </p:nvSpPr>
        <p:spPr>
          <a:xfrm>
            <a:off x="8048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0e0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68"/>
          <p:cNvSpPr/>
          <p:nvPr/>
        </p:nvSpPr>
        <p:spPr>
          <a:xfrm>
            <a:off x="8013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fdf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69"/>
          <p:cNvSpPr/>
          <p:nvPr/>
        </p:nvSpPr>
        <p:spPr>
          <a:xfrm>
            <a:off x="7979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ed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70"/>
          <p:cNvSpPr/>
          <p:nvPr/>
        </p:nvSpPr>
        <p:spPr>
          <a:xfrm>
            <a:off x="79452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dd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71"/>
          <p:cNvSpPr/>
          <p:nvPr/>
        </p:nvSpPr>
        <p:spPr>
          <a:xfrm>
            <a:off x="7911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72"/>
          <p:cNvSpPr/>
          <p:nvPr/>
        </p:nvSpPr>
        <p:spPr>
          <a:xfrm>
            <a:off x="7876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bdb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73"/>
          <p:cNvSpPr/>
          <p:nvPr/>
        </p:nvSpPr>
        <p:spPr>
          <a:xfrm>
            <a:off x="7842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adae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74"/>
          <p:cNvSpPr/>
          <p:nvPr/>
        </p:nvSpPr>
        <p:spPr>
          <a:xfrm>
            <a:off x="78080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9d9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75"/>
          <p:cNvSpPr/>
          <p:nvPr/>
        </p:nvSpPr>
        <p:spPr>
          <a:xfrm>
            <a:off x="7773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8d8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76"/>
          <p:cNvSpPr/>
          <p:nvPr/>
        </p:nvSpPr>
        <p:spPr>
          <a:xfrm>
            <a:off x="7739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7d7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77"/>
          <p:cNvSpPr/>
          <p:nvPr/>
        </p:nvSpPr>
        <p:spPr>
          <a:xfrm>
            <a:off x="7705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6d6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78"/>
          <p:cNvSpPr/>
          <p:nvPr/>
        </p:nvSpPr>
        <p:spPr>
          <a:xfrm>
            <a:off x="7670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5d5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79"/>
          <p:cNvSpPr/>
          <p:nvPr/>
        </p:nvSpPr>
        <p:spPr>
          <a:xfrm>
            <a:off x="7636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4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80"/>
          <p:cNvSpPr/>
          <p:nvPr/>
        </p:nvSpPr>
        <p:spPr>
          <a:xfrm>
            <a:off x="7602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3d3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81"/>
          <p:cNvSpPr/>
          <p:nvPr/>
        </p:nvSpPr>
        <p:spPr>
          <a:xfrm>
            <a:off x="75693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d2d2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82"/>
          <p:cNvSpPr/>
          <p:nvPr/>
        </p:nvSpPr>
        <p:spPr>
          <a:xfrm>
            <a:off x="7533720" y="133200"/>
            <a:ext cx="34920" cy="276120"/>
          </a:xfrm>
          <a:custGeom>
            <a:avLst/>
            <a:gdLst/>
            <a:ah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83"/>
          <p:cNvSpPr/>
          <p:nvPr/>
        </p:nvSpPr>
        <p:spPr>
          <a:xfrm>
            <a:off x="7499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0d0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84"/>
          <p:cNvSpPr/>
          <p:nvPr/>
        </p:nvSpPr>
        <p:spPr>
          <a:xfrm>
            <a:off x="7464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fcf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85"/>
          <p:cNvSpPr/>
          <p:nvPr/>
        </p:nvSpPr>
        <p:spPr>
          <a:xfrm>
            <a:off x="743220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cece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86"/>
          <p:cNvSpPr/>
          <p:nvPr/>
        </p:nvSpPr>
        <p:spPr>
          <a:xfrm>
            <a:off x="7397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d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87"/>
          <p:cNvSpPr/>
          <p:nvPr/>
        </p:nvSpPr>
        <p:spPr>
          <a:xfrm>
            <a:off x="7363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88"/>
          <p:cNvSpPr/>
          <p:nvPr/>
        </p:nvSpPr>
        <p:spPr>
          <a:xfrm>
            <a:off x="7329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ccc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89"/>
          <p:cNvSpPr/>
          <p:nvPr/>
        </p:nvSpPr>
        <p:spPr>
          <a:xfrm>
            <a:off x="72950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aca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90"/>
          <p:cNvSpPr/>
          <p:nvPr/>
        </p:nvSpPr>
        <p:spPr>
          <a:xfrm>
            <a:off x="7260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9c9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91"/>
          <p:cNvSpPr/>
          <p:nvPr/>
        </p:nvSpPr>
        <p:spPr>
          <a:xfrm>
            <a:off x="7226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8c8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92"/>
          <p:cNvSpPr/>
          <p:nvPr/>
        </p:nvSpPr>
        <p:spPr>
          <a:xfrm>
            <a:off x="7192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7c7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93"/>
          <p:cNvSpPr/>
          <p:nvPr/>
        </p:nvSpPr>
        <p:spPr>
          <a:xfrm>
            <a:off x="7157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6c6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94"/>
          <p:cNvSpPr/>
          <p:nvPr/>
        </p:nvSpPr>
        <p:spPr>
          <a:xfrm>
            <a:off x="7123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5c5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95"/>
          <p:cNvSpPr/>
          <p:nvPr/>
        </p:nvSpPr>
        <p:spPr>
          <a:xfrm>
            <a:off x="7089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4c4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96"/>
          <p:cNvSpPr/>
          <p:nvPr/>
        </p:nvSpPr>
        <p:spPr>
          <a:xfrm>
            <a:off x="7054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3c3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97"/>
          <p:cNvSpPr/>
          <p:nvPr/>
        </p:nvSpPr>
        <p:spPr>
          <a:xfrm>
            <a:off x="7020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2c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98"/>
          <p:cNvSpPr/>
          <p:nvPr/>
        </p:nvSpPr>
        <p:spPr>
          <a:xfrm>
            <a:off x="6986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1c1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99"/>
          <p:cNvSpPr/>
          <p:nvPr/>
        </p:nvSpPr>
        <p:spPr>
          <a:xfrm>
            <a:off x="6951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0c0d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00"/>
          <p:cNvSpPr/>
          <p:nvPr/>
        </p:nvSpPr>
        <p:spPr>
          <a:xfrm>
            <a:off x="6917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fbf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101"/>
          <p:cNvSpPr/>
          <p:nvPr/>
        </p:nvSpPr>
        <p:spPr>
          <a:xfrm>
            <a:off x="6883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ebe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102"/>
          <p:cNvSpPr/>
          <p:nvPr/>
        </p:nvSpPr>
        <p:spPr>
          <a:xfrm>
            <a:off x="6849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db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103"/>
          <p:cNvSpPr/>
          <p:nvPr/>
        </p:nvSpPr>
        <p:spPr>
          <a:xfrm>
            <a:off x="6814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cbc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04"/>
          <p:cNvSpPr/>
          <p:nvPr/>
        </p:nvSpPr>
        <p:spPr>
          <a:xfrm>
            <a:off x="6780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bbb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05"/>
          <p:cNvSpPr/>
          <p:nvPr/>
        </p:nvSpPr>
        <p:spPr>
          <a:xfrm>
            <a:off x="6746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aba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06"/>
          <p:cNvSpPr/>
          <p:nvPr/>
        </p:nvSpPr>
        <p:spPr>
          <a:xfrm>
            <a:off x="6711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9b9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07"/>
          <p:cNvSpPr/>
          <p:nvPr/>
        </p:nvSpPr>
        <p:spPr>
          <a:xfrm>
            <a:off x="6677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8b8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08"/>
          <p:cNvSpPr/>
          <p:nvPr/>
        </p:nvSpPr>
        <p:spPr>
          <a:xfrm>
            <a:off x="6643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7b7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09"/>
          <p:cNvSpPr/>
          <p:nvPr/>
        </p:nvSpPr>
        <p:spPr>
          <a:xfrm>
            <a:off x="6609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6b6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0"/>
          <p:cNvSpPr/>
          <p:nvPr/>
        </p:nvSpPr>
        <p:spPr>
          <a:xfrm>
            <a:off x="6574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5b5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11"/>
          <p:cNvSpPr/>
          <p:nvPr/>
        </p:nvSpPr>
        <p:spPr>
          <a:xfrm>
            <a:off x="65419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b4b4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12"/>
          <p:cNvSpPr/>
          <p:nvPr/>
        </p:nvSpPr>
        <p:spPr>
          <a:xfrm>
            <a:off x="65073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3b3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13"/>
          <p:cNvSpPr/>
          <p:nvPr/>
        </p:nvSpPr>
        <p:spPr>
          <a:xfrm>
            <a:off x="6472080" y="133200"/>
            <a:ext cx="34920" cy="276120"/>
          </a:xfrm>
          <a:custGeom>
            <a:avLst/>
            <a:gdLst/>
            <a:ahLst/>
            <a:rect l="l" t="t" r="r" b="b"/>
            <a:pathLst>
              <a:path w="35559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b2b2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14"/>
          <p:cNvSpPr/>
          <p:nvPr/>
        </p:nvSpPr>
        <p:spPr>
          <a:xfrm>
            <a:off x="6437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1b1d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15"/>
          <p:cNvSpPr/>
          <p:nvPr/>
        </p:nvSpPr>
        <p:spPr>
          <a:xfrm>
            <a:off x="64047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b0b0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16"/>
          <p:cNvSpPr/>
          <p:nvPr/>
        </p:nvSpPr>
        <p:spPr>
          <a:xfrm>
            <a:off x="6370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faf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17"/>
          <p:cNvSpPr/>
          <p:nvPr/>
        </p:nvSpPr>
        <p:spPr>
          <a:xfrm>
            <a:off x="6336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ea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18"/>
          <p:cNvSpPr/>
          <p:nvPr/>
        </p:nvSpPr>
        <p:spPr>
          <a:xfrm>
            <a:off x="6301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dad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19"/>
          <p:cNvSpPr/>
          <p:nvPr/>
        </p:nvSpPr>
        <p:spPr>
          <a:xfrm>
            <a:off x="6267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cac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20"/>
          <p:cNvSpPr/>
          <p:nvPr/>
        </p:nvSpPr>
        <p:spPr>
          <a:xfrm>
            <a:off x="6233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ba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21"/>
          <p:cNvSpPr/>
          <p:nvPr/>
        </p:nvSpPr>
        <p:spPr>
          <a:xfrm>
            <a:off x="6198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aa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22"/>
          <p:cNvSpPr/>
          <p:nvPr/>
        </p:nvSpPr>
        <p:spPr>
          <a:xfrm>
            <a:off x="6164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9a9d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23"/>
          <p:cNvSpPr/>
          <p:nvPr/>
        </p:nvSpPr>
        <p:spPr>
          <a:xfrm>
            <a:off x="6130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8a8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4"/>
          <p:cNvSpPr/>
          <p:nvPr/>
        </p:nvSpPr>
        <p:spPr>
          <a:xfrm>
            <a:off x="6095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7a7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25"/>
          <p:cNvSpPr/>
          <p:nvPr/>
        </p:nvSpPr>
        <p:spPr>
          <a:xfrm>
            <a:off x="6061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6a6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26"/>
          <p:cNvSpPr/>
          <p:nvPr/>
        </p:nvSpPr>
        <p:spPr>
          <a:xfrm>
            <a:off x="6027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5a5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27"/>
          <p:cNvSpPr/>
          <p:nvPr/>
        </p:nvSpPr>
        <p:spPr>
          <a:xfrm>
            <a:off x="5993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4a4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28"/>
          <p:cNvSpPr/>
          <p:nvPr/>
        </p:nvSpPr>
        <p:spPr>
          <a:xfrm>
            <a:off x="5958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3a3d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29"/>
          <p:cNvSpPr/>
          <p:nvPr/>
        </p:nvSpPr>
        <p:spPr>
          <a:xfrm>
            <a:off x="5924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2a2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30"/>
          <p:cNvSpPr/>
          <p:nvPr/>
        </p:nvSpPr>
        <p:spPr>
          <a:xfrm>
            <a:off x="5890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1a1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31"/>
          <p:cNvSpPr/>
          <p:nvPr/>
        </p:nvSpPr>
        <p:spPr>
          <a:xfrm>
            <a:off x="5856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0a0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32"/>
          <p:cNvSpPr/>
          <p:nvPr/>
        </p:nvSpPr>
        <p:spPr>
          <a:xfrm>
            <a:off x="5821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f9f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33"/>
          <p:cNvSpPr/>
          <p:nvPr/>
        </p:nvSpPr>
        <p:spPr>
          <a:xfrm>
            <a:off x="5787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e9e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34"/>
          <p:cNvSpPr/>
          <p:nvPr/>
        </p:nvSpPr>
        <p:spPr>
          <a:xfrm>
            <a:off x="5753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d9d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35"/>
          <p:cNvSpPr/>
          <p:nvPr/>
        </p:nvSpPr>
        <p:spPr>
          <a:xfrm>
            <a:off x="5718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c9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36"/>
          <p:cNvSpPr/>
          <p:nvPr/>
        </p:nvSpPr>
        <p:spPr>
          <a:xfrm>
            <a:off x="5684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b9b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37"/>
          <p:cNvSpPr/>
          <p:nvPr/>
        </p:nvSpPr>
        <p:spPr>
          <a:xfrm>
            <a:off x="5650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a9a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38"/>
          <p:cNvSpPr/>
          <p:nvPr/>
        </p:nvSpPr>
        <p:spPr>
          <a:xfrm>
            <a:off x="5616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39"/>
          <p:cNvSpPr/>
          <p:nvPr/>
        </p:nvSpPr>
        <p:spPr>
          <a:xfrm>
            <a:off x="5581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898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40"/>
          <p:cNvSpPr/>
          <p:nvPr/>
        </p:nvSpPr>
        <p:spPr>
          <a:xfrm>
            <a:off x="5547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797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141"/>
          <p:cNvSpPr/>
          <p:nvPr/>
        </p:nvSpPr>
        <p:spPr>
          <a:xfrm>
            <a:off x="551448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9696c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142"/>
          <p:cNvSpPr/>
          <p:nvPr/>
        </p:nvSpPr>
        <p:spPr>
          <a:xfrm>
            <a:off x="5479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595c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143"/>
          <p:cNvSpPr/>
          <p:nvPr/>
        </p:nvSpPr>
        <p:spPr>
          <a:xfrm>
            <a:off x="5445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494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144"/>
          <p:cNvSpPr/>
          <p:nvPr/>
        </p:nvSpPr>
        <p:spPr>
          <a:xfrm>
            <a:off x="541008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9393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145"/>
          <p:cNvSpPr/>
          <p:nvPr/>
        </p:nvSpPr>
        <p:spPr>
          <a:xfrm>
            <a:off x="53773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9292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146"/>
          <p:cNvSpPr/>
          <p:nvPr/>
        </p:nvSpPr>
        <p:spPr>
          <a:xfrm>
            <a:off x="5342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191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147"/>
          <p:cNvSpPr/>
          <p:nvPr/>
        </p:nvSpPr>
        <p:spPr>
          <a:xfrm>
            <a:off x="5308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090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148"/>
          <p:cNvSpPr/>
          <p:nvPr/>
        </p:nvSpPr>
        <p:spPr>
          <a:xfrm>
            <a:off x="5274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f8f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149"/>
          <p:cNvSpPr/>
          <p:nvPr/>
        </p:nvSpPr>
        <p:spPr>
          <a:xfrm>
            <a:off x="5240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e8e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50"/>
          <p:cNvSpPr/>
          <p:nvPr/>
        </p:nvSpPr>
        <p:spPr>
          <a:xfrm>
            <a:off x="5205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d8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151"/>
          <p:cNvSpPr/>
          <p:nvPr/>
        </p:nvSpPr>
        <p:spPr>
          <a:xfrm>
            <a:off x="5171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c8c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52"/>
          <p:cNvSpPr/>
          <p:nvPr/>
        </p:nvSpPr>
        <p:spPr>
          <a:xfrm>
            <a:off x="5137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b8b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153"/>
          <p:cNvSpPr/>
          <p:nvPr/>
        </p:nvSpPr>
        <p:spPr>
          <a:xfrm>
            <a:off x="5103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a8a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154"/>
          <p:cNvSpPr/>
          <p:nvPr/>
        </p:nvSpPr>
        <p:spPr>
          <a:xfrm>
            <a:off x="5068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98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155"/>
          <p:cNvSpPr/>
          <p:nvPr/>
        </p:nvSpPr>
        <p:spPr>
          <a:xfrm>
            <a:off x="5034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888c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156"/>
          <p:cNvSpPr/>
          <p:nvPr/>
        </p:nvSpPr>
        <p:spPr>
          <a:xfrm>
            <a:off x="5000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787c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157"/>
          <p:cNvSpPr/>
          <p:nvPr/>
        </p:nvSpPr>
        <p:spPr>
          <a:xfrm>
            <a:off x="4965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686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158"/>
          <p:cNvSpPr/>
          <p:nvPr/>
        </p:nvSpPr>
        <p:spPr>
          <a:xfrm>
            <a:off x="4931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585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159"/>
          <p:cNvSpPr/>
          <p:nvPr/>
        </p:nvSpPr>
        <p:spPr>
          <a:xfrm>
            <a:off x="4897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484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60"/>
          <p:cNvSpPr/>
          <p:nvPr/>
        </p:nvSpPr>
        <p:spPr>
          <a:xfrm>
            <a:off x="4862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383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61"/>
          <p:cNvSpPr/>
          <p:nvPr/>
        </p:nvSpPr>
        <p:spPr>
          <a:xfrm>
            <a:off x="4828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282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62"/>
          <p:cNvSpPr/>
          <p:nvPr/>
        </p:nvSpPr>
        <p:spPr>
          <a:xfrm>
            <a:off x="4794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181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63"/>
          <p:cNvSpPr/>
          <p:nvPr/>
        </p:nvSpPr>
        <p:spPr>
          <a:xfrm>
            <a:off x="476136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080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64"/>
          <p:cNvSpPr/>
          <p:nvPr/>
        </p:nvSpPr>
        <p:spPr>
          <a:xfrm>
            <a:off x="4726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f7f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65"/>
          <p:cNvSpPr/>
          <p:nvPr/>
        </p:nvSpPr>
        <p:spPr>
          <a:xfrm>
            <a:off x="4692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e7e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166"/>
          <p:cNvSpPr/>
          <p:nvPr/>
        </p:nvSpPr>
        <p:spPr>
          <a:xfrm>
            <a:off x="4658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d7d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67"/>
          <p:cNvSpPr/>
          <p:nvPr/>
        </p:nvSpPr>
        <p:spPr>
          <a:xfrm>
            <a:off x="4624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c7cb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68"/>
          <p:cNvSpPr/>
          <p:nvPr/>
        </p:nvSpPr>
        <p:spPr>
          <a:xfrm>
            <a:off x="4589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b7bb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169"/>
          <p:cNvSpPr/>
          <p:nvPr/>
        </p:nvSpPr>
        <p:spPr>
          <a:xfrm>
            <a:off x="4555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a7ab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170"/>
          <p:cNvSpPr/>
          <p:nvPr/>
        </p:nvSpPr>
        <p:spPr>
          <a:xfrm>
            <a:off x="4521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979b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171"/>
          <p:cNvSpPr/>
          <p:nvPr/>
        </p:nvSpPr>
        <p:spPr>
          <a:xfrm>
            <a:off x="4487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878b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172"/>
          <p:cNvSpPr/>
          <p:nvPr/>
        </p:nvSpPr>
        <p:spPr>
          <a:xfrm>
            <a:off x="4452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777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73"/>
          <p:cNvSpPr/>
          <p:nvPr/>
        </p:nvSpPr>
        <p:spPr>
          <a:xfrm>
            <a:off x="4418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676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174"/>
          <p:cNvSpPr/>
          <p:nvPr/>
        </p:nvSpPr>
        <p:spPr>
          <a:xfrm>
            <a:off x="4384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575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175"/>
          <p:cNvSpPr/>
          <p:nvPr/>
        </p:nvSpPr>
        <p:spPr>
          <a:xfrm>
            <a:off x="4349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474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176"/>
          <p:cNvSpPr/>
          <p:nvPr/>
        </p:nvSpPr>
        <p:spPr>
          <a:xfrm>
            <a:off x="4315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373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77"/>
          <p:cNvSpPr/>
          <p:nvPr/>
        </p:nvSpPr>
        <p:spPr>
          <a:xfrm>
            <a:off x="4281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272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78"/>
          <p:cNvSpPr/>
          <p:nvPr/>
        </p:nvSpPr>
        <p:spPr>
          <a:xfrm>
            <a:off x="4246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171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79"/>
          <p:cNvSpPr/>
          <p:nvPr/>
        </p:nvSpPr>
        <p:spPr>
          <a:xfrm>
            <a:off x="4212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070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180"/>
          <p:cNvSpPr/>
          <p:nvPr/>
        </p:nvSpPr>
        <p:spPr>
          <a:xfrm>
            <a:off x="4178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f6f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81"/>
          <p:cNvSpPr/>
          <p:nvPr/>
        </p:nvSpPr>
        <p:spPr>
          <a:xfrm>
            <a:off x="4143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e6e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82"/>
          <p:cNvSpPr/>
          <p:nvPr/>
        </p:nvSpPr>
        <p:spPr>
          <a:xfrm>
            <a:off x="4109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d6d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83"/>
          <p:cNvSpPr/>
          <p:nvPr/>
        </p:nvSpPr>
        <p:spPr>
          <a:xfrm>
            <a:off x="4075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c6c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84"/>
          <p:cNvSpPr/>
          <p:nvPr/>
        </p:nvSpPr>
        <p:spPr>
          <a:xfrm>
            <a:off x="4041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b6b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185"/>
          <p:cNvSpPr/>
          <p:nvPr/>
        </p:nvSpPr>
        <p:spPr>
          <a:xfrm>
            <a:off x="4006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a6a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186"/>
          <p:cNvSpPr/>
          <p:nvPr/>
        </p:nvSpPr>
        <p:spPr>
          <a:xfrm>
            <a:off x="3972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969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187"/>
          <p:cNvSpPr/>
          <p:nvPr/>
        </p:nvSpPr>
        <p:spPr>
          <a:xfrm>
            <a:off x="3938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868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188"/>
          <p:cNvSpPr/>
          <p:nvPr/>
        </p:nvSpPr>
        <p:spPr>
          <a:xfrm>
            <a:off x="3903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767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189"/>
          <p:cNvSpPr/>
          <p:nvPr/>
        </p:nvSpPr>
        <p:spPr>
          <a:xfrm>
            <a:off x="387108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6666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190"/>
          <p:cNvSpPr/>
          <p:nvPr/>
        </p:nvSpPr>
        <p:spPr>
          <a:xfrm>
            <a:off x="383544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6666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191"/>
          <p:cNvSpPr/>
          <p:nvPr/>
        </p:nvSpPr>
        <p:spPr>
          <a:xfrm>
            <a:off x="3801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464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92"/>
          <p:cNvSpPr/>
          <p:nvPr/>
        </p:nvSpPr>
        <p:spPr>
          <a:xfrm>
            <a:off x="3766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363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193"/>
          <p:cNvSpPr/>
          <p:nvPr/>
        </p:nvSpPr>
        <p:spPr>
          <a:xfrm>
            <a:off x="3733920" y="133200"/>
            <a:ext cx="32400" cy="276120"/>
          </a:xfrm>
          <a:custGeom>
            <a:avLst/>
            <a:gdLst/>
            <a:ahLst/>
            <a:rect l="l" t="t" r="r" b="b"/>
            <a:pathLst>
              <a:path w="33020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6262a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194"/>
          <p:cNvSpPr/>
          <p:nvPr/>
        </p:nvSpPr>
        <p:spPr>
          <a:xfrm>
            <a:off x="3699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161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195"/>
          <p:cNvSpPr/>
          <p:nvPr/>
        </p:nvSpPr>
        <p:spPr>
          <a:xfrm>
            <a:off x="3665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060a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196"/>
          <p:cNvSpPr/>
          <p:nvPr/>
        </p:nvSpPr>
        <p:spPr>
          <a:xfrm>
            <a:off x="3630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f5fa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197"/>
          <p:cNvSpPr/>
          <p:nvPr/>
        </p:nvSpPr>
        <p:spPr>
          <a:xfrm>
            <a:off x="3596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e5ea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198"/>
          <p:cNvSpPr/>
          <p:nvPr/>
        </p:nvSpPr>
        <p:spPr>
          <a:xfrm>
            <a:off x="3562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d5d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99"/>
          <p:cNvSpPr/>
          <p:nvPr/>
        </p:nvSpPr>
        <p:spPr>
          <a:xfrm>
            <a:off x="3528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c5c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200"/>
          <p:cNvSpPr/>
          <p:nvPr/>
        </p:nvSpPr>
        <p:spPr>
          <a:xfrm>
            <a:off x="34938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b5b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201"/>
          <p:cNvSpPr/>
          <p:nvPr/>
        </p:nvSpPr>
        <p:spPr>
          <a:xfrm>
            <a:off x="3459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a5a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202"/>
          <p:cNvSpPr/>
          <p:nvPr/>
        </p:nvSpPr>
        <p:spPr>
          <a:xfrm>
            <a:off x="3425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959a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203"/>
          <p:cNvSpPr/>
          <p:nvPr/>
        </p:nvSpPr>
        <p:spPr>
          <a:xfrm>
            <a:off x="3390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858a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04"/>
          <p:cNvSpPr/>
          <p:nvPr/>
        </p:nvSpPr>
        <p:spPr>
          <a:xfrm>
            <a:off x="3356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757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205"/>
          <p:cNvSpPr/>
          <p:nvPr/>
        </p:nvSpPr>
        <p:spPr>
          <a:xfrm>
            <a:off x="3322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656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206"/>
          <p:cNvSpPr/>
          <p:nvPr/>
        </p:nvSpPr>
        <p:spPr>
          <a:xfrm>
            <a:off x="3287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555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207"/>
          <p:cNvSpPr/>
          <p:nvPr/>
        </p:nvSpPr>
        <p:spPr>
          <a:xfrm>
            <a:off x="3253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454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208"/>
          <p:cNvSpPr/>
          <p:nvPr/>
        </p:nvSpPr>
        <p:spPr>
          <a:xfrm>
            <a:off x="3219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353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209"/>
          <p:cNvSpPr/>
          <p:nvPr/>
        </p:nvSpPr>
        <p:spPr>
          <a:xfrm>
            <a:off x="3185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252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10"/>
          <p:cNvSpPr/>
          <p:nvPr/>
        </p:nvSpPr>
        <p:spPr>
          <a:xfrm>
            <a:off x="3150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151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211"/>
          <p:cNvSpPr/>
          <p:nvPr/>
        </p:nvSpPr>
        <p:spPr>
          <a:xfrm>
            <a:off x="3116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050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212"/>
          <p:cNvSpPr/>
          <p:nvPr/>
        </p:nvSpPr>
        <p:spPr>
          <a:xfrm>
            <a:off x="3082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f4f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213"/>
          <p:cNvSpPr/>
          <p:nvPr/>
        </p:nvSpPr>
        <p:spPr>
          <a:xfrm>
            <a:off x="3048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e4e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214"/>
          <p:cNvSpPr/>
          <p:nvPr/>
        </p:nvSpPr>
        <p:spPr>
          <a:xfrm>
            <a:off x="3013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d4d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215"/>
          <p:cNvSpPr/>
          <p:nvPr/>
        </p:nvSpPr>
        <p:spPr>
          <a:xfrm>
            <a:off x="2979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c4c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216"/>
          <p:cNvSpPr/>
          <p:nvPr/>
        </p:nvSpPr>
        <p:spPr>
          <a:xfrm>
            <a:off x="2945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b4b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217"/>
          <p:cNvSpPr/>
          <p:nvPr/>
        </p:nvSpPr>
        <p:spPr>
          <a:xfrm>
            <a:off x="2910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a4aa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218"/>
          <p:cNvSpPr/>
          <p:nvPr/>
        </p:nvSpPr>
        <p:spPr>
          <a:xfrm>
            <a:off x="2876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949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219"/>
          <p:cNvSpPr/>
          <p:nvPr/>
        </p:nvSpPr>
        <p:spPr>
          <a:xfrm>
            <a:off x="284364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4848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220"/>
          <p:cNvSpPr/>
          <p:nvPr/>
        </p:nvSpPr>
        <p:spPr>
          <a:xfrm>
            <a:off x="2809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74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221"/>
          <p:cNvSpPr/>
          <p:nvPr/>
        </p:nvSpPr>
        <p:spPr>
          <a:xfrm>
            <a:off x="277380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222"/>
          <p:cNvSpPr/>
          <p:nvPr/>
        </p:nvSpPr>
        <p:spPr>
          <a:xfrm>
            <a:off x="2739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545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223"/>
          <p:cNvSpPr/>
          <p:nvPr/>
        </p:nvSpPr>
        <p:spPr>
          <a:xfrm>
            <a:off x="270648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4444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224"/>
          <p:cNvSpPr/>
          <p:nvPr/>
        </p:nvSpPr>
        <p:spPr>
          <a:xfrm>
            <a:off x="2671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34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225"/>
          <p:cNvSpPr/>
          <p:nvPr/>
        </p:nvSpPr>
        <p:spPr>
          <a:xfrm>
            <a:off x="2637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242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226"/>
          <p:cNvSpPr/>
          <p:nvPr/>
        </p:nvSpPr>
        <p:spPr>
          <a:xfrm>
            <a:off x="2603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141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227"/>
          <p:cNvSpPr/>
          <p:nvPr/>
        </p:nvSpPr>
        <p:spPr>
          <a:xfrm>
            <a:off x="25693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040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228"/>
          <p:cNvSpPr/>
          <p:nvPr/>
        </p:nvSpPr>
        <p:spPr>
          <a:xfrm>
            <a:off x="25347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f3f9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229"/>
          <p:cNvSpPr/>
          <p:nvPr/>
        </p:nvSpPr>
        <p:spPr>
          <a:xfrm>
            <a:off x="25005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e3e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30"/>
          <p:cNvSpPr/>
          <p:nvPr/>
        </p:nvSpPr>
        <p:spPr>
          <a:xfrm>
            <a:off x="24663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d3d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31"/>
          <p:cNvSpPr/>
          <p:nvPr/>
        </p:nvSpPr>
        <p:spPr>
          <a:xfrm>
            <a:off x="24321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c3c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32"/>
          <p:cNvSpPr/>
          <p:nvPr/>
        </p:nvSpPr>
        <p:spPr>
          <a:xfrm>
            <a:off x="23976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b3b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33"/>
          <p:cNvSpPr/>
          <p:nvPr/>
        </p:nvSpPr>
        <p:spPr>
          <a:xfrm>
            <a:off x="23634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a3a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34"/>
          <p:cNvSpPr/>
          <p:nvPr/>
        </p:nvSpPr>
        <p:spPr>
          <a:xfrm>
            <a:off x="23292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939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35"/>
          <p:cNvSpPr/>
          <p:nvPr/>
        </p:nvSpPr>
        <p:spPr>
          <a:xfrm>
            <a:off x="229500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838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36"/>
          <p:cNvSpPr/>
          <p:nvPr/>
        </p:nvSpPr>
        <p:spPr>
          <a:xfrm>
            <a:off x="2260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737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37"/>
          <p:cNvSpPr/>
          <p:nvPr/>
        </p:nvSpPr>
        <p:spPr>
          <a:xfrm>
            <a:off x="22262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636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238"/>
          <p:cNvSpPr/>
          <p:nvPr/>
        </p:nvSpPr>
        <p:spPr>
          <a:xfrm>
            <a:off x="21920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5359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39"/>
          <p:cNvSpPr/>
          <p:nvPr/>
        </p:nvSpPr>
        <p:spPr>
          <a:xfrm>
            <a:off x="21578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4349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240"/>
          <p:cNvSpPr/>
          <p:nvPr/>
        </p:nvSpPr>
        <p:spPr>
          <a:xfrm>
            <a:off x="2123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3339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241"/>
          <p:cNvSpPr/>
          <p:nvPr/>
        </p:nvSpPr>
        <p:spPr>
          <a:xfrm>
            <a:off x="20890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333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242"/>
          <p:cNvSpPr/>
          <p:nvPr/>
        </p:nvSpPr>
        <p:spPr>
          <a:xfrm>
            <a:off x="20548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131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243"/>
          <p:cNvSpPr/>
          <p:nvPr/>
        </p:nvSpPr>
        <p:spPr>
          <a:xfrm>
            <a:off x="20206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030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244"/>
          <p:cNvSpPr/>
          <p:nvPr/>
        </p:nvSpPr>
        <p:spPr>
          <a:xfrm>
            <a:off x="19861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f2f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245"/>
          <p:cNvSpPr/>
          <p:nvPr/>
        </p:nvSpPr>
        <p:spPr>
          <a:xfrm>
            <a:off x="19519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e2e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246"/>
          <p:cNvSpPr/>
          <p:nvPr/>
        </p:nvSpPr>
        <p:spPr>
          <a:xfrm>
            <a:off x="19177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d2d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247"/>
          <p:cNvSpPr/>
          <p:nvPr/>
        </p:nvSpPr>
        <p:spPr>
          <a:xfrm>
            <a:off x="188352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c2c9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248"/>
          <p:cNvSpPr/>
          <p:nvPr/>
        </p:nvSpPr>
        <p:spPr>
          <a:xfrm>
            <a:off x="184896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b2b9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249"/>
          <p:cNvSpPr/>
          <p:nvPr/>
        </p:nvSpPr>
        <p:spPr>
          <a:xfrm>
            <a:off x="181620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2a2a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250"/>
          <p:cNvSpPr/>
          <p:nvPr/>
        </p:nvSpPr>
        <p:spPr>
          <a:xfrm>
            <a:off x="17816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929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251"/>
          <p:cNvSpPr/>
          <p:nvPr/>
        </p:nvSpPr>
        <p:spPr>
          <a:xfrm>
            <a:off x="174744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828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52"/>
          <p:cNvSpPr/>
          <p:nvPr/>
        </p:nvSpPr>
        <p:spPr>
          <a:xfrm>
            <a:off x="1711800" y="133200"/>
            <a:ext cx="34920" cy="276120"/>
          </a:xfrm>
          <a:custGeom>
            <a:avLst/>
            <a:gdLst/>
            <a:ahLst/>
            <a:rect l="l" t="t" r="r" b="b"/>
            <a:pathLst>
              <a:path w="35560" h="276859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253"/>
          <p:cNvSpPr/>
          <p:nvPr/>
        </p:nvSpPr>
        <p:spPr>
          <a:xfrm>
            <a:off x="167904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26269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254"/>
          <p:cNvSpPr/>
          <p:nvPr/>
        </p:nvSpPr>
        <p:spPr>
          <a:xfrm>
            <a:off x="16444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5259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255"/>
          <p:cNvSpPr/>
          <p:nvPr/>
        </p:nvSpPr>
        <p:spPr>
          <a:xfrm>
            <a:off x="1610280" y="133200"/>
            <a:ext cx="33480" cy="276120"/>
          </a:xfrm>
          <a:custGeom>
            <a:avLst/>
            <a:gdLst/>
            <a:ahLst/>
            <a:rect l="l" t="t" r="r" b="b"/>
            <a:pathLst>
              <a:path w="34289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4248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256"/>
          <p:cNvSpPr/>
          <p:nvPr/>
        </p:nvSpPr>
        <p:spPr>
          <a:xfrm>
            <a:off x="1576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3238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257"/>
          <p:cNvSpPr/>
          <p:nvPr/>
        </p:nvSpPr>
        <p:spPr>
          <a:xfrm>
            <a:off x="1541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222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258"/>
          <p:cNvSpPr/>
          <p:nvPr/>
        </p:nvSpPr>
        <p:spPr>
          <a:xfrm>
            <a:off x="15073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121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259"/>
          <p:cNvSpPr/>
          <p:nvPr/>
        </p:nvSpPr>
        <p:spPr>
          <a:xfrm>
            <a:off x="14731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020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260"/>
          <p:cNvSpPr/>
          <p:nvPr/>
        </p:nvSpPr>
        <p:spPr>
          <a:xfrm>
            <a:off x="14389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f1f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261"/>
          <p:cNvSpPr/>
          <p:nvPr/>
        </p:nvSpPr>
        <p:spPr>
          <a:xfrm>
            <a:off x="14047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e1e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262"/>
          <p:cNvSpPr/>
          <p:nvPr/>
        </p:nvSpPr>
        <p:spPr>
          <a:xfrm>
            <a:off x="13701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d1d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263"/>
          <p:cNvSpPr/>
          <p:nvPr/>
        </p:nvSpPr>
        <p:spPr>
          <a:xfrm>
            <a:off x="13359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c1c8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264"/>
          <p:cNvSpPr/>
          <p:nvPr/>
        </p:nvSpPr>
        <p:spPr>
          <a:xfrm>
            <a:off x="13017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b1b8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265"/>
          <p:cNvSpPr/>
          <p:nvPr/>
        </p:nvSpPr>
        <p:spPr>
          <a:xfrm>
            <a:off x="126756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a1a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266"/>
          <p:cNvSpPr/>
          <p:nvPr/>
        </p:nvSpPr>
        <p:spPr>
          <a:xfrm>
            <a:off x="1233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9198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67"/>
          <p:cNvSpPr/>
          <p:nvPr/>
        </p:nvSpPr>
        <p:spPr>
          <a:xfrm>
            <a:off x="1198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818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268"/>
          <p:cNvSpPr/>
          <p:nvPr/>
        </p:nvSpPr>
        <p:spPr>
          <a:xfrm>
            <a:off x="1164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7178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69"/>
          <p:cNvSpPr/>
          <p:nvPr/>
        </p:nvSpPr>
        <p:spPr>
          <a:xfrm>
            <a:off x="1130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616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270"/>
          <p:cNvSpPr/>
          <p:nvPr/>
        </p:nvSpPr>
        <p:spPr>
          <a:xfrm>
            <a:off x="1095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515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271"/>
          <p:cNvSpPr/>
          <p:nvPr/>
        </p:nvSpPr>
        <p:spPr>
          <a:xfrm>
            <a:off x="1061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414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72"/>
          <p:cNvSpPr/>
          <p:nvPr/>
        </p:nvSpPr>
        <p:spPr>
          <a:xfrm>
            <a:off x="1027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313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273"/>
          <p:cNvSpPr/>
          <p:nvPr/>
        </p:nvSpPr>
        <p:spPr>
          <a:xfrm>
            <a:off x="9932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212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274"/>
          <p:cNvSpPr/>
          <p:nvPr/>
        </p:nvSpPr>
        <p:spPr>
          <a:xfrm>
            <a:off x="958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111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275"/>
          <p:cNvSpPr/>
          <p:nvPr/>
        </p:nvSpPr>
        <p:spPr>
          <a:xfrm>
            <a:off x="924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010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276"/>
          <p:cNvSpPr/>
          <p:nvPr/>
        </p:nvSpPr>
        <p:spPr>
          <a:xfrm>
            <a:off x="8902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f0f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277"/>
          <p:cNvSpPr/>
          <p:nvPr/>
        </p:nvSpPr>
        <p:spPr>
          <a:xfrm>
            <a:off x="8560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e0e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278"/>
          <p:cNvSpPr/>
          <p:nvPr/>
        </p:nvSpPr>
        <p:spPr>
          <a:xfrm>
            <a:off x="82152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d0d8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279"/>
          <p:cNvSpPr/>
          <p:nvPr/>
        </p:nvSpPr>
        <p:spPr>
          <a:xfrm>
            <a:off x="788760" y="133200"/>
            <a:ext cx="32400" cy="276120"/>
          </a:xfrm>
          <a:custGeom>
            <a:avLst/>
            <a:gdLst/>
            <a:ahLst/>
            <a:rect l="l" t="t" r="r" b="b"/>
            <a:pathLst>
              <a:path w="33019" h="276859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0c0c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280"/>
          <p:cNvSpPr/>
          <p:nvPr/>
        </p:nvSpPr>
        <p:spPr>
          <a:xfrm>
            <a:off x="7542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b0b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281"/>
          <p:cNvSpPr/>
          <p:nvPr/>
        </p:nvSpPr>
        <p:spPr>
          <a:xfrm>
            <a:off x="7200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a0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282"/>
          <p:cNvSpPr/>
          <p:nvPr/>
        </p:nvSpPr>
        <p:spPr>
          <a:xfrm>
            <a:off x="6858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909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283"/>
          <p:cNvSpPr/>
          <p:nvPr/>
        </p:nvSpPr>
        <p:spPr>
          <a:xfrm>
            <a:off x="6516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808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284"/>
          <p:cNvSpPr/>
          <p:nvPr/>
        </p:nvSpPr>
        <p:spPr>
          <a:xfrm>
            <a:off x="61740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707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285"/>
          <p:cNvSpPr/>
          <p:nvPr/>
        </p:nvSpPr>
        <p:spPr>
          <a:xfrm>
            <a:off x="5828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606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286"/>
          <p:cNvSpPr/>
          <p:nvPr/>
        </p:nvSpPr>
        <p:spPr>
          <a:xfrm>
            <a:off x="5486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505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287"/>
          <p:cNvSpPr/>
          <p:nvPr/>
        </p:nvSpPr>
        <p:spPr>
          <a:xfrm>
            <a:off x="51444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404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288"/>
          <p:cNvSpPr/>
          <p:nvPr/>
        </p:nvSpPr>
        <p:spPr>
          <a:xfrm>
            <a:off x="4798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303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289"/>
          <p:cNvSpPr/>
          <p:nvPr/>
        </p:nvSpPr>
        <p:spPr>
          <a:xfrm>
            <a:off x="4456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202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290"/>
          <p:cNvSpPr/>
          <p:nvPr/>
        </p:nvSpPr>
        <p:spPr>
          <a:xfrm>
            <a:off x="411480" y="133200"/>
            <a:ext cx="33480" cy="276120"/>
          </a:xfrm>
          <a:custGeom>
            <a:avLst/>
            <a:gdLst/>
            <a:ahLst/>
            <a:rect l="l" t="t" r="r" b="b"/>
            <a:pathLst>
              <a:path w="34290" h="276859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101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291"/>
          <p:cNvSpPr/>
          <p:nvPr/>
        </p:nvSpPr>
        <p:spPr>
          <a:xfrm>
            <a:off x="408960" y="0"/>
            <a:ext cx="277560" cy="275400"/>
          </a:xfrm>
          <a:custGeom>
            <a:avLst/>
            <a:gdLst/>
            <a:ahLst/>
            <a:rect l="l" t="t" r="r" b="b"/>
            <a:pathLst>
              <a:path w="278130" h="276225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0" y="134620"/>
                </a:lnTo>
                <a:lnTo>
                  <a:pt x="0" y="275602"/>
                </a:lnTo>
                <a:lnTo>
                  <a:pt x="68580" y="275602"/>
                </a:lnTo>
                <a:lnTo>
                  <a:pt x="138430" y="275602"/>
                </a:lnTo>
                <a:lnTo>
                  <a:pt x="138430" y="138430"/>
                </a:lnTo>
                <a:lnTo>
                  <a:pt x="208280" y="138430"/>
                </a:lnTo>
                <a:lnTo>
                  <a:pt x="278130" y="13843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292"/>
          <p:cNvSpPr/>
          <p:nvPr/>
        </p:nvSpPr>
        <p:spPr>
          <a:xfrm>
            <a:off x="547200" y="134640"/>
            <a:ext cx="138960" cy="140400"/>
          </a:xfrm>
          <a:custGeom>
            <a:avLst/>
            <a:gdLst/>
            <a:ah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69850" y="140970"/>
                </a:lnTo>
                <a:lnTo>
                  <a:pt x="139700" y="140970"/>
                </a:lnTo>
                <a:lnTo>
                  <a:pt x="13970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293"/>
          <p:cNvSpPr/>
          <p:nvPr/>
        </p:nvSpPr>
        <p:spPr>
          <a:xfrm>
            <a:off x="274320" y="274320"/>
            <a:ext cx="135000" cy="137880"/>
          </a:xfrm>
          <a:custGeom>
            <a:avLst/>
            <a:gdLst/>
            <a:ahLst/>
            <a:rect l="l" t="t" r="r" b="b"/>
            <a:pathLst>
              <a:path w="135890" h="138429">
                <a:moveTo>
                  <a:pt x="135889" y="0"/>
                </a:moveTo>
                <a:lnTo>
                  <a:pt x="0" y="0"/>
                </a:lnTo>
                <a:lnTo>
                  <a:pt x="0" y="138429"/>
                </a:lnTo>
                <a:lnTo>
                  <a:pt x="68579" y="138429"/>
                </a:lnTo>
                <a:lnTo>
                  <a:pt x="135889" y="138429"/>
                </a:lnTo>
                <a:lnTo>
                  <a:pt x="135889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294"/>
          <p:cNvSpPr/>
          <p:nvPr/>
        </p:nvSpPr>
        <p:spPr>
          <a:xfrm>
            <a:off x="132120" y="135720"/>
            <a:ext cx="140400" cy="137880"/>
          </a:xfrm>
          <a:custGeom>
            <a:avLst/>
            <a:gdLst/>
            <a:ah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69850" y="138429"/>
                </a:lnTo>
                <a:lnTo>
                  <a:pt x="140970" y="1384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295"/>
          <p:cNvSpPr/>
          <p:nvPr/>
        </p:nvSpPr>
        <p:spPr>
          <a:xfrm>
            <a:off x="274320" y="271800"/>
            <a:ext cx="272160" cy="273600"/>
          </a:xfrm>
          <a:custGeom>
            <a:avLst/>
            <a:gdLst/>
            <a:ah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6858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03200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PlaceHolder 29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62" name="PlaceHolder 29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qpid.apache.org/" TargetMode="External"/><Relationship Id="rId2" Type="http://schemas.openxmlformats.org/officeDocument/2006/relationships/hyperlink" Target="http://qpid.apache.org/" TargetMode="External"/><Relationship Id="rId3" Type="http://schemas.openxmlformats.org/officeDocument/2006/relationships/hyperlink" Target="http://www.rabbitmq.com/" TargetMode="External"/><Relationship Id="rId4" Type="http://schemas.openxmlformats.org/officeDocument/2006/relationships/hyperlink" Target="http://www.redhat.com/mrg/" TargetMode="External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roup 1"/>
          <p:cNvGrpSpPr/>
          <p:nvPr/>
        </p:nvGrpSpPr>
        <p:grpSpPr>
          <a:xfrm>
            <a:off x="-1440" y="-1440"/>
            <a:ext cx="9144720" cy="6859800"/>
            <a:chOff x="-1440" y="-1440"/>
            <a:chExt cx="9144720" cy="6859800"/>
          </a:xfrm>
        </p:grpSpPr>
        <p:sp>
          <p:nvSpPr>
            <p:cNvPr id="1000" name="CustomShape 2"/>
            <p:cNvSpPr/>
            <p:nvPr/>
          </p:nvSpPr>
          <p:spPr>
            <a:xfrm>
              <a:off x="32310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3"/>
            <p:cNvSpPr/>
            <p:nvPr/>
          </p:nvSpPr>
          <p:spPr>
            <a:xfrm>
              <a:off x="31622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4"/>
            <p:cNvSpPr/>
            <p:nvPr/>
          </p:nvSpPr>
          <p:spPr>
            <a:xfrm>
              <a:off x="30938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5"/>
            <p:cNvSpPr/>
            <p:nvPr/>
          </p:nvSpPr>
          <p:spPr>
            <a:xfrm>
              <a:off x="30250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9f9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6"/>
            <p:cNvSpPr/>
            <p:nvPr/>
          </p:nvSpPr>
          <p:spPr>
            <a:xfrm>
              <a:off x="29566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7"/>
            <p:cNvSpPr/>
            <p:nvPr/>
          </p:nvSpPr>
          <p:spPr>
            <a:xfrm>
              <a:off x="288684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7f7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8"/>
            <p:cNvSpPr/>
            <p:nvPr/>
          </p:nvSpPr>
          <p:spPr>
            <a:xfrm>
              <a:off x="28180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6f6f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9"/>
            <p:cNvSpPr/>
            <p:nvPr/>
          </p:nvSpPr>
          <p:spPr>
            <a:xfrm>
              <a:off x="27496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5f5f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0"/>
            <p:cNvSpPr/>
            <p:nvPr/>
          </p:nvSpPr>
          <p:spPr>
            <a:xfrm>
              <a:off x="26809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1"/>
            <p:cNvSpPr/>
            <p:nvPr/>
          </p:nvSpPr>
          <p:spPr>
            <a:xfrm>
              <a:off x="26125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3f3f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12"/>
            <p:cNvSpPr/>
            <p:nvPr/>
          </p:nvSpPr>
          <p:spPr>
            <a:xfrm>
              <a:off x="254268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3"/>
            <p:cNvSpPr/>
            <p:nvPr/>
          </p:nvSpPr>
          <p:spPr>
            <a:xfrm>
              <a:off x="24739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4"/>
            <p:cNvSpPr/>
            <p:nvPr/>
          </p:nvSpPr>
          <p:spPr>
            <a:xfrm>
              <a:off x="24055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0f0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5"/>
            <p:cNvSpPr/>
            <p:nvPr/>
          </p:nvSpPr>
          <p:spPr>
            <a:xfrm>
              <a:off x="233676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fef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6"/>
            <p:cNvSpPr/>
            <p:nvPr/>
          </p:nvSpPr>
          <p:spPr>
            <a:xfrm>
              <a:off x="226836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eeef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7"/>
            <p:cNvSpPr/>
            <p:nvPr/>
          </p:nvSpPr>
          <p:spPr>
            <a:xfrm>
              <a:off x="21996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dedf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8"/>
            <p:cNvSpPr/>
            <p:nvPr/>
          </p:nvSpPr>
          <p:spPr>
            <a:xfrm>
              <a:off x="21312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f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9"/>
            <p:cNvSpPr/>
            <p:nvPr/>
          </p:nvSpPr>
          <p:spPr>
            <a:xfrm>
              <a:off x="206136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ebebf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0"/>
            <p:cNvSpPr/>
            <p:nvPr/>
          </p:nvSpPr>
          <p:spPr>
            <a:xfrm>
              <a:off x="19926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aea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1"/>
            <p:cNvSpPr/>
            <p:nvPr/>
          </p:nvSpPr>
          <p:spPr>
            <a:xfrm>
              <a:off x="19242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9e9f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2"/>
            <p:cNvSpPr/>
            <p:nvPr/>
          </p:nvSpPr>
          <p:spPr>
            <a:xfrm>
              <a:off x="18554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8e8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3"/>
            <p:cNvSpPr/>
            <p:nvPr/>
          </p:nvSpPr>
          <p:spPr>
            <a:xfrm>
              <a:off x="17870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7e7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4"/>
            <p:cNvSpPr/>
            <p:nvPr/>
          </p:nvSpPr>
          <p:spPr>
            <a:xfrm>
              <a:off x="171720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e6e6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5"/>
            <p:cNvSpPr/>
            <p:nvPr/>
          </p:nvSpPr>
          <p:spPr>
            <a:xfrm>
              <a:off x="16484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6"/>
            <p:cNvSpPr/>
            <p:nvPr/>
          </p:nvSpPr>
          <p:spPr>
            <a:xfrm>
              <a:off x="15800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4e4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7"/>
            <p:cNvSpPr/>
            <p:nvPr/>
          </p:nvSpPr>
          <p:spPr>
            <a:xfrm>
              <a:off x="15112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8"/>
            <p:cNvSpPr/>
            <p:nvPr/>
          </p:nvSpPr>
          <p:spPr>
            <a:xfrm>
              <a:off x="14428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2e2f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9"/>
            <p:cNvSpPr/>
            <p:nvPr/>
          </p:nvSpPr>
          <p:spPr>
            <a:xfrm>
              <a:off x="13741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30"/>
            <p:cNvSpPr/>
            <p:nvPr/>
          </p:nvSpPr>
          <p:spPr>
            <a:xfrm>
              <a:off x="13057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e0e0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31"/>
            <p:cNvSpPr/>
            <p:nvPr/>
          </p:nvSpPr>
          <p:spPr>
            <a:xfrm>
              <a:off x="123588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dfd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32"/>
            <p:cNvSpPr/>
            <p:nvPr/>
          </p:nvSpPr>
          <p:spPr>
            <a:xfrm>
              <a:off x="11671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33"/>
            <p:cNvSpPr/>
            <p:nvPr/>
          </p:nvSpPr>
          <p:spPr>
            <a:xfrm>
              <a:off x="10987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dddd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34"/>
            <p:cNvSpPr/>
            <p:nvPr/>
          </p:nvSpPr>
          <p:spPr>
            <a:xfrm>
              <a:off x="102996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dcdc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35"/>
            <p:cNvSpPr/>
            <p:nvPr/>
          </p:nvSpPr>
          <p:spPr>
            <a:xfrm>
              <a:off x="96156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36"/>
            <p:cNvSpPr/>
            <p:nvPr/>
          </p:nvSpPr>
          <p:spPr>
            <a:xfrm>
              <a:off x="8928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dada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37"/>
            <p:cNvSpPr/>
            <p:nvPr/>
          </p:nvSpPr>
          <p:spPr>
            <a:xfrm>
              <a:off x="82296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d9d9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38"/>
            <p:cNvSpPr/>
            <p:nvPr/>
          </p:nvSpPr>
          <p:spPr>
            <a:xfrm>
              <a:off x="7542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39"/>
            <p:cNvSpPr/>
            <p:nvPr/>
          </p:nvSpPr>
          <p:spPr>
            <a:xfrm>
              <a:off x="6858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40"/>
            <p:cNvSpPr/>
            <p:nvPr/>
          </p:nvSpPr>
          <p:spPr>
            <a:xfrm>
              <a:off x="61740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41"/>
            <p:cNvSpPr/>
            <p:nvPr/>
          </p:nvSpPr>
          <p:spPr>
            <a:xfrm>
              <a:off x="5486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e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42"/>
            <p:cNvSpPr/>
            <p:nvPr/>
          </p:nvSpPr>
          <p:spPr>
            <a:xfrm>
              <a:off x="4802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d4d4e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43"/>
            <p:cNvSpPr/>
            <p:nvPr/>
          </p:nvSpPr>
          <p:spPr>
            <a:xfrm>
              <a:off x="410040" y="-1440"/>
              <a:ext cx="69120" cy="6859800"/>
            </a:xfrm>
            <a:custGeom>
              <a:avLst/>
              <a:gdLst/>
              <a:ahLst/>
              <a:rect l="l" t="t" r="r" b="b"/>
              <a:pathLst>
                <a:path w="69850" h="6860540">
                  <a:moveTo>
                    <a:pt x="6985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9850" y="6860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d3d3e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44"/>
            <p:cNvSpPr/>
            <p:nvPr/>
          </p:nvSpPr>
          <p:spPr>
            <a:xfrm>
              <a:off x="3416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e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45"/>
            <p:cNvSpPr/>
            <p:nvPr/>
          </p:nvSpPr>
          <p:spPr>
            <a:xfrm>
              <a:off x="2728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e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46"/>
            <p:cNvSpPr/>
            <p:nvPr/>
          </p:nvSpPr>
          <p:spPr>
            <a:xfrm>
              <a:off x="20448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79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79" y="6860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e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47"/>
            <p:cNvSpPr/>
            <p:nvPr/>
          </p:nvSpPr>
          <p:spPr>
            <a:xfrm>
              <a:off x="1357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79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fcf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48"/>
            <p:cNvSpPr/>
            <p:nvPr/>
          </p:nvSpPr>
          <p:spPr>
            <a:xfrm>
              <a:off x="6732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ecee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49"/>
            <p:cNvSpPr/>
            <p:nvPr/>
          </p:nvSpPr>
          <p:spPr>
            <a:xfrm>
              <a:off x="-1440" y="-1440"/>
              <a:ext cx="68040" cy="6859800"/>
            </a:xfrm>
            <a:custGeom>
              <a:avLst/>
              <a:gdLst/>
              <a:ahLst/>
              <a:rect l="l" t="t" r="r" b="b"/>
              <a:pathLst>
                <a:path w="68580" h="6860540">
                  <a:moveTo>
                    <a:pt x="68580" y="0"/>
                  </a:moveTo>
                  <a:lnTo>
                    <a:pt x="0" y="0"/>
                  </a:lnTo>
                  <a:lnTo>
                    <a:pt x="0" y="6860540"/>
                  </a:lnTo>
                  <a:lnTo>
                    <a:pt x="68580" y="686054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dcd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50"/>
            <p:cNvSpPr/>
            <p:nvPr/>
          </p:nvSpPr>
          <p:spPr>
            <a:xfrm>
              <a:off x="1715760" y="1690200"/>
              <a:ext cx="7427520" cy="2532960"/>
            </a:xfrm>
            <a:custGeom>
              <a:avLst/>
              <a:gdLst/>
              <a:ahLst/>
              <a:rect l="l" t="t" r="r" b="b"/>
              <a:pathLst>
                <a:path w="7428230" h="2533650">
                  <a:moveTo>
                    <a:pt x="7428230" y="0"/>
                  </a:moveTo>
                  <a:lnTo>
                    <a:pt x="0" y="0"/>
                  </a:lnTo>
                  <a:lnTo>
                    <a:pt x="0" y="2533649"/>
                  </a:lnTo>
                  <a:lnTo>
                    <a:pt x="3713479" y="2533649"/>
                  </a:lnTo>
                  <a:lnTo>
                    <a:pt x="7428230" y="2533649"/>
                  </a:lnTo>
                  <a:lnTo>
                    <a:pt x="7428230" y="0"/>
                  </a:lnTo>
                  <a:close/>
                </a:path>
              </a:pathLst>
            </a:custGeom>
            <a:solidFill>
              <a:srgbClr val="00007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51"/>
            <p:cNvSpPr/>
            <p:nvPr/>
          </p:nvSpPr>
          <p:spPr>
            <a:xfrm>
              <a:off x="572760" y="3582720"/>
              <a:ext cx="576000" cy="640800"/>
            </a:xfrm>
            <a:custGeom>
              <a:avLst/>
              <a:gdLst/>
              <a:ahLst/>
              <a:rect l="l" t="t" r="r" b="b"/>
              <a:pathLst>
                <a:path w="576580" h="641350">
                  <a:moveTo>
                    <a:pt x="576580" y="0"/>
                  </a:moveTo>
                  <a:lnTo>
                    <a:pt x="0" y="0"/>
                  </a:lnTo>
                  <a:lnTo>
                    <a:pt x="0" y="641349"/>
                  </a:lnTo>
                  <a:lnTo>
                    <a:pt x="288289" y="641349"/>
                  </a:lnTo>
                  <a:lnTo>
                    <a:pt x="576580" y="641349"/>
                  </a:lnTo>
                  <a:lnTo>
                    <a:pt x="576580" y="0"/>
                  </a:lnTo>
                  <a:close/>
                </a:path>
              </a:pathLst>
            </a:custGeom>
            <a:solidFill>
              <a:srgbClr val="9898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52"/>
            <p:cNvSpPr/>
            <p:nvPr/>
          </p:nvSpPr>
          <p:spPr>
            <a:xfrm>
              <a:off x="1715760" y="1066680"/>
              <a:ext cx="1149840" cy="1265400"/>
            </a:xfrm>
            <a:custGeom>
              <a:avLst/>
              <a:gdLst/>
              <a:ahLst/>
              <a:rect l="l" t="t" r="r" b="b"/>
              <a:pathLst>
                <a:path w="1150620" h="1266189">
                  <a:moveTo>
                    <a:pt x="1150620" y="0"/>
                  </a:moveTo>
                  <a:lnTo>
                    <a:pt x="565150" y="0"/>
                  </a:lnTo>
                  <a:lnTo>
                    <a:pt x="565150" y="623570"/>
                  </a:lnTo>
                  <a:lnTo>
                    <a:pt x="0" y="623570"/>
                  </a:lnTo>
                  <a:lnTo>
                    <a:pt x="0" y="1266190"/>
                  </a:lnTo>
                  <a:lnTo>
                    <a:pt x="287020" y="1266190"/>
                  </a:lnTo>
                  <a:lnTo>
                    <a:pt x="575310" y="1266190"/>
                  </a:lnTo>
                  <a:lnTo>
                    <a:pt x="575310" y="635000"/>
                  </a:lnTo>
                  <a:lnTo>
                    <a:pt x="857250" y="635000"/>
                  </a:lnTo>
                  <a:lnTo>
                    <a:pt x="1150620" y="635000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cccc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53"/>
            <p:cNvSpPr/>
            <p:nvPr/>
          </p:nvSpPr>
          <p:spPr>
            <a:xfrm>
              <a:off x="1141560" y="3582720"/>
              <a:ext cx="583560" cy="640800"/>
            </a:xfrm>
            <a:custGeom>
              <a:avLst/>
              <a:gdLst/>
              <a:ahLst/>
              <a:rect l="l" t="t" r="r" b="b"/>
              <a:pathLst>
                <a:path w="584200" h="641350">
                  <a:moveTo>
                    <a:pt x="584200" y="0"/>
                  </a:moveTo>
                  <a:lnTo>
                    <a:pt x="0" y="0"/>
                  </a:lnTo>
                  <a:lnTo>
                    <a:pt x="0" y="641349"/>
                  </a:lnTo>
                  <a:lnTo>
                    <a:pt x="292100" y="641349"/>
                  </a:lnTo>
                  <a:lnTo>
                    <a:pt x="584200" y="641349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00007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54"/>
            <p:cNvSpPr/>
            <p:nvPr/>
          </p:nvSpPr>
          <p:spPr>
            <a:xfrm>
              <a:off x="2280960" y="1690200"/>
              <a:ext cx="584640" cy="641880"/>
            </a:xfrm>
            <a:custGeom>
              <a:avLst/>
              <a:gdLst/>
              <a:ahLst/>
              <a:rect l="l" t="t" r="r" b="b"/>
              <a:pathLst>
                <a:path w="585469" h="642619">
                  <a:moveTo>
                    <a:pt x="585469" y="0"/>
                  </a:moveTo>
                  <a:lnTo>
                    <a:pt x="0" y="0"/>
                  </a:lnTo>
                  <a:lnTo>
                    <a:pt x="0" y="642619"/>
                  </a:lnTo>
                  <a:lnTo>
                    <a:pt x="292100" y="642619"/>
                  </a:lnTo>
                  <a:lnTo>
                    <a:pt x="585469" y="642619"/>
                  </a:lnTo>
                  <a:lnTo>
                    <a:pt x="585469" y="0"/>
                  </a:lnTo>
                  <a:close/>
                </a:path>
              </a:pathLst>
            </a:custGeom>
            <a:solidFill>
              <a:srgbClr val="9898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55"/>
            <p:cNvSpPr/>
            <p:nvPr/>
          </p:nvSpPr>
          <p:spPr>
            <a:xfrm>
              <a:off x="1141560" y="2324160"/>
              <a:ext cx="583560" cy="631800"/>
            </a:xfrm>
            <a:custGeom>
              <a:avLst/>
              <a:gdLst/>
              <a:ahLst/>
              <a:rect l="l" t="t" r="r" b="b"/>
              <a:pathLst>
                <a:path w="584200" h="632460">
                  <a:moveTo>
                    <a:pt x="584200" y="0"/>
                  </a:moveTo>
                  <a:lnTo>
                    <a:pt x="0" y="0"/>
                  </a:lnTo>
                  <a:lnTo>
                    <a:pt x="0" y="632460"/>
                  </a:lnTo>
                  <a:lnTo>
                    <a:pt x="292100" y="632460"/>
                  </a:lnTo>
                  <a:lnTo>
                    <a:pt x="584200" y="632460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cccc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56"/>
            <p:cNvSpPr/>
            <p:nvPr/>
          </p:nvSpPr>
          <p:spPr>
            <a:xfrm>
              <a:off x="0" y="2324160"/>
              <a:ext cx="582120" cy="631800"/>
            </a:xfrm>
            <a:custGeom>
              <a:avLst/>
              <a:gdLst/>
              <a:ahLst/>
              <a:rect l="l" t="t" r="r" b="b"/>
              <a:pathLst>
                <a:path w="582930" h="632460">
                  <a:moveTo>
                    <a:pt x="582930" y="0"/>
                  </a:moveTo>
                  <a:lnTo>
                    <a:pt x="0" y="0"/>
                  </a:lnTo>
                  <a:lnTo>
                    <a:pt x="0" y="632460"/>
                  </a:lnTo>
                  <a:lnTo>
                    <a:pt x="290830" y="632460"/>
                  </a:lnTo>
                  <a:lnTo>
                    <a:pt x="582930" y="63246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00007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57"/>
            <p:cNvSpPr/>
            <p:nvPr/>
          </p:nvSpPr>
          <p:spPr>
            <a:xfrm>
              <a:off x="1715760" y="2324160"/>
              <a:ext cx="574560" cy="631800"/>
            </a:xfrm>
            <a:custGeom>
              <a:avLst/>
              <a:gdLst/>
              <a:ahLst/>
              <a:rect l="l" t="t" r="r" b="b"/>
              <a:pathLst>
                <a:path w="575310" h="632460">
                  <a:moveTo>
                    <a:pt x="575310" y="0"/>
                  </a:moveTo>
                  <a:lnTo>
                    <a:pt x="0" y="0"/>
                  </a:lnTo>
                  <a:lnTo>
                    <a:pt x="0" y="632460"/>
                  </a:lnTo>
                  <a:lnTo>
                    <a:pt x="287019" y="632460"/>
                  </a:lnTo>
                  <a:lnTo>
                    <a:pt x="575310" y="632460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9898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58"/>
            <p:cNvSpPr/>
            <p:nvPr/>
          </p:nvSpPr>
          <p:spPr>
            <a:xfrm>
              <a:off x="572760" y="2947680"/>
              <a:ext cx="576000" cy="644400"/>
            </a:xfrm>
            <a:custGeom>
              <a:avLst/>
              <a:gdLst/>
              <a:ahLst/>
              <a:rect l="l" t="t" r="r" b="b"/>
              <a:pathLst>
                <a:path w="576580" h="645160">
                  <a:moveTo>
                    <a:pt x="576580" y="0"/>
                  </a:moveTo>
                  <a:lnTo>
                    <a:pt x="0" y="0"/>
                  </a:lnTo>
                  <a:lnTo>
                    <a:pt x="0" y="645159"/>
                  </a:lnTo>
                  <a:lnTo>
                    <a:pt x="288289" y="645159"/>
                  </a:lnTo>
                  <a:lnTo>
                    <a:pt x="576580" y="645159"/>
                  </a:lnTo>
                  <a:lnTo>
                    <a:pt x="576580" y="0"/>
                  </a:lnTo>
                  <a:close/>
                </a:path>
              </a:pathLst>
            </a:custGeom>
            <a:solidFill>
              <a:srgbClr val="cccc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59"/>
            <p:cNvSpPr/>
            <p:nvPr/>
          </p:nvSpPr>
          <p:spPr>
            <a:xfrm>
              <a:off x="1141560" y="2947680"/>
              <a:ext cx="583560" cy="644400"/>
            </a:xfrm>
            <a:custGeom>
              <a:avLst/>
              <a:gdLst/>
              <a:ahLst/>
              <a:rect l="l" t="t" r="r" b="b"/>
              <a:pathLst>
                <a:path w="584200" h="645160">
                  <a:moveTo>
                    <a:pt x="584200" y="0"/>
                  </a:moveTo>
                  <a:lnTo>
                    <a:pt x="0" y="0"/>
                  </a:lnTo>
                  <a:lnTo>
                    <a:pt x="0" y="645159"/>
                  </a:lnTo>
                  <a:lnTo>
                    <a:pt x="292100" y="645159"/>
                  </a:lnTo>
                  <a:lnTo>
                    <a:pt x="584200" y="645159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9898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8" name="CustomShape 60"/>
          <p:cNvSpPr/>
          <p:nvPr/>
        </p:nvSpPr>
        <p:spPr>
          <a:xfrm>
            <a:off x="672120" y="320760"/>
            <a:ext cx="7895520" cy="11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Calibri"/>
              </a:rPr>
              <a:t>Advanced Message Queuing Protocol (AMQP)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59" name="" descr=""/>
          <p:cNvPicPr/>
          <p:nvPr/>
        </p:nvPicPr>
        <p:blipFill>
          <a:blip r:embed="rId1"/>
          <a:stretch/>
        </p:blipFill>
        <p:spPr>
          <a:xfrm>
            <a:off x="226080" y="4896000"/>
            <a:ext cx="1904400" cy="1342440"/>
          </a:xfrm>
          <a:prstGeom prst="rect">
            <a:avLst/>
          </a:prstGeom>
          <a:ln>
            <a:noFill/>
          </a:ln>
        </p:spPr>
      </p:pic>
      <p:pic>
        <p:nvPicPr>
          <p:cNvPr id="1060" name="" descr=""/>
          <p:cNvPicPr/>
          <p:nvPr/>
        </p:nvPicPr>
        <p:blipFill>
          <a:blip r:embed="rId2"/>
          <a:stretch/>
        </p:blipFill>
        <p:spPr>
          <a:xfrm>
            <a:off x="6840000" y="4464000"/>
            <a:ext cx="2142360" cy="21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Virtual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Hosts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87" name="object 3" descr=""/>
          <p:cNvPicPr/>
          <p:nvPr/>
        </p:nvPicPr>
        <p:blipFill>
          <a:blip r:embed="rId1"/>
          <a:stretch/>
        </p:blipFill>
        <p:spPr>
          <a:xfrm>
            <a:off x="1496160" y="2009160"/>
            <a:ext cx="6152400" cy="446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Virtual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Hosts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89" name="CustomShape 2"/>
          <p:cNvSpPr/>
          <p:nvPr/>
        </p:nvSpPr>
        <p:spPr>
          <a:xfrm>
            <a:off x="534600" y="1976040"/>
            <a:ext cx="786060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54960" indent="-342360">
              <a:lnSpc>
                <a:spcPts val="3589"/>
              </a:lnSpc>
              <a:spcBef>
                <a:spcPts val="425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host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comprises its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own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name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space,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 exchanges,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message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queues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associated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objects.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AMQP</a:t>
            </a:r>
            <a:r>
              <a:rPr b="0" lang="en-IN" sz="4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concepts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91" name="object 3" descr=""/>
          <p:cNvPicPr/>
          <p:nvPr/>
        </p:nvPicPr>
        <p:blipFill>
          <a:blip r:embed="rId1"/>
          <a:stretch/>
        </p:blipFill>
        <p:spPr>
          <a:xfrm>
            <a:off x="1676520" y="1437480"/>
            <a:ext cx="5790600" cy="46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Exchange, Binding and</a:t>
            </a:r>
            <a:r>
              <a:rPr b="0" lang="en-IN" sz="4400" spc="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Queues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93" name="CustomShape 2"/>
          <p:cNvSpPr/>
          <p:nvPr/>
        </p:nvSpPr>
        <p:spPr>
          <a:xfrm>
            <a:off x="509400" y="1976040"/>
            <a:ext cx="7821360" cy="28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80520" indent="-342360">
              <a:lnSpc>
                <a:spcPts val="3589"/>
              </a:lnSpc>
              <a:spcBef>
                <a:spcPts val="425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"exchange"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receives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messages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routes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“Queues".</a:t>
            </a:r>
            <a:endParaRPr b="0" lang="en-IN" sz="3200" spc="-1" strike="noStrike">
              <a:latin typeface="Arial"/>
            </a:endParaRPr>
          </a:p>
          <a:p>
            <a:pPr marL="380520" indent="-342360">
              <a:lnSpc>
                <a:spcPct val="93000"/>
              </a:lnSpc>
              <a:spcBef>
                <a:spcPts val="726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"binding" defines the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relationship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exchange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message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criteria.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Exchange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Types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95" name="object 3" descr=""/>
          <p:cNvPicPr/>
          <p:nvPr/>
        </p:nvPicPr>
        <p:blipFill>
          <a:blip r:embed="rId1"/>
          <a:stretch/>
        </p:blipFill>
        <p:spPr>
          <a:xfrm>
            <a:off x="1295280" y="1371600"/>
            <a:ext cx="6568920" cy="5104800"/>
          </a:xfrm>
          <a:prstGeom prst="rect">
            <a:avLst/>
          </a:prstGeom>
          <a:ln>
            <a:noFill/>
          </a:ln>
        </p:spPr>
      </p:pic>
      <p:sp>
        <p:nvSpPr>
          <p:cNvPr id="1096" name="CustomShape 2"/>
          <p:cNvSpPr/>
          <p:nvPr/>
        </p:nvSpPr>
        <p:spPr>
          <a:xfrm>
            <a:off x="457200" y="6282720"/>
            <a:ext cx="827136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Fanout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exchange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sends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messages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every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bound to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exchange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Fanout Exchange </a:t>
            </a: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Type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98" name="CustomShape 2"/>
          <p:cNvSpPr/>
          <p:nvPr/>
        </p:nvSpPr>
        <p:spPr>
          <a:xfrm>
            <a:off x="509400" y="1906200"/>
            <a:ext cx="514980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380880" indent="-34236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routing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key.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goes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out.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Exchange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Types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00" name="object 3" descr=""/>
          <p:cNvPicPr/>
          <p:nvPr/>
        </p:nvPicPr>
        <p:blipFill>
          <a:blip r:embed="rId1"/>
          <a:stretch/>
        </p:blipFill>
        <p:spPr>
          <a:xfrm>
            <a:off x="1371600" y="1295280"/>
            <a:ext cx="6264360" cy="3733200"/>
          </a:xfrm>
          <a:prstGeom prst="rect">
            <a:avLst/>
          </a:prstGeom>
          <a:ln>
            <a:noFill/>
          </a:ln>
        </p:spPr>
      </p:pic>
      <p:sp>
        <p:nvSpPr>
          <p:cNvPr id="1101" name="CustomShape 2"/>
          <p:cNvSpPr/>
          <p:nvPr/>
        </p:nvSpPr>
        <p:spPr>
          <a:xfrm>
            <a:off x="534600" y="5520600"/>
            <a:ext cx="786456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Direct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exchange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sends</a:t>
            </a:r>
            <a:r>
              <a:rPr b="1" lang="en-IN" sz="18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1" lang="en-IN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message's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routing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identical to the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b="1" lang="en-IN" sz="1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  <a:ea typeface="DejaVu Sans"/>
              </a:rPr>
              <a:t>queue.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CustomShape 1"/>
          <p:cNvSpPr/>
          <p:nvPr/>
        </p:nvSpPr>
        <p:spPr>
          <a:xfrm>
            <a:off x="534600" y="764640"/>
            <a:ext cx="55296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27356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Direct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Exchange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Type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03" name="CustomShape 2"/>
          <p:cNvSpPr/>
          <p:nvPr/>
        </p:nvSpPr>
        <p:spPr>
          <a:xfrm>
            <a:off x="509400" y="1906200"/>
            <a:ext cx="7699320" cy="32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380880" indent="-34236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 routing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key.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binds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exchange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K.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sends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R.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passed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queue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K=R.</a:t>
            </a:r>
            <a:endParaRPr b="0" lang="en-IN" sz="3200" spc="-1" strike="noStrike">
              <a:latin typeface="Arial"/>
            </a:endParaRPr>
          </a:p>
          <a:p>
            <a:pPr marL="380520" indent="-342360">
              <a:lnSpc>
                <a:spcPts val="3589"/>
              </a:lnSpc>
              <a:spcBef>
                <a:spcPts val="865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Direct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exchange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named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“amq.direct”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pre-created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host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Exchange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Types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05" name="object 3" descr=""/>
          <p:cNvPicPr/>
          <p:nvPr/>
        </p:nvPicPr>
        <p:blipFill>
          <a:blip r:embed="rId1"/>
          <a:stretch/>
        </p:blipFill>
        <p:spPr>
          <a:xfrm>
            <a:off x="1783080" y="1708560"/>
            <a:ext cx="5527440" cy="31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Topic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Exchange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Type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07" name="CustomShape 2"/>
          <p:cNvSpPr/>
          <p:nvPr/>
        </p:nvSpPr>
        <p:spPr>
          <a:xfrm>
            <a:off x="509400" y="1980000"/>
            <a:ext cx="7805160" cy="33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0880" indent="-342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(“a.b.c.d”).</a:t>
            </a:r>
            <a:endParaRPr b="0" lang="en-IN" sz="2800" spc="-1" strike="noStrike">
              <a:latin typeface="Arial"/>
            </a:endParaRPr>
          </a:p>
          <a:p>
            <a:pPr marL="380520" indent="-342360">
              <a:lnSpc>
                <a:spcPts val="2809"/>
              </a:lnSpc>
              <a:spcBef>
                <a:spcPts val="68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Queues can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wildcard characters in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binding 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key.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* matches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single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word.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#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matches zero or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more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words.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amq.topic” is pre-created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virtual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host.</a:t>
            </a:r>
            <a:endParaRPr b="0" lang="en-IN" sz="2800" spc="-1" strike="noStrike">
              <a:latin typeface="Arial"/>
            </a:endParaRPr>
          </a:p>
          <a:p>
            <a:pPr marL="380520" indent="-342360">
              <a:lnSpc>
                <a:spcPts val="2809"/>
              </a:lnSpc>
              <a:spcBef>
                <a:spcPts val="68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*.stock.#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matches</a:t>
            </a:r>
            <a:r>
              <a:rPr b="0" lang="en-IN" sz="28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usd.stock and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eur.stock.db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but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stock.nasdaq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CustomShape 1"/>
          <p:cNvSpPr/>
          <p:nvPr/>
        </p:nvSpPr>
        <p:spPr>
          <a:xfrm>
            <a:off x="534600" y="514440"/>
            <a:ext cx="789552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01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Advanced</a:t>
            </a:r>
            <a:r>
              <a:rPr b="0" lang="en-IN" sz="36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Message</a:t>
            </a:r>
            <a:r>
              <a:rPr b="0" lang="en-IN" sz="36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Queuing</a:t>
            </a:r>
            <a:r>
              <a:rPr b="0" lang="en-IN" sz="36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600" spc="-12" strike="noStrike">
                <a:solidFill>
                  <a:srgbClr val="000000"/>
                </a:solidFill>
                <a:latin typeface="Arial"/>
              </a:rPr>
              <a:t>Protocol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62" name="CustomShape 2"/>
          <p:cNvSpPr/>
          <p:nvPr/>
        </p:nvSpPr>
        <p:spPr>
          <a:xfrm>
            <a:off x="1041120" y="2305440"/>
            <a:ext cx="6806520" cy="22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Why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should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care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52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355680"/>
              </a:tabLs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355680"/>
              </a:tabLst>
            </a:pP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Many</a:t>
            </a:r>
            <a:r>
              <a:rPr b="0" lang="en-IN" sz="2800" spc="49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significant</a:t>
            </a:r>
            <a:r>
              <a:rPr b="0" lang="en-IN" sz="2800" spc="4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IT</a:t>
            </a:r>
            <a:r>
              <a:rPr b="0" lang="en-IN" sz="2800" spc="2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efforts</a:t>
            </a:r>
            <a:r>
              <a:rPr b="0" lang="en-IN" sz="2800" spc="4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include</a:t>
            </a:r>
            <a:r>
              <a:rPr b="0" lang="en-IN" sz="2800" spc="49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52" strike="noStrike">
                <a:solidFill>
                  <a:srgbClr val="9898cc"/>
                </a:solidFill>
                <a:latin typeface="Arial"/>
                <a:ea typeface="DejaVu Sans"/>
              </a:rPr>
              <a:t>a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messaging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and</a:t>
            </a:r>
            <a:r>
              <a:rPr b="0" lang="en-IN" sz="28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integration</a:t>
            </a:r>
            <a:r>
              <a:rPr b="0" lang="en-IN" sz="28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component (10%-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30%</a:t>
            </a:r>
            <a:r>
              <a:rPr b="0" lang="en-IN" sz="2800" spc="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of</a:t>
            </a:r>
            <a:r>
              <a:rPr b="0" lang="en-IN" sz="2800" spc="9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project</a:t>
            </a:r>
            <a:r>
              <a:rPr b="0" lang="en-IN" sz="2800" spc="9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cost)</a:t>
            </a:r>
            <a:r>
              <a:rPr b="0" lang="en-IN" sz="2800" spc="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52" strike="noStrike">
                <a:solidFill>
                  <a:srgbClr val="9898cc"/>
                </a:solidFill>
                <a:latin typeface="Arial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AMQP</a:t>
            </a:r>
            <a:r>
              <a:rPr b="0" lang="en-IN" sz="4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Broker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Implementations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09" name="CustomShape 2"/>
          <p:cNvSpPr/>
          <p:nvPr/>
        </p:nvSpPr>
        <p:spPr>
          <a:xfrm>
            <a:off x="509400" y="1906560"/>
            <a:ext cx="7691760" cy="38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>
            <a:spAutoFit/>
          </a:bodyPr>
          <a:p>
            <a:pPr marL="380880" indent="-342360">
              <a:lnSpc>
                <a:spcPct val="100000"/>
              </a:lnSpc>
              <a:spcBef>
                <a:spcPts val="646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Qpid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 u="sng">
                <a:solidFill>
                  <a:srgbClr val="666698"/>
                </a:solidFill>
                <a:uFillTx/>
                <a:latin typeface="Arial"/>
                <a:ea typeface="DejaVu Sans"/>
                <a:hlinkClick r:id="rId1"/>
              </a:rPr>
              <a:t>http://</a:t>
            </a:r>
            <a:r>
              <a:rPr b="0" lang="en-IN" sz="3200" spc="-12" strike="noStrike" u="sng">
                <a:solidFill>
                  <a:srgbClr val="666698"/>
                </a:solidFill>
                <a:uFillTx/>
                <a:latin typeface="Arial"/>
                <a:ea typeface="DejaVu Sans"/>
                <a:hlinkClick r:id="rId2"/>
              </a:rPr>
              <a:t>qpid.apache.org</a:t>
            </a:r>
            <a:endParaRPr b="0" lang="en-IN" sz="3200" spc="-1" strike="noStrike">
              <a:latin typeface="Arial"/>
            </a:endParaRPr>
          </a:p>
          <a:p>
            <a:pPr marL="494640">
              <a:lnSpc>
                <a:spcPct val="100000"/>
              </a:lnSpc>
              <a:spcBef>
                <a:spcPts val="479"/>
              </a:spcBef>
              <a:tabLst>
                <a:tab algn="l" pos="380880"/>
              </a:tabLst>
            </a:pPr>
            <a:r>
              <a:rPr b="0" lang="en-IN" sz="3379" spc="-46" strike="noStrike" baseline="4000">
                <a:solidFill>
                  <a:srgbClr val="9898cc"/>
                </a:solidFill>
                <a:latin typeface="Wingdings"/>
                <a:ea typeface="DejaVu Sans"/>
              </a:rPr>
              <a:t></a:t>
            </a:r>
            <a:r>
              <a:rPr b="0" lang="en-IN" sz="3379" spc="-466" strike="noStrike" baseline="4000">
                <a:solidFill>
                  <a:srgbClr val="9898cc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Java</a:t>
            </a:r>
            <a:r>
              <a:rPr b="0" lang="en-IN" sz="2800" spc="-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&amp; C++ 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Implementation.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Rabbit</a:t>
            </a:r>
            <a:r>
              <a:rPr b="0" lang="en-IN" sz="32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MQ</a:t>
            </a:r>
            <a:r>
              <a:rPr b="0" lang="en-IN" sz="32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: </a:t>
            </a:r>
            <a:r>
              <a:rPr b="0" lang="en-IN" sz="3200" spc="-12" strike="noStrike" u="sng">
                <a:solidFill>
                  <a:srgbClr val="666698"/>
                </a:solidFill>
                <a:uFillTx/>
                <a:latin typeface="Arial"/>
                <a:ea typeface="DejaVu Sans"/>
                <a:hlinkClick r:id="rId3"/>
              </a:rPr>
              <a:t>http://www.rabbitmq.com</a:t>
            </a:r>
            <a:endParaRPr b="0" lang="en-IN" sz="3200" spc="-1" strike="noStrike">
              <a:latin typeface="Arial"/>
            </a:endParaRPr>
          </a:p>
          <a:p>
            <a:pPr marL="494640">
              <a:lnSpc>
                <a:spcPct val="100000"/>
              </a:lnSpc>
              <a:spcBef>
                <a:spcPts val="471"/>
              </a:spcBef>
              <a:tabLst>
                <a:tab algn="l" pos="380880"/>
              </a:tabLst>
            </a:pPr>
            <a:r>
              <a:rPr b="0" lang="en-IN" sz="3379" spc="-1" strike="noStrike" baseline="4000">
                <a:solidFill>
                  <a:srgbClr val="9898cc"/>
                </a:solidFill>
                <a:latin typeface="Wingdings"/>
                <a:ea typeface="DejaVu Sans"/>
              </a:rPr>
              <a:t>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Erlang</a:t>
            </a:r>
            <a:r>
              <a:rPr b="0" lang="en-IN" sz="2800" spc="21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Implementation.</a:t>
            </a:r>
            <a:endParaRPr b="0" lang="en-IN" sz="2800" spc="-1" strike="noStrike">
              <a:latin typeface="Arial"/>
            </a:endParaRPr>
          </a:p>
          <a:p>
            <a:pPr marL="380520" indent="-342360">
              <a:lnSpc>
                <a:spcPts val="3589"/>
              </a:lnSpc>
              <a:spcBef>
                <a:spcPts val="8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Red Hat's</a:t>
            </a:r>
            <a:r>
              <a:rPr b="0" lang="en-IN" sz="3200" spc="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MRG</a:t>
            </a:r>
            <a:r>
              <a:rPr b="0" lang="en-IN" sz="3200" spc="-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(Messaging,</a:t>
            </a:r>
            <a:r>
              <a:rPr b="0" lang="en-IN" sz="32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Realtime</a:t>
            </a:r>
            <a:r>
              <a:rPr b="0" lang="en-IN" sz="32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52" strike="noStrike">
                <a:solidFill>
                  <a:srgbClr val="9898cc"/>
                </a:solidFill>
                <a:latin typeface="Arial"/>
                <a:ea typeface="DejaVu Sans"/>
              </a:rPr>
              <a:t>&amp;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Grid)</a:t>
            </a:r>
            <a:r>
              <a:rPr b="0" lang="en-IN" sz="32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9898cc"/>
                </a:solidFill>
                <a:latin typeface="Arial"/>
                <a:ea typeface="DejaVu Sans"/>
              </a:rPr>
              <a:t>:</a:t>
            </a:r>
            <a:r>
              <a:rPr b="0" lang="en-IN" sz="32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 u="sng">
                <a:solidFill>
                  <a:srgbClr val="666698"/>
                </a:solidFill>
                <a:uFillTx/>
                <a:latin typeface="Arial"/>
                <a:ea typeface="DejaVu Sans"/>
                <a:hlinkClick r:id="rId4"/>
              </a:rPr>
              <a:t>http://www.redhat.com/mrg/</a:t>
            </a:r>
            <a:endParaRPr b="0" lang="en-IN" sz="3200" spc="-1" strike="noStrike">
              <a:latin typeface="Arial"/>
            </a:endParaRPr>
          </a:p>
          <a:p>
            <a:pPr marL="494640">
              <a:lnSpc>
                <a:spcPct val="100000"/>
              </a:lnSpc>
              <a:spcBef>
                <a:spcPts val="400"/>
              </a:spcBef>
              <a:tabLst>
                <a:tab algn="l" pos="380880"/>
              </a:tabLst>
            </a:pPr>
            <a:r>
              <a:rPr b="0" lang="en-IN" sz="3379" spc="69" strike="noStrike" baseline="4000">
                <a:solidFill>
                  <a:srgbClr val="9898cc"/>
                </a:solidFill>
                <a:latin typeface="Wingdings"/>
                <a:ea typeface="DejaVu Sans"/>
              </a:rPr>
              <a:t></a:t>
            </a:r>
            <a:r>
              <a:rPr b="0" lang="en-IN" sz="2800" spc="46" strike="noStrike">
                <a:solidFill>
                  <a:srgbClr val="9898cc"/>
                </a:solidFill>
                <a:latin typeface="Arial"/>
                <a:ea typeface="DejaVu Sans"/>
              </a:rPr>
              <a:t>C++</a:t>
            </a:r>
            <a:r>
              <a:rPr b="0" lang="en-IN" sz="28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Implementation.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CustomShape 1"/>
          <p:cNvSpPr/>
          <p:nvPr/>
        </p:nvSpPr>
        <p:spPr>
          <a:xfrm>
            <a:off x="534600" y="514440"/>
            <a:ext cx="789552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4635"/>
              </a:lnSpc>
              <a:spcBef>
                <a:spcPts val="99"/>
              </a:spcBef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Apache</a:t>
            </a:r>
            <a:r>
              <a:rPr b="1" lang="en-IN" sz="40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4000" spc="-12" strike="noStrike">
                <a:solidFill>
                  <a:srgbClr val="000000"/>
                </a:solidFill>
                <a:latin typeface="Arial"/>
              </a:rPr>
              <a:t>Qpid:</a:t>
            </a:r>
            <a:br/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Open</a:t>
            </a:r>
            <a:r>
              <a:rPr b="1" lang="en-IN" sz="40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Source</a:t>
            </a:r>
            <a:r>
              <a:rPr b="1" lang="en-IN" sz="4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AMQP</a:t>
            </a:r>
            <a:r>
              <a:rPr b="1" lang="en-IN" sz="4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4000" spc="-12" strike="noStrike">
                <a:solidFill>
                  <a:srgbClr val="000000"/>
                </a:solidFill>
                <a:latin typeface="Arial"/>
              </a:rPr>
              <a:t>Messaging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11" name="CustomShape 2"/>
          <p:cNvSpPr/>
          <p:nvPr/>
        </p:nvSpPr>
        <p:spPr>
          <a:xfrm>
            <a:off x="522000" y="1906560"/>
            <a:ext cx="7199640" cy="31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>
            <a:spAutoFit/>
          </a:bodyPr>
          <a:p>
            <a:pPr marL="368280" indent="-342360">
              <a:lnSpc>
                <a:spcPct val="100000"/>
              </a:lnSpc>
              <a:spcBef>
                <a:spcPts val="646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828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AMQP</a:t>
            </a:r>
            <a:r>
              <a:rPr b="1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Messaging </a:t>
            </a:r>
            <a:r>
              <a:rPr b="1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Brokers</a:t>
            </a:r>
            <a:endParaRPr b="0" lang="en-IN" sz="32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79"/>
              </a:spcBef>
              <a:tabLst>
                <a:tab algn="l" pos="368280"/>
              </a:tabLst>
            </a:pPr>
            <a:r>
              <a:rPr b="0" lang="en-IN" sz="2800" spc="46" strike="noStrike">
                <a:solidFill>
                  <a:srgbClr val="9898cc"/>
                </a:solidFill>
                <a:latin typeface="Arial"/>
                <a:ea typeface="DejaVu Sans"/>
              </a:rPr>
              <a:t>	</a:t>
            </a:r>
            <a:r>
              <a:rPr b="0" lang="en-IN" sz="2800" spc="46" strike="noStrike">
                <a:solidFill>
                  <a:srgbClr val="9898cc"/>
                </a:solidFill>
                <a:latin typeface="Arial"/>
                <a:ea typeface="DejaVu Sans"/>
              </a:rPr>
              <a:t>C++</a:t>
            </a:r>
            <a:r>
              <a:rPr b="0" lang="en-IN" sz="2800" spc="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implementation</a:t>
            </a:r>
            <a:endParaRPr b="0" lang="en-IN" sz="28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51"/>
              </a:spcBef>
              <a:tabLst>
                <a:tab algn="l" pos="368280"/>
              </a:tabLst>
            </a:pPr>
            <a:r>
              <a:rPr b="0" lang="en-IN" sz="3379" spc="-466" strike="noStrike" baseline="4000">
                <a:solidFill>
                  <a:srgbClr val="9898cc"/>
                </a:solidFill>
                <a:latin typeface="Times New Roman"/>
                <a:ea typeface="DejaVu Sans"/>
              </a:rPr>
              <a:t> </a:t>
            </a:r>
            <a:r>
              <a:rPr b="0" lang="en-IN" sz="3379" spc="-466" strike="noStrike" baseline="4000">
                <a:solidFill>
                  <a:srgbClr val="9898cc"/>
                </a:solidFill>
                <a:latin typeface="Times New Roman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9898cc"/>
                </a:solidFill>
                <a:latin typeface="Arial"/>
                <a:ea typeface="DejaVu Sans"/>
              </a:rPr>
              <a:t>Java</a:t>
            </a:r>
            <a:r>
              <a:rPr b="0" lang="en-IN" sz="2800" spc="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9898cc"/>
                </a:solidFill>
                <a:latin typeface="Arial"/>
                <a:ea typeface="DejaVu Sans"/>
              </a:rPr>
              <a:t>implementation</a:t>
            </a:r>
            <a:endParaRPr b="0" lang="en-IN" sz="28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20"/>
              </a:spcBef>
              <a:tabLst>
                <a:tab algn="l" pos="368280"/>
              </a:tabLst>
            </a:pPr>
            <a:endParaRPr b="0" lang="en-IN" sz="2800" spc="-1" strike="noStrike">
              <a:latin typeface="Arial"/>
            </a:endParaRPr>
          </a:p>
          <a:p>
            <a:pPr marL="368280" indent="-342360">
              <a:lnSpc>
                <a:spcPct val="100000"/>
              </a:lnSpc>
              <a:spcBef>
                <a:spcPts val="646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828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AMQP Client APIs: C++, Java, JMS, Ruby, Python, and C#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Why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Messaging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52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4" name="CustomShape 2"/>
          <p:cNvSpPr/>
          <p:nvPr/>
        </p:nvSpPr>
        <p:spPr>
          <a:xfrm>
            <a:off x="509400" y="1906200"/>
            <a:ext cx="7125120" cy="22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380880" indent="-34236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Transfer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point A to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point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Asynchronous.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Decouple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publishers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consumers.</a:t>
            </a:r>
            <a:endParaRPr b="0" lang="en-IN" sz="32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Queuing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later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delivery.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CustomShape 1"/>
          <p:cNvSpPr/>
          <p:nvPr/>
        </p:nvSpPr>
        <p:spPr>
          <a:xfrm>
            <a:off x="534600" y="764640"/>
            <a:ext cx="68986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24052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Limitations of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exiting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MOMs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6" name="CustomShape 2"/>
          <p:cNvSpPr/>
          <p:nvPr/>
        </p:nvSpPr>
        <p:spPr>
          <a:xfrm>
            <a:off x="509400" y="1980000"/>
            <a:ext cx="7961400" cy="35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>
            <a:spAutoFit/>
          </a:bodyPr>
          <a:p>
            <a:pPr marL="380520" indent="-342360">
              <a:lnSpc>
                <a:spcPct val="74000"/>
              </a:lnSpc>
              <a:spcBef>
                <a:spcPts val="96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Proprietary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middleware has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been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26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lock-</a:t>
            </a:r>
            <a:r>
              <a:rPr b="0" lang="en-IN" sz="2800" spc="-26" strike="noStrike">
                <a:solidFill>
                  <a:srgbClr val="000000"/>
                </a:solidFill>
                <a:latin typeface="Arial"/>
                <a:ea typeface="DejaVu Sans"/>
              </a:rPr>
              <a:t>in.</a:t>
            </a:r>
            <a:endParaRPr b="0" lang="en-IN" sz="2800" spc="-1" strike="noStrike">
              <a:latin typeface="Arial"/>
            </a:endParaRPr>
          </a:p>
          <a:p>
            <a:pPr marL="494640">
              <a:lnSpc>
                <a:spcPct val="100000"/>
              </a:lnSpc>
              <a:spcBef>
                <a:spcPts val="420"/>
              </a:spcBef>
              <a:tabLst>
                <a:tab algn="l" pos="380520"/>
                <a:tab algn="l" pos="380880"/>
              </a:tabLst>
            </a:pP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	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IBM</a:t>
            </a:r>
            <a:r>
              <a:rPr b="0" lang="en-IN" sz="1900" spc="-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MQ,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Tibco</a:t>
            </a:r>
            <a:r>
              <a:rPr b="0" lang="en-IN" sz="1900" spc="-7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Rendezvous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,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Sonic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26" strike="noStrike">
                <a:solidFill>
                  <a:srgbClr val="9898cc"/>
                </a:solidFill>
                <a:latin typeface="Arial"/>
                <a:ea typeface="DejaVu Sans"/>
              </a:rPr>
              <a:t>MQ.</a:t>
            </a:r>
            <a:endParaRPr b="0" lang="en-IN" sz="1900" spc="-1" strike="noStrike">
              <a:latin typeface="Arial"/>
            </a:endParaRPr>
          </a:p>
          <a:p>
            <a:pPr marL="380520" indent="-342360">
              <a:lnSpc>
                <a:spcPct val="74000"/>
              </a:lnSpc>
              <a:spcBef>
                <a:spcPts val="96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Interoperability is more difficult than it need be.</a:t>
            </a:r>
            <a:endParaRPr b="0" lang="en-IN" sz="2800" spc="-1" strike="noStrike">
              <a:latin typeface="Arial"/>
            </a:endParaRPr>
          </a:p>
          <a:p>
            <a:pPr marL="780480" indent="-285120">
              <a:lnSpc>
                <a:spcPct val="74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	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MQ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Series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and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Tibco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RV</a:t>
            </a:r>
            <a:r>
              <a:rPr b="0" lang="en-IN" sz="1900" spc="-2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cannot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natively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interoperate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with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each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other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or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other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middleware</a:t>
            </a:r>
            <a:r>
              <a:rPr b="0" lang="en-IN" sz="1900" spc="-2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products.</a:t>
            </a:r>
            <a:endParaRPr b="0" lang="en-IN" sz="1900" spc="-1" strike="noStrike">
              <a:latin typeface="Arial"/>
            </a:endParaRPr>
          </a:p>
          <a:p>
            <a:pPr marL="380520" indent="-342360">
              <a:lnSpc>
                <a:spcPct val="74000"/>
              </a:lnSpc>
              <a:spcBef>
                <a:spcPts val="96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and platform independence is still an issue.</a:t>
            </a:r>
            <a:endParaRPr b="0" lang="en-IN" sz="2800" spc="-1" strike="noStrike">
              <a:latin typeface="Arial"/>
            </a:endParaRPr>
          </a:p>
          <a:p>
            <a:pPr marL="780480" indent="-285120">
              <a:lnSpc>
                <a:spcPct val="72000"/>
              </a:lnSpc>
              <a:spcBef>
                <a:spcPts val="1185"/>
              </a:spcBef>
              <a:tabLst>
                <a:tab algn="l" pos="0"/>
              </a:tabLst>
            </a:pPr>
            <a:r>
              <a:rPr b="0" lang="en-IN" sz="2250" spc="-1" strike="noStrike">
                <a:solidFill>
                  <a:srgbClr val="9898cc"/>
                </a:solidFill>
                <a:latin typeface="Arial"/>
                <a:ea typeface="DejaVu Sans"/>
              </a:rPr>
              <a:t>	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JMS</a:t>
            </a:r>
            <a:r>
              <a:rPr b="0" lang="en-IN" sz="1900" spc="-2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is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not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technology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agnostic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and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only</a:t>
            </a:r>
            <a:r>
              <a:rPr b="0" lang="en-IN" sz="1900" spc="-15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legitimately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9898cc"/>
                </a:solidFill>
                <a:latin typeface="Arial"/>
                <a:ea typeface="DejaVu Sans"/>
              </a:rPr>
              <a:t>supports</a:t>
            </a:r>
            <a:r>
              <a:rPr b="0" lang="en-IN" sz="1900" spc="-26" strike="noStrike">
                <a:solidFill>
                  <a:srgbClr val="9898cc"/>
                </a:solidFill>
                <a:latin typeface="Arial"/>
                <a:ea typeface="DejaVu Sans"/>
              </a:rPr>
              <a:t> </a:t>
            </a:r>
            <a:r>
              <a:rPr b="0" lang="en-IN" sz="1900" spc="-21" strike="noStrike">
                <a:solidFill>
                  <a:srgbClr val="9898cc"/>
                </a:solidFill>
                <a:latin typeface="Arial"/>
                <a:ea typeface="DejaVu Sans"/>
              </a:rPr>
              <a:t>Java </a:t>
            </a:r>
            <a:r>
              <a:rPr b="0" lang="en-IN" sz="1900" spc="-12" strike="noStrike">
                <a:solidFill>
                  <a:srgbClr val="9898cc"/>
                </a:solidFill>
                <a:latin typeface="Arial"/>
                <a:ea typeface="DejaVu Sans"/>
              </a:rPr>
              <a:t>platforms</a:t>
            </a:r>
            <a:r>
              <a:rPr b="0" lang="en-IN" sz="2500" spc="-12" strike="noStrike">
                <a:solidFill>
                  <a:srgbClr val="9898cc"/>
                </a:solidFill>
                <a:latin typeface="Arial"/>
                <a:ea typeface="DejaVu Sans"/>
              </a:rPr>
              <a:t>.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Application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Level</a:t>
            </a:r>
            <a:r>
              <a:rPr b="0" lang="en-IN" sz="44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Bridging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068" name="Group 2"/>
          <p:cNvGrpSpPr/>
          <p:nvPr/>
        </p:nvGrpSpPr>
        <p:grpSpPr>
          <a:xfrm>
            <a:off x="450720" y="1523880"/>
            <a:ext cx="8240400" cy="4665240"/>
            <a:chOff x="450720" y="1523880"/>
            <a:chExt cx="8240400" cy="4665240"/>
          </a:xfrm>
        </p:grpSpPr>
        <p:pic>
          <p:nvPicPr>
            <p:cNvPr id="1069" name="object 4" descr=""/>
            <p:cNvPicPr/>
            <p:nvPr/>
          </p:nvPicPr>
          <p:blipFill>
            <a:blip r:embed="rId1"/>
            <a:stretch/>
          </p:blipFill>
          <p:spPr>
            <a:xfrm>
              <a:off x="450720" y="1523880"/>
              <a:ext cx="8240400" cy="4665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0" name="CustomShape 3"/>
            <p:cNvSpPr/>
            <p:nvPr/>
          </p:nvSpPr>
          <p:spPr>
            <a:xfrm>
              <a:off x="3848040" y="2057400"/>
              <a:ext cx="1409040" cy="342360"/>
            </a:xfrm>
            <a:custGeom>
              <a:avLst/>
              <a:gdLst/>
              <a:ahLst/>
              <a:rect l="l" t="t" r="r" b="b"/>
              <a:pathLst>
                <a:path w="1409700" h="342900">
                  <a:moveTo>
                    <a:pt x="740410" y="0"/>
                  </a:moveTo>
                  <a:lnTo>
                    <a:pt x="669289" y="0"/>
                  </a:lnTo>
                  <a:lnTo>
                    <a:pt x="633729" y="1270"/>
                  </a:lnTo>
                  <a:lnTo>
                    <a:pt x="562610" y="6350"/>
                  </a:lnTo>
                  <a:lnTo>
                    <a:pt x="528320" y="10160"/>
                  </a:lnTo>
                  <a:lnTo>
                    <a:pt x="459739" y="20320"/>
                  </a:lnTo>
                  <a:lnTo>
                    <a:pt x="426720" y="27939"/>
                  </a:lnTo>
                  <a:lnTo>
                    <a:pt x="394970" y="34289"/>
                  </a:lnTo>
                  <a:lnTo>
                    <a:pt x="331470" y="52070"/>
                  </a:lnTo>
                  <a:lnTo>
                    <a:pt x="273050" y="71120"/>
                  </a:lnTo>
                  <a:lnTo>
                    <a:pt x="219710" y="93979"/>
                  </a:lnTo>
                  <a:lnTo>
                    <a:pt x="170179" y="119379"/>
                  </a:lnTo>
                  <a:lnTo>
                    <a:pt x="125729" y="147320"/>
                  </a:lnTo>
                  <a:lnTo>
                    <a:pt x="88900" y="176529"/>
                  </a:lnTo>
                  <a:lnTo>
                    <a:pt x="57150" y="207010"/>
                  </a:lnTo>
                  <a:lnTo>
                    <a:pt x="31750" y="240029"/>
                  </a:lnTo>
                  <a:lnTo>
                    <a:pt x="7620" y="290829"/>
                  </a:lnTo>
                  <a:lnTo>
                    <a:pt x="0" y="342900"/>
                  </a:lnTo>
                  <a:lnTo>
                    <a:pt x="351789" y="342900"/>
                  </a:lnTo>
                  <a:lnTo>
                    <a:pt x="354329" y="325120"/>
                  </a:lnTo>
                  <a:lnTo>
                    <a:pt x="356870" y="317500"/>
                  </a:lnTo>
                  <a:lnTo>
                    <a:pt x="379729" y="275589"/>
                  </a:lnTo>
                  <a:lnTo>
                    <a:pt x="414020" y="246379"/>
                  </a:lnTo>
                  <a:lnTo>
                    <a:pt x="424179" y="238760"/>
                  </a:lnTo>
                  <a:lnTo>
                    <a:pt x="471170" y="213360"/>
                  </a:lnTo>
                  <a:lnTo>
                    <a:pt x="513079" y="198120"/>
                  </a:lnTo>
                  <a:lnTo>
                    <a:pt x="528320" y="194310"/>
                  </a:lnTo>
                  <a:lnTo>
                    <a:pt x="543560" y="189229"/>
                  </a:lnTo>
                  <a:lnTo>
                    <a:pt x="560070" y="186689"/>
                  </a:lnTo>
                  <a:lnTo>
                    <a:pt x="575310" y="182879"/>
                  </a:lnTo>
                  <a:lnTo>
                    <a:pt x="626110" y="175260"/>
                  </a:lnTo>
                  <a:lnTo>
                    <a:pt x="678179" y="171450"/>
                  </a:lnTo>
                  <a:lnTo>
                    <a:pt x="731520" y="171450"/>
                  </a:lnTo>
                  <a:lnTo>
                    <a:pt x="783589" y="175260"/>
                  </a:lnTo>
                  <a:lnTo>
                    <a:pt x="833120" y="182879"/>
                  </a:lnTo>
                  <a:lnTo>
                    <a:pt x="849629" y="186689"/>
                  </a:lnTo>
                  <a:lnTo>
                    <a:pt x="866139" y="189229"/>
                  </a:lnTo>
                  <a:lnTo>
                    <a:pt x="881379" y="194310"/>
                  </a:lnTo>
                  <a:lnTo>
                    <a:pt x="895350" y="198120"/>
                  </a:lnTo>
                  <a:lnTo>
                    <a:pt x="910589" y="203200"/>
                  </a:lnTo>
                  <a:lnTo>
                    <a:pt x="963929" y="226060"/>
                  </a:lnTo>
                  <a:lnTo>
                    <a:pt x="995679" y="246379"/>
                  </a:lnTo>
                  <a:lnTo>
                    <a:pt x="1005839" y="252729"/>
                  </a:lnTo>
                  <a:lnTo>
                    <a:pt x="1036320" y="284479"/>
                  </a:lnTo>
                  <a:lnTo>
                    <a:pt x="1052829" y="317500"/>
                  </a:lnTo>
                  <a:lnTo>
                    <a:pt x="1055370" y="325120"/>
                  </a:lnTo>
                  <a:lnTo>
                    <a:pt x="1056639" y="334010"/>
                  </a:lnTo>
                  <a:lnTo>
                    <a:pt x="1056639" y="342900"/>
                  </a:lnTo>
                  <a:lnTo>
                    <a:pt x="1409700" y="342900"/>
                  </a:lnTo>
                  <a:lnTo>
                    <a:pt x="1395729" y="273050"/>
                  </a:lnTo>
                  <a:lnTo>
                    <a:pt x="1376679" y="240029"/>
                  </a:lnTo>
                  <a:lnTo>
                    <a:pt x="1352550" y="207010"/>
                  </a:lnTo>
                  <a:lnTo>
                    <a:pt x="1320800" y="176529"/>
                  </a:lnTo>
                  <a:lnTo>
                    <a:pt x="1283970" y="147320"/>
                  </a:lnTo>
                  <a:lnTo>
                    <a:pt x="1239520" y="119379"/>
                  </a:lnTo>
                  <a:lnTo>
                    <a:pt x="1189989" y="93979"/>
                  </a:lnTo>
                  <a:lnTo>
                    <a:pt x="1136650" y="71120"/>
                  </a:lnTo>
                  <a:lnTo>
                    <a:pt x="1078229" y="52070"/>
                  </a:lnTo>
                  <a:lnTo>
                    <a:pt x="1014729" y="34289"/>
                  </a:lnTo>
                  <a:lnTo>
                    <a:pt x="982979" y="27939"/>
                  </a:lnTo>
                  <a:lnTo>
                    <a:pt x="949960" y="20320"/>
                  </a:lnTo>
                  <a:lnTo>
                    <a:pt x="881379" y="10160"/>
                  </a:lnTo>
                  <a:lnTo>
                    <a:pt x="847089" y="6350"/>
                  </a:lnTo>
                  <a:lnTo>
                    <a:pt x="775970" y="1270"/>
                  </a:lnTo>
                  <a:lnTo>
                    <a:pt x="74041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71" name="object 6" descr=""/>
            <p:cNvPicPr/>
            <p:nvPr/>
          </p:nvPicPr>
          <p:blipFill>
            <a:blip r:embed="rId2"/>
            <a:stretch/>
          </p:blipFill>
          <p:spPr>
            <a:xfrm>
              <a:off x="5152320" y="2217240"/>
              <a:ext cx="65160" cy="66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2" name="CustomShape 4"/>
            <p:cNvSpPr/>
            <p:nvPr/>
          </p:nvSpPr>
          <p:spPr>
            <a:xfrm>
              <a:off x="4010760" y="2047320"/>
              <a:ext cx="1105560" cy="151560"/>
            </a:xfrm>
            <a:custGeom>
              <a:avLst/>
              <a:gdLst/>
              <a:ahLst/>
              <a:rect l="l" t="t" r="r" b="b"/>
              <a:pathLst>
                <a:path w="1106170" h="152400">
                  <a:moveTo>
                    <a:pt x="76200" y="105410"/>
                  </a:moveTo>
                  <a:lnTo>
                    <a:pt x="72390" y="97790"/>
                  </a:lnTo>
                  <a:lnTo>
                    <a:pt x="68580" y="88900"/>
                  </a:lnTo>
                  <a:lnTo>
                    <a:pt x="52070" y="95250"/>
                  </a:lnTo>
                  <a:lnTo>
                    <a:pt x="26670" y="107950"/>
                  </a:lnTo>
                  <a:lnTo>
                    <a:pt x="2540" y="120650"/>
                  </a:lnTo>
                  <a:lnTo>
                    <a:pt x="0" y="123190"/>
                  </a:lnTo>
                  <a:lnTo>
                    <a:pt x="10160" y="138430"/>
                  </a:lnTo>
                  <a:lnTo>
                    <a:pt x="12700" y="137160"/>
                  </a:lnTo>
                  <a:lnTo>
                    <a:pt x="12369" y="136677"/>
                  </a:lnTo>
                  <a:lnTo>
                    <a:pt x="35560" y="124460"/>
                  </a:lnTo>
                  <a:lnTo>
                    <a:pt x="60960" y="113030"/>
                  </a:lnTo>
                  <a:lnTo>
                    <a:pt x="76200" y="105410"/>
                  </a:lnTo>
                  <a:close/>
                  <a:moveTo>
                    <a:pt x="200660" y="62230"/>
                  </a:moveTo>
                  <a:lnTo>
                    <a:pt x="195580" y="44450"/>
                  </a:lnTo>
                  <a:lnTo>
                    <a:pt x="166370" y="52070"/>
                  </a:lnTo>
                  <a:lnTo>
                    <a:pt x="137160" y="62230"/>
                  </a:lnTo>
                  <a:lnTo>
                    <a:pt x="135890" y="62230"/>
                  </a:lnTo>
                  <a:lnTo>
                    <a:pt x="121920" y="67310"/>
                  </a:lnTo>
                  <a:lnTo>
                    <a:pt x="129540" y="85090"/>
                  </a:lnTo>
                  <a:lnTo>
                    <a:pt x="142240" y="80010"/>
                  </a:lnTo>
                  <a:lnTo>
                    <a:pt x="172720" y="71120"/>
                  </a:lnTo>
                  <a:lnTo>
                    <a:pt x="172567" y="70789"/>
                  </a:lnTo>
                  <a:lnTo>
                    <a:pt x="200660" y="62230"/>
                  </a:lnTo>
                  <a:close/>
                  <a:moveTo>
                    <a:pt x="328930" y="35560"/>
                  </a:moveTo>
                  <a:lnTo>
                    <a:pt x="327660" y="25400"/>
                  </a:lnTo>
                  <a:lnTo>
                    <a:pt x="326390" y="16510"/>
                  </a:lnTo>
                  <a:lnTo>
                    <a:pt x="295910" y="21590"/>
                  </a:lnTo>
                  <a:lnTo>
                    <a:pt x="262890" y="27940"/>
                  </a:lnTo>
                  <a:lnTo>
                    <a:pt x="261620" y="27940"/>
                  </a:lnTo>
                  <a:lnTo>
                    <a:pt x="251460" y="30480"/>
                  </a:lnTo>
                  <a:lnTo>
                    <a:pt x="254000" y="40640"/>
                  </a:lnTo>
                  <a:lnTo>
                    <a:pt x="255270" y="49530"/>
                  </a:lnTo>
                  <a:lnTo>
                    <a:pt x="266700" y="46990"/>
                  </a:lnTo>
                  <a:lnTo>
                    <a:pt x="299720" y="40640"/>
                  </a:lnTo>
                  <a:lnTo>
                    <a:pt x="299669" y="40436"/>
                  </a:lnTo>
                  <a:lnTo>
                    <a:pt x="328930" y="35560"/>
                  </a:lnTo>
                  <a:close/>
                  <a:moveTo>
                    <a:pt x="461010" y="21590"/>
                  </a:moveTo>
                  <a:lnTo>
                    <a:pt x="459740" y="12700"/>
                  </a:lnTo>
                  <a:lnTo>
                    <a:pt x="459740" y="2540"/>
                  </a:lnTo>
                  <a:lnTo>
                    <a:pt x="435610" y="3810"/>
                  </a:lnTo>
                  <a:lnTo>
                    <a:pt x="400050" y="7620"/>
                  </a:lnTo>
                  <a:lnTo>
                    <a:pt x="398780" y="7620"/>
                  </a:lnTo>
                  <a:lnTo>
                    <a:pt x="383540" y="8890"/>
                  </a:lnTo>
                  <a:lnTo>
                    <a:pt x="384810" y="19050"/>
                  </a:lnTo>
                  <a:lnTo>
                    <a:pt x="384810" y="27940"/>
                  </a:lnTo>
                  <a:lnTo>
                    <a:pt x="401320" y="26670"/>
                  </a:lnTo>
                  <a:lnTo>
                    <a:pt x="436880" y="22860"/>
                  </a:lnTo>
                  <a:lnTo>
                    <a:pt x="461010" y="21590"/>
                  </a:lnTo>
                  <a:close/>
                  <a:moveTo>
                    <a:pt x="593090" y="1270"/>
                  </a:moveTo>
                  <a:lnTo>
                    <a:pt x="577850" y="1270"/>
                  </a:lnTo>
                  <a:lnTo>
                    <a:pt x="542290" y="0"/>
                  </a:lnTo>
                  <a:lnTo>
                    <a:pt x="516890" y="0"/>
                  </a:lnTo>
                  <a:lnTo>
                    <a:pt x="516890" y="19050"/>
                  </a:lnTo>
                  <a:lnTo>
                    <a:pt x="542290" y="19050"/>
                  </a:lnTo>
                  <a:lnTo>
                    <a:pt x="577850" y="19050"/>
                  </a:lnTo>
                  <a:lnTo>
                    <a:pt x="591820" y="20320"/>
                  </a:lnTo>
                  <a:lnTo>
                    <a:pt x="593090" y="11430"/>
                  </a:lnTo>
                  <a:lnTo>
                    <a:pt x="593090" y="1270"/>
                  </a:lnTo>
                  <a:close/>
                  <a:moveTo>
                    <a:pt x="726440" y="11430"/>
                  </a:moveTo>
                  <a:lnTo>
                    <a:pt x="720090" y="11430"/>
                  </a:lnTo>
                  <a:lnTo>
                    <a:pt x="685800" y="7620"/>
                  </a:lnTo>
                  <a:lnTo>
                    <a:pt x="684530" y="7620"/>
                  </a:lnTo>
                  <a:lnTo>
                    <a:pt x="650240" y="3810"/>
                  </a:lnTo>
                  <a:lnTo>
                    <a:pt x="648970" y="13970"/>
                  </a:lnTo>
                  <a:lnTo>
                    <a:pt x="648970" y="22860"/>
                  </a:lnTo>
                  <a:lnTo>
                    <a:pt x="683260" y="26670"/>
                  </a:lnTo>
                  <a:lnTo>
                    <a:pt x="717550" y="30480"/>
                  </a:lnTo>
                  <a:lnTo>
                    <a:pt x="723900" y="30480"/>
                  </a:lnTo>
                  <a:lnTo>
                    <a:pt x="725170" y="21590"/>
                  </a:lnTo>
                  <a:lnTo>
                    <a:pt x="726440" y="11430"/>
                  </a:lnTo>
                  <a:close/>
                  <a:moveTo>
                    <a:pt x="858520" y="36830"/>
                  </a:moveTo>
                  <a:lnTo>
                    <a:pt x="854710" y="35560"/>
                  </a:lnTo>
                  <a:lnTo>
                    <a:pt x="822960" y="27940"/>
                  </a:lnTo>
                  <a:lnTo>
                    <a:pt x="821690" y="27940"/>
                  </a:lnTo>
                  <a:lnTo>
                    <a:pt x="788670" y="21590"/>
                  </a:lnTo>
                  <a:lnTo>
                    <a:pt x="783590" y="20320"/>
                  </a:lnTo>
                  <a:lnTo>
                    <a:pt x="781050" y="30480"/>
                  </a:lnTo>
                  <a:lnTo>
                    <a:pt x="779780" y="39370"/>
                  </a:lnTo>
                  <a:lnTo>
                    <a:pt x="784910" y="40398"/>
                  </a:lnTo>
                  <a:lnTo>
                    <a:pt x="784860" y="40640"/>
                  </a:lnTo>
                  <a:lnTo>
                    <a:pt x="817880" y="46990"/>
                  </a:lnTo>
                  <a:lnTo>
                    <a:pt x="849693" y="54343"/>
                  </a:lnTo>
                  <a:lnTo>
                    <a:pt x="849630" y="54610"/>
                  </a:lnTo>
                  <a:lnTo>
                    <a:pt x="850900" y="54610"/>
                  </a:lnTo>
                  <a:lnTo>
                    <a:pt x="853440" y="54610"/>
                  </a:lnTo>
                  <a:lnTo>
                    <a:pt x="858520" y="36830"/>
                  </a:lnTo>
                  <a:close/>
                  <a:moveTo>
                    <a:pt x="985520" y="76200"/>
                  </a:moveTo>
                  <a:lnTo>
                    <a:pt x="977900" y="72390"/>
                  </a:lnTo>
                  <a:lnTo>
                    <a:pt x="976630" y="72390"/>
                  </a:lnTo>
                  <a:lnTo>
                    <a:pt x="948690" y="62230"/>
                  </a:lnTo>
                  <a:lnTo>
                    <a:pt x="947420" y="62230"/>
                  </a:lnTo>
                  <a:lnTo>
                    <a:pt x="918210" y="52070"/>
                  </a:lnTo>
                  <a:lnTo>
                    <a:pt x="913130" y="50800"/>
                  </a:lnTo>
                  <a:lnTo>
                    <a:pt x="910590" y="60960"/>
                  </a:lnTo>
                  <a:lnTo>
                    <a:pt x="908050" y="69850"/>
                  </a:lnTo>
                  <a:lnTo>
                    <a:pt x="911974" y="70840"/>
                  </a:lnTo>
                  <a:lnTo>
                    <a:pt x="911860" y="71120"/>
                  </a:lnTo>
                  <a:lnTo>
                    <a:pt x="942340" y="80010"/>
                  </a:lnTo>
                  <a:lnTo>
                    <a:pt x="970280" y="90170"/>
                  </a:lnTo>
                  <a:lnTo>
                    <a:pt x="979170" y="93980"/>
                  </a:lnTo>
                  <a:lnTo>
                    <a:pt x="982980" y="85090"/>
                  </a:lnTo>
                  <a:lnTo>
                    <a:pt x="985520" y="76200"/>
                  </a:lnTo>
                  <a:close/>
                  <a:moveTo>
                    <a:pt x="1106170" y="135890"/>
                  </a:moveTo>
                  <a:lnTo>
                    <a:pt x="1104900" y="134620"/>
                  </a:lnTo>
                  <a:lnTo>
                    <a:pt x="1082040" y="120650"/>
                  </a:lnTo>
                  <a:lnTo>
                    <a:pt x="1057910" y="107950"/>
                  </a:lnTo>
                  <a:lnTo>
                    <a:pt x="1038860" y="99060"/>
                  </a:lnTo>
                  <a:lnTo>
                    <a:pt x="1035050" y="107950"/>
                  </a:lnTo>
                  <a:lnTo>
                    <a:pt x="1031240" y="115570"/>
                  </a:lnTo>
                  <a:lnTo>
                    <a:pt x="1049020" y="124460"/>
                  </a:lnTo>
                  <a:lnTo>
                    <a:pt x="1072197" y="136677"/>
                  </a:lnTo>
                  <a:lnTo>
                    <a:pt x="1071880" y="137160"/>
                  </a:lnTo>
                  <a:lnTo>
                    <a:pt x="1094740" y="151130"/>
                  </a:lnTo>
                  <a:lnTo>
                    <a:pt x="1096010" y="152400"/>
                  </a:lnTo>
                  <a:lnTo>
                    <a:pt x="1101090" y="143510"/>
                  </a:lnTo>
                  <a:lnTo>
                    <a:pt x="1106170" y="135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73" name="object 8" descr=""/>
            <p:cNvPicPr/>
            <p:nvPr/>
          </p:nvPicPr>
          <p:blipFill>
            <a:blip r:embed="rId3"/>
            <a:stretch/>
          </p:blipFill>
          <p:spPr>
            <a:xfrm>
              <a:off x="3903840" y="2201040"/>
              <a:ext cx="69120" cy="64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4" name="object 9" descr=""/>
            <p:cNvPicPr/>
            <p:nvPr/>
          </p:nvPicPr>
          <p:blipFill>
            <a:blip r:embed="rId4"/>
            <a:stretch/>
          </p:blipFill>
          <p:spPr>
            <a:xfrm>
              <a:off x="3840480" y="2298600"/>
              <a:ext cx="114840" cy="109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5" name="CustomShape 5"/>
            <p:cNvSpPr/>
            <p:nvPr/>
          </p:nvSpPr>
          <p:spPr>
            <a:xfrm>
              <a:off x="4011840" y="2218680"/>
              <a:ext cx="879480" cy="189720"/>
            </a:xfrm>
            <a:custGeom>
              <a:avLst/>
              <a:gdLst/>
              <a:ahLst/>
              <a:rect l="l" t="t" r="r" b="b"/>
              <a:pathLst>
                <a:path w="880110" h="190500">
                  <a:moveTo>
                    <a:pt x="76200" y="171450"/>
                  </a:moveTo>
                  <a:lnTo>
                    <a:pt x="0" y="171450"/>
                  </a:ln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close/>
                  <a:moveTo>
                    <a:pt x="200660" y="162560"/>
                  </a:moveTo>
                  <a:lnTo>
                    <a:pt x="191770" y="160020"/>
                  </a:lnTo>
                  <a:lnTo>
                    <a:pt x="181610" y="157480"/>
                  </a:lnTo>
                  <a:lnTo>
                    <a:pt x="181610" y="161290"/>
                  </a:lnTo>
                  <a:lnTo>
                    <a:pt x="181610" y="162560"/>
                  </a:lnTo>
                  <a:lnTo>
                    <a:pt x="179070" y="171450"/>
                  </a:lnTo>
                  <a:lnTo>
                    <a:pt x="133350" y="171450"/>
                  </a:lnTo>
                  <a:lnTo>
                    <a:pt x="133350" y="190500"/>
                  </a:lnTo>
                  <a:lnTo>
                    <a:pt x="187960" y="190500"/>
                  </a:lnTo>
                  <a:lnTo>
                    <a:pt x="198120" y="190500"/>
                  </a:lnTo>
                  <a:lnTo>
                    <a:pt x="198120" y="181610"/>
                  </a:lnTo>
                  <a:lnTo>
                    <a:pt x="198120" y="173990"/>
                  </a:lnTo>
                  <a:lnTo>
                    <a:pt x="199212" y="166331"/>
                  </a:lnTo>
                  <a:lnTo>
                    <a:pt x="199390" y="166370"/>
                  </a:lnTo>
                  <a:lnTo>
                    <a:pt x="200660" y="162560"/>
                  </a:lnTo>
                  <a:close/>
                  <a:moveTo>
                    <a:pt x="284480" y="74930"/>
                  </a:moveTo>
                  <a:lnTo>
                    <a:pt x="279400" y="66040"/>
                  </a:lnTo>
                  <a:lnTo>
                    <a:pt x="274320" y="58420"/>
                  </a:lnTo>
                  <a:lnTo>
                    <a:pt x="266700" y="62230"/>
                  </a:lnTo>
                  <a:lnTo>
                    <a:pt x="265430" y="62230"/>
                  </a:lnTo>
                  <a:lnTo>
                    <a:pt x="255270" y="69850"/>
                  </a:lnTo>
                  <a:lnTo>
                    <a:pt x="254000" y="69850"/>
                  </a:lnTo>
                  <a:lnTo>
                    <a:pt x="243840" y="76200"/>
                  </a:lnTo>
                  <a:lnTo>
                    <a:pt x="243840" y="77470"/>
                  </a:lnTo>
                  <a:lnTo>
                    <a:pt x="233680" y="83820"/>
                  </a:lnTo>
                  <a:lnTo>
                    <a:pt x="233680" y="85090"/>
                  </a:lnTo>
                  <a:lnTo>
                    <a:pt x="224790" y="92710"/>
                  </a:lnTo>
                  <a:lnTo>
                    <a:pt x="217170" y="100330"/>
                  </a:lnTo>
                  <a:lnTo>
                    <a:pt x="212090" y="105410"/>
                  </a:lnTo>
                  <a:lnTo>
                    <a:pt x="219710" y="111760"/>
                  </a:lnTo>
                  <a:lnTo>
                    <a:pt x="226060" y="118110"/>
                  </a:lnTo>
                  <a:lnTo>
                    <a:pt x="229362" y="113703"/>
                  </a:lnTo>
                  <a:lnTo>
                    <a:pt x="229870" y="114300"/>
                  </a:lnTo>
                  <a:lnTo>
                    <a:pt x="237490" y="106680"/>
                  </a:lnTo>
                  <a:lnTo>
                    <a:pt x="246380" y="99060"/>
                  </a:lnTo>
                  <a:lnTo>
                    <a:pt x="255270" y="92710"/>
                  </a:lnTo>
                  <a:lnTo>
                    <a:pt x="264922" y="85471"/>
                  </a:lnTo>
                  <a:lnTo>
                    <a:pt x="265430" y="86360"/>
                  </a:lnTo>
                  <a:lnTo>
                    <a:pt x="275590" y="78740"/>
                  </a:lnTo>
                  <a:lnTo>
                    <a:pt x="284480" y="74930"/>
                  </a:lnTo>
                  <a:close/>
                  <a:moveTo>
                    <a:pt x="406400" y="33020"/>
                  </a:moveTo>
                  <a:lnTo>
                    <a:pt x="405130" y="22860"/>
                  </a:lnTo>
                  <a:lnTo>
                    <a:pt x="402590" y="13970"/>
                  </a:lnTo>
                  <a:lnTo>
                    <a:pt x="393700" y="15240"/>
                  </a:lnTo>
                  <a:lnTo>
                    <a:pt x="378460" y="19050"/>
                  </a:lnTo>
                  <a:lnTo>
                    <a:pt x="377190" y="19050"/>
                  </a:lnTo>
                  <a:lnTo>
                    <a:pt x="361950" y="22860"/>
                  </a:lnTo>
                  <a:lnTo>
                    <a:pt x="361950" y="24130"/>
                  </a:lnTo>
                  <a:lnTo>
                    <a:pt x="346710" y="27940"/>
                  </a:lnTo>
                  <a:lnTo>
                    <a:pt x="331470" y="33020"/>
                  </a:lnTo>
                  <a:lnTo>
                    <a:pt x="327660" y="34290"/>
                  </a:lnTo>
                  <a:lnTo>
                    <a:pt x="335280" y="52070"/>
                  </a:lnTo>
                  <a:lnTo>
                    <a:pt x="337820" y="50800"/>
                  </a:lnTo>
                  <a:lnTo>
                    <a:pt x="353060" y="45720"/>
                  </a:lnTo>
                  <a:lnTo>
                    <a:pt x="352933" y="45440"/>
                  </a:lnTo>
                  <a:lnTo>
                    <a:pt x="367030" y="41910"/>
                  </a:lnTo>
                  <a:lnTo>
                    <a:pt x="382270" y="38100"/>
                  </a:lnTo>
                  <a:lnTo>
                    <a:pt x="397510" y="34290"/>
                  </a:lnTo>
                  <a:lnTo>
                    <a:pt x="406400" y="33020"/>
                  </a:lnTo>
                  <a:close/>
                  <a:moveTo>
                    <a:pt x="537210" y="0"/>
                  </a:moveTo>
                  <a:lnTo>
                    <a:pt x="532130" y="0"/>
                  </a:lnTo>
                  <a:lnTo>
                    <a:pt x="514350" y="1270"/>
                  </a:lnTo>
                  <a:lnTo>
                    <a:pt x="496570" y="1270"/>
                  </a:lnTo>
                  <a:lnTo>
                    <a:pt x="478790" y="2540"/>
                  </a:lnTo>
                  <a:lnTo>
                    <a:pt x="461010" y="5080"/>
                  </a:lnTo>
                  <a:lnTo>
                    <a:pt x="459740" y="5080"/>
                  </a:lnTo>
                  <a:lnTo>
                    <a:pt x="461010" y="13970"/>
                  </a:lnTo>
                  <a:lnTo>
                    <a:pt x="462280" y="24130"/>
                  </a:lnTo>
                  <a:lnTo>
                    <a:pt x="463550" y="22860"/>
                  </a:lnTo>
                  <a:lnTo>
                    <a:pt x="481330" y="21590"/>
                  </a:lnTo>
                  <a:lnTo>
                    <a:pt x="497840" y="20320"/>
                  </a:lnTo>
                  <a:lnTo>
                    <a:pt x="515620" y="19050"/>
                  </a:lnTo>
                  <a:lnTo>
                    <a:pt x="532130" y="19050"/>
                  </a:lnTo>
                  <a:lnTo>
                    <a:pt x="537210" y="19050"/>
                  </a:lnTo>
                  <a:lnTo>
                    <a:pt x="537210" y="0"/>
                  </a:lnTo>
                  <a:close/>
                  <a:moveTo>
                    <a:pt x="670560" y="11430"/>
                  </a:moveTo>
                  <a:lnTo>
                    <a:pt x="655320" y="8890"/>
                  </a:lnTo>
                  <a:lnTo>
                    <a:pt x="637540" y="6350"/>
                  </a:lnTo>
                  <a:lnTo>
                    <a:pt x="621030" y="5080"/>
                  </a:lnTo>
                  <a:lnTo>
                    <a:pt x="603250" y="2540"/>
                  </a:lnTo>
                  <a:lnTo>
                    <a:pt x="594360" y="2540"/>
                  </a:lnTo>
                  <a:lnTo>
                    <a:pt x="593090" y="11430"/>
                  </a:lnTo>
                  <a:lnTo>
                    <a:pt x="593090" y="21590"/>
                  </a:lnTo>
                  <a:lnTo>
                    <a:pt x="600710" y="21590"/>
                  </a:lnTo>
                  <a:lnTo>
                    <a:pt x="618490" y="22860"/>
                  </a:lnTo>
                  <a:lnTo>
                    <a:pt x="635000" y="25400"/>
                  </a:lnTo>
                  <a:lnTo>
                    <a:pt x="651510" y="27940"/>
                  </a:lnTo>
                  <a:lnTo>
                    <a:pt x="666750" y="30480"/>
                  </a:lnTo>
                  <a:lnTo>
                    <a:pt x="669290" y="21590"/>
                  </a:lnTo>
                  <a:lnTo>
                    <a:pt x="670560" y="11430"/>
                  </a:lnTo>
                  <a:close/>
                  <a:moveTo>
                    <a:pt x="798830" y="53340"/>
                  </a:moveTo>
                  <a:lnTo>
                    <a:pt x="791210" y="49530"/>
                  </a:lnTo>
                  <a:lnTo>
                    <a:pt x="778510" y="44450"/>
                  </a:lnTo>
                  <a:lnTo>
                    <a:pt x="777240" y="44450"/>
                  </a:lnTo>
                  <a:lnTo>
                    <a:pt x="777240" y="43180"/>
                  </a:lnTo>
                  <a:lnTo>
                    <a:pt x="764540" y="38100"/>
                  </a:lnTo>
                  <a:lnTo>
                    <a:pt x="750570" y="33020"/>
                  </a:lnTo>
                  <a:lnTo>
                    <a:pt x="735330" y="27940"/>
                  </a:lnTo>
                  <a:lnTo>
                    <a:pt x="734060" y="27940"/>
                  </a:lnTo>
                  <a:lnTo>
                    <a:pt x="726440" y="25400"/>
                  </a:lnTo>
                  <a:lnTo>
                    <a:pt x="723900" y="34290"/>
                  </a:lnTo>
                  <a:lnTo>
                    <a:pt x="721360" y="44450"/>
                  </a:lnTo>
                  <a:lnTo>
                    <a:pt x="729018" y="45554"/>
                  </a:lnTo>
                  <a:lnTo>
                    <a:pt x="728980" y="45720"/>
                  </a:lnTo>
                  <a:lnTo>
                    <a:pt x="744220" y="50800"/>
                  </a:lnTo>
                  <a:lnTo>
                    <a:pt x="757085" y="55486"/>
                  </a:lnTo>
                  <a:lnTo>
                    <a:pt x="756920" y="55880"/>
                  </a:lnTo>
                  <a:lnTo>
                    <a:pt x="770890" y="60960"/>
                  </a:lnTo>
                  <a:lnTo>
                    <a:pt x="782599" y="66827"/>
                  </a:lnTo>
                  <a:lnTo>
                    <a:pt x="782320" y="67310"/>
                  </a:lnTo>
                  <a:lnTo>
                    <a:pt x="789940" y="71120"/>
                  </a:lnTo>
                  <a:lnTo>
                    <a:pt x="795020" y="62230"/>
                  </a:lnTo>
                  <a:lnTo>
                    <a:pt x="798830" y="53340"/>
                  </a:lnTo>
                  <a:close/>
                  <a:moveTo>
                    <a:pt x="880110" y="116840"/>
                  </a:moveTo>
                  <a:lnTo>
                    <a:pt x="873760" y="109220"/>
                  </a:lnTo>
                  <a:lnTo>
                    <a:pt x="872490" y="107950"/>
                  </a:lnTo>
                  <a:lnTo>
                    <a:pt x="864870" y="100330"/>
                  </a:lnTo>
                  <a:lnTo>
                    <a:pt x="857250" y="92710"/>
                  </a:lnTo>
                  <a:lnTo>
                    <a:pt x="848360" y="85090"/>
                  </a:lnTo>
                  <a:lnTo>
                    <a:pt x="843280" y="92710"/>
                  </a:lnTo>
                  <a:lnTo>
                    <a:pt x="836930" y="100330"/>
                  </a:lnTo>
                  <a:lnTo>
                    <a:pt x="844550" y="106680"/>
                  </a:lnTo>
                  <a:lnTo>
                    <a:pt x="852170" y="114300"/>
                  </a:lnTo>
                  <a:lnTo>
                    <a:pt x="852690" y="113665"/>
                  </a:lnTo>
                  <a:lnTo>
                    <a:pt x="858520" y="120650"/>
                  </a:lnTo>
                  <a:lnTo>
                    <a:pt x="864870" y="128270"/>
                  </a:lnTo>
                  <a:lnTo>
                    <a:pt x="872490" y="123190"/>
                  </a:lnTo>
                  <a:lnTo>
                    <a:pt x="880110" y="116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6"/>
            <p:cNvSpPr/>
            <p:nvPr/>
          </p:nvSpPr>
          <p:spPr>
            <a:xfrm>
              <a:off x="4876920" y="2335680"/>
              <a:ext cx="263520" cy="73080"/>
            </a:xfrm>
            <a:custGeom>
              <a:avLst/>
              <a:gdLst/>
              <a:ahLst/>
              <a:rect l="l" t="t" r="r" b="b"/>
              <a:pathLst>
                <a:path w="264160" h="73660">
                  <a:moveTo>
                    <a:pt x="33020" y="31750"/>
                  </a:moveTo>
                  <a:lnTo>
                    <a:pt x="30480" y="27940"/>
                  </a:lnTo>
                  <a:lnTo>
                    <a:pt x="30480" y="26670"/>
                  </a:lnTo>
                  <a:lnTo>
                    <a:pt x="26670" y="17780"/>
                  </a:lnTo>
                  <a:lnTo>
                    <a:pt x="21590" y="8890"/>
                  </a:lnTo>
                  <a:lnTo>
                    <a:pt x="20320" y="7620"/>
                  </a:lnTo>
                  <a:lnTo>
                    <a:pt x="15240" y="0"/>
                  </a:lnTo>
                  <a:lnTo>
                    <a:pt x="7620" y="6350"/>
                  </a:lnTo>
                  <a:lnTo>
                    <a:pt x="0" y="11430"/>
                  </a:lnTo>
                  <a:lnTo>
                    <a:pt x="5080" y="19050"/>
                  </a:lnTo>
                  <a:lnTo>
                    <a:pt x="8890" y="26670"/>
                  </a:lnTo>
                  <a:lnTo>
                    <a:pt x="12700" y="34290"/>
                  </a:lnTo>
                  <a:lnTo>
                    <a:pt x="12979" y="34175"/>
                  </a:lnTo>
                  <a:lnTo>
                    <a:pt x="13970" y="38100"/>
                  </a:lnTo>
                  <a:lnTo>
                    <a:pt x="22860" y="35560"/>
                  </a:lnTo>
                  <a:lnTo>
                    <a:pt x="33020" y="31750"/>
                  </a:lnTo>
                  <a:close/>
                  <a:moveTo>
                    <a:pt x="132080" y="54610"/>
                  </a:moveTo>
                  <a:lnTo>
                    <a:pt x="55880" y="54610"/>
                  </a:lnTo>
                  <a:lnTo>
                    <a:pt x="55880" y="73660"/>
                  </a:lnTo>
                  <a:lnTo>
                    <a:pt x="132080" y="73660"/>
                  </a:lnTo>
                  <a:lnTo>
                    <a:pt x="132080" y="54610"/>
                  </a:lnTo>
                  <a:close/>
                  <a:moveTo>
                    <a:pt x="264160" y="54610"/>
                  </a:moveTo>
                  <a:lnTo>
                    <a:pt x="189230" y="54610"/>
                  </a:lnTo>
                  <a:lnTo>
                    <a:pt x="189230" y="73660"/>
                  </a:lnTo>
                  <a:lnTo>
                    <a:pt x="264160" y="73660"/>
                  </a:lnTo>
                  <a:lnTo>
                    <a:pt x="264160" y="546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77" name="object 12" descr=""/>
            <p:cNvPicPr/>
            <p:nvPr/>
          </p:nvPicPr>
          <p:blipFill>
            <a:blip r:embed="rId5"/>
            <a:stretch/>
          </p:blipFill>
          <p:spPr>
            <a:xfrm>
              <a:off x="5198040" y="2322720"/>
              <a:ext cx="69120" cy="86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21" strike="noStrike">
                <a:solidFill>
                  <a:srgbClr val="000000"/>
                </a:solidFill>
                <a:latin typeface="Arial"/>
              </a:rPr>
              <a:t>AMQP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9" name="CustomShape 2"/>
          <p:cNvSpPr/>
          <p:nvPr/>
        </p:nvSpPr>
        <p:spPr>
          <a:xfrm>
            <a:off x="509400" y="1906200"/>
            <a:ext cx="7521480" cy="25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>
            <a:spAutoFit/>
          </a:bodyPr>
          <a:p>
            <a:pPr marL="380880" indent="-34236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Conceived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JP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Morgan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around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2006.</a:t>
            </a:r>
            <a:endParaRPr b="0" lang="en-IN" sz="3200" spc="-1" strike="noStrike">
              <a:latin typeface="Arial"/>
            </a:endParaRPr>
          </a:p>
          <a:p>
            <a:pPr marL="380520" indent="-342360">
              <a:lnSpc>
                <a:spcPts val="3589"/>
              </a:lnSpc>
              <a:spcBef>
                <a:spcPts val="876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8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was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vendor-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neutral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protocol for managing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flow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messages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IN" sz="32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enterprise's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business systems.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CustomShape 1"/>
          <p:cNvSpPr/>
          <p:nvPr/>
        </p:nvSpPr>
        <p:spPr>
          <a:xfrm>
            <a:off x="534600" y="514440"/>
            <a:ext cx="7895520" cy="14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01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How</a:t>
            </a:r>
            <a:r>
              <a:rPr b="0" lang="en-IN" sz="36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does AMQP solve</a:t>
            </a:r>
            <a:r>
              <a:rPr b="0" lang="en-IN" sz="36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3600" spc="-12" strike="noStrike">
                <a:solidFill>
                  <a:srgbClr val="000000"/>
                </a:solidFill>
                <a:latin typeface="Arial"/>
              </a:rPr>
              <a:t>problem?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81" name="CustomShape 2"/>
          <p:cNvSpPr/>
          <p:nvPr/>
        </p:nvSpPr>
        <p:spPr>
          <a:xfrm>
            <a:off x="496440" y="1980000"/>
            <a:ext cx="761976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93840" indent="-342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93120"/>
                <a:tab algn="l" pos="39384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AMQP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wire level protocol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an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API.</a:t>
            </a:r>
            <a:endParaRPr b="0" lang="en-IN" sz="2800" spc="-1" strike="noStrike">
              <a:latin typeface="Arial"/>
            </a:endParaRPr>
          </a:p>
          <a:p>
            <a:pPr lvl="1" marL="793800" indent="-285840">
              <a:lnSpc>
                <a:spcPct val="100000"/>
              </a:lnSpc>
              <a:spcBef>
                <a:spcPts val="130"/>
              </a:spcBef>
              <a:buClr>
                <a:srgbClr val="9898cc"/>
              </a:buClr>
              <a:buSzPct val="80000"/>
              <a:buFont typeface="Wingdings" charset="2"/>
              <a:buChar char=""/>
              <a:tabLst>
                <a:tab algn="l" pos="79380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JMS</a:t>
            </a:r>
            <a:r>
              <a:rPr b="0" lang="en-IN" sz="2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5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IN" sz="2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21" strike="noStrike">
                <a:solidFill>
                  <a:srgbClr val="000000"/>
                </a:solidFill>
                <a:latin typeface="Arial"/>
                <a:ea typeface="DejaVu Sans"/>
              </a:rPr>
              <a:t>API.</a:t>
            </a:r>
            <a:endParaRPr b="0" lang="en-IN" sz="2500" spc="-1" strike="noStrike">
              <a:latin typeface="Arial"/>
            </a:endParaRPr>
          </a:p>
          <a:p>
            <a:pPr lvl="1" marL="793080" indent="-285120">
              <a:lnSpc>
                <a:spcPts val="2500"/>
              </a:lnSpc>
              <a:spcBef>
                <a:spcPts val="629"/>
              </a:spcBef>
              <a:buClr>
                <a:srgbClr val="9898cc"/>
              </a:buClr>
              <a:buSzPct val="80000"/>
              <a:buFont typeface="Wingdings" charset="2"/>
              <a:buChar char=""/>
              <a:tabLst>
                <a:tab algn="l" pos="79380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Just</a:t>
            </a:r>
            <a:r>
              <a:rPr b="0" lang="en-IN" sz="25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like</a:t>
            </a:r>
            <a:r>
              <a:rPr b="0" lang="en-IN" sz="2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en-IN" sz="2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5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Internet,</a:t>
            </a:r>
            <a:r>
              <a:rPr b="0" lang="en-IN" sz="25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AMQP</a:t>
            </a:r>
            <a:r>
              <a:rPr b="0" lang="en-IN" sz="2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5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500" spc="-26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en-IN" sz="2500" spc="-12" strike="noStrike">
                <a:solidFill>
                  <a:srgbClr val="000000"/>
                </a:solidFill>
                <a:latin typeface="Arial"/>
                <a:ea typeface="DejaVu Sans"/>
              </a:rPr>
              <a:t>messaging.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3800"/>
              </a:tabLst>
            </a:pPr>
            <a:endParaRPr b="0" lang="en-IN" sz="2500" spc="-1" strike="noStrike">
              <a:latin typeface="Arial"/>
            </a:endParaRPr>
          </a:p>
          <a:p>
            <a:pPr marL="393120" indent="-342360">
              <a:lnSpc>
                <a:spcPts val="2801"/>
              </a:lnSpc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93120"/>
                <a:tab algn="l" pos="39384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When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protocol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specified at the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wire-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level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published,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most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26" strike="noStrike">
                <a:solidFill>
                  <a:srgbClr val="000000"/>
                </a:solidFill>
                <a:latin typeface="Arial"/>
                <a:ea typeface="DejaVu Sans"/>
              </a:rPr>
              <a:t>it.</a:t>
            </a:r>
            <a:endParaRPr b="0" lang="en-IN" sz="2800" spc="-1" strike="noStrike">
              <a:latin typeface="Arial"/>
            </a:endParaRPr>
          </a:p>
          <a:p>
            <a:pPr marL="393120" indent="-342360">
              <a:lnSpc>
                <a:spcPts val="2801"/>
              </a:lnSpc>
              <a:spcBef>
                <a:spcPts val="70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93120"/>
                <a:tab algn="l" pos="39384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Compare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API,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where the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actual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</a:t>
            </a:r>
            <a:r>
              <a:rPr b="0" lang="en-IN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specific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the</a:t>
            </a:r>
            <a:r>
              <a:rPr b="0" lang="en-IN" sz="28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platform.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AMQP</a:t>
            </a:r>
            <a:r>
              <a:rPr b="0" lang="en-IN" sz="4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: Industry</a:t>
            </a:r>
            <a:r>
              <a:rPr b="0" lang="en-IN" sz="440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Support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83" name="CustomShape 2"/>
          <p:cNvSpPr/>
          <p:nvPr/>
        </p:nvSpPr>
        <p:spPr>
          <a:xfrm>
            <a:off x="509400" y="1921680"/>
            <a:ext cx="2948400" cy="34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>
            <a:spAutoFit/>
          </a:bodyPr>
          <a:p>
            <a:pPr marL="3808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Cisco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Goldman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Sachs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IONA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Novell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Redhat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WSO2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Microsoft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84" name="CustomShape 3"/>
          <p:cNvSpPr/>
          <p:nvPr/>
        </p:nvSpPr>
        <p:spPr>
          <a:xfrm>
            <a:off x="4700160" y="1921680"/>
            <a:ext cx="3665160" cy="34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>
            <a:spAutoFit/>
          </a:bodyPr>
          <a:p>
            <a:pPr marL="3808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Credit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Suisse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Envoy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iMatix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JPMorgan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  <a:ea typeface="DejaVu Sans"/>
              </a:rPr>
              <a:t> Chase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Rabbit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TWIST</a:t>
            </a:r>
            <a:endParaRPr b="0" lang="en-IN" sz="2800" spc="-1" strike="noStrike">
              <a:latin typeface="Arial"/>
            </a:endParaRPr>
          </a:p>
          <a:p>
            <a:pPr marL="380880" indent="-34236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80520"/>
                <a:tab algn="l" pos="38088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  <a:ea typeface="DejaVu Sans"/>
              </a:rPr>
              <a:t>29West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534600" y="514440"/>
            <a:ext cx="7895520" cy="14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AMQP</a:t>
            </a:r>
            <a:r>
              <a:rPr b="0" lang="en-IN" sz="4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Arial"/>
              </a:rPr>
              <a:t>Concepts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9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9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9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2022-07-22T08:54:18Z</dcterms:created>
  <dc:creator>rahul</dc:creator>
  <dc:description/>
  <dc:language>en-IN</dc:language>
  <cp:lastModifiedBy/>
  <dcterms:modified xsi:type="dcterms:W3CDTF">2022-07-22T15:04:38Z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2010-05-09T00:00:00Z</vt:filetime>
  </property>
  <property fmtid="{D5CDD505-2E9C-101B-9397-08002B2CF9AE}" pid="4" name="Creator">
    <vt:lpwstr>Impress</vt:lpwstr>
  </property>
  <property fmtid="{D5CDD505-2E9C-101B-9397-08002B2CF9AE}" pid="5" name="HyperlinksChanged">
    <vt:bool>0</vt:bool>
  </property>
  <property fmtid="{D5CDD505-2E9C-101B-9397-08002B2CF9AE}" pid="6" name="LastSaved">
    <vt:filetime>2010-05-09T00:00:00Z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Producer">
    <vt:lpwstr>OpenOffice.org 2.4</vt:lpwstr>
  </property>
  <property fmtid="{D5CDD505-2E9C-101B-9397-08002B2CF9AE}" pid="10" name="ScaleCrop">
    <vt:bool>0</vt:bool>
  </property>
  <property fmtid="{D5CDD505-2E9C-101B-9397-08002B2CF9AE}" pid="11" name="ShareDoc">
    <vt:bool>0</vt:bool>
  </property>
</Properties>
</file>