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A42738-E7D3-4D00-97D0-CBC885956108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95DB2AF-4BD6-4AF4-8D87-7643DCF66B6C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ADE9D8E-5E51-42D4-91AE-24C971E80204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107A99-B1F6-4BA3-B78C-B3C393A716DF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F0566B-57F4-4B04-A424-E8775AA7A1C4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2FA6F0-12B7-4B89-AB7F-7BCB2D02E393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ffe599"/>
                </a:solidFill>
                <a:latin typeface="Montserrat"/>
                <a:ea typeface="Montserrat"/>
              </a:rPr>
              <a:t>Emulating CoAP with Network Namespaces and NeST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90600" y="269316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Credits: Leslie Monis and Gautam Ramakrishnan, NITK Surathkal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23C980A-EFA9-468B-9502-08763A82F5DD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7720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51436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4092120" y="1657440"/>
            <a:ext cx="10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84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B03B336-5097-48A1-98AD-0D2C2A40C6F4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7720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51436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4092120" y="1657440"/>
            <a:ext cx="10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1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63F696E-8EB4-4E85-9F22-BABC52F790A9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1436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3200400" y="1657440"/>
            <a:ext cx="19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8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CFEBC2D-92E8-4B52-A8A8-46E49D67F733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51436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3200400" y="1657440"/>
            <a:ext cx="19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5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D1B6C49-AF80-4C1E-95DD-2C0271689C5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2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8B4C92-9962-4C8C-9C55-9B34D06657BB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9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1EB30DF-18CA-4E84-88B7-DFEB412D448D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6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DD140D-F3FE-49C9-A820-346D0BBF5FB5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3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A64497A-015F-4A2E-8397-44D60681E255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0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C0A85DE-8086-4DA7-8C07-8053B831A68A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Agenda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71960" y="1897560"/>
            <a:ext cx="8131680" cy="3638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Installation of libcoap library in Ubuntu 20.04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Basic example with CoAP Client and Server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Create network namespaces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Create virtual ethernet (veth) pair to connect network namespaces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Attach ‘veth’ endpoints to network namespaces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Assign IP addresses to ‘veth’ interfaces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Ping from one network namespace to another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Run an iperf test between two network namespaces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Configure an asymmetric link using the traffic control (tc) subsystem of Linux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Example with CoAP Client and Server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4EA01C1-01C7-40B0-8584-FD6613FC9A37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eth0 up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7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9B41F2-0277-425B-9A5E-D9166170CA79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eth0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4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4A6E1BF-7455-4077-83CC-B7AA64C987B2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eth0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eth1 up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61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644DEF3-1F84-42A8-A317-BE5CDE6BEE50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eth0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eth1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68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1DA5AF-1363-4D38-B7D7-D93A1EE90992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add eth0 type veth peer name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eth0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eth1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address add 10.0.0.1/24 dev eth0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5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948CE1-98A5-4560-8F6A-99820E2AD9DD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eth0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eth1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address add 10.0.0.1/24 dev eth0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2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83" name="TextShape 8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9CC3A5-09B8-471B-A424-8DDBCFB90C9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eth0 netns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eth0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eth1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address add 10.0.0.1/24 dev eth0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address add 10.0.0.2/24 dev eth1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0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91" name="TextShape 8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21C4C89-CE19-4F23-AE52-C33AF7D32453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link set eth1 netns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lo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link set eth0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link set eth1 up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ip address add 10.0.0.1/24 dev eth0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ip address add 10.0.0.2/24 dev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399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00" name="TextShape 9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B41709-A41A-406E-B7C9-D013D8C09C53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0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0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140BE0-8DD2-42D4-91BA-5C5FF2A41752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1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7132378-1093-40F4-AB98-A0D6690EE88F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ffffff"/>
                </a:solidFill>
                <a:latin typeface="Roboto"/>
                <a:ea typeface="Roboto"/>
              </a:rPr>
              <a:t>Installation of libcoap library in Ubuntu 20.04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71960" y="1766520"/>
            <a:ext cx="8221680" cy="90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Install the following packages: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57640" y="2190600"/>
            <a:ext cx="8046360" cy="832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sudo apt install git build-essential net-tools asciidoc docbook doxygen libssl-dev gnutls-bin openssl autoconf automake pkg-config libtool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471960" y="3062160"/>
            <a:ext cx="8221680" cy="2043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Download libcoap via git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Install libcoap (run the following commands one-by-one)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557640" y="3562200"/>
            <a:ext cx="8046360" cy="411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git clone https://github.com/obgm/libcoap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51" name="TextShape 6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B76AF6-EB4F-4ABB-96B4-67579B900990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557640" y="4552920"/>
            <a:ext cx="8046360" cy="411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cd libcoap, ./autogen.sh, ./configure, make, sudo make install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CCFE95-8801-4393-AAFF-0BE18BB8DCAA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3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3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3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3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4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3EC6CE0-0DCF-4708-B561-AFBED8F9EFDE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5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D79379-F715-4A1D-B6DC-3696156C0552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5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6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43A53D-F663-42DB-8677-40234C0C54AC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6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6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6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6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7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8712DB-5770-4F36-9E2E-FCBD19266A9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7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8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E29CB1-5EAF-4043-9173-235802A7629F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8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8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8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9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583C1F-D13B-41E5-A82E-FB7010F6C603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9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9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0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43B8112-0537-4BD6-BC56-7BB2FFCB92F0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1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7EDC18-A399-4EDC-813B-74D339571277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1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1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2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7A1C7C5-08A8-4DE7-9778-0124BA3756C2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ffffff"/>
                </a:solidFill>
                <a:latin typeface="Roboto"/>
                <a:ea typeface="Roboto"/>
              </a:rPr>
              <a:t>Basic example with CoAP Client and Server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71960" y="1766520"/>
            <a:ext cx="8221680" cy="90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Open a terminal, go to libcoap/examples/ directory and run the Server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471960" y="2680920"/>
            <a:ext cx="8221680" cy="2043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Open a new terminal, go to libcoap/examples/ directory and run the Client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Expected Output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557640" y="3111840"/>
            <a:ext cx="8046360" cy="411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./coap-client -m get coap://[::1]/.well-known/core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4D7691-4EC0-4382-A121-A08B0919A2FB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557640" y="3978000"/>
            <a:ext cx="8046360" cy="10695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&lt;/&gt;;title="General Info";ct=0,&lt;/time&gt;;if="clock";rt="ticks";title="Internal Clock";ct=0;obs,&lt;/async&gt;;ct=0,&lt;/example_data&gt;;title="Example Data";ct=0;obs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557640" y="2190600"/>
            <a:ext cx="8046360" cy="411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./coap-server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3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BB040A-2861-4E8E-BB3A-27F2C82A5FF5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3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-c 10.0.0.2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3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3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4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ACC9914-454D-4CAF-A284-4B9526F569A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4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-c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4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4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4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5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560D82-9F4F-4120-B41B-C03C28E2DE0E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5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-c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5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5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5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6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B2BF91-BE9B-4B43-B75A-6FE8F84667D5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6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client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-c 10.0.0.2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aa84f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fffff"/>
                </a:solidFill>
                <a:latin typeface="Source Code Pro"/>
                <a:ea typeface="Source Code Pro"/>
              </a:rPr>
              <a:t> iperf -c 10.0.0.2 -u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6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6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exec server bash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address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ping 10.0.0.1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^C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iperf -s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70" name="TextShape 10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4425195-E190-495D-AC65-28635F8BC894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7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6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7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78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79" name="CustomShape 9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80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81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83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TextShape 1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783D097-0D00-406E-87C3-FD12D6FE815C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87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8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9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90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91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93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94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95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97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TextShape 1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0193B3A-028D-43C4-8BF3-172264371D8F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2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3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04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05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07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08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09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11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TextShape 1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16D6908-C565-474B-92F1-DBB4F03013E7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add dev eth0 root \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 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netem delay 5ms rate 10mbit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6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7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18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19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21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22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23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25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TextShape 1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9FE0B7-3A5B-4072-A66E-C9B125A012B4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add dev eth0 root \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 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netem delay 5ms rate 10mbit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0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1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32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33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35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36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37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39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TextShape 1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9AB7AE-1C4C-4CD9-9690-C63585A3B02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60800" y="191304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Topology setup with network namespaces: </a:t>
            </a:r>
            <a:br/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Create two nodes connected via a direct link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A541DEF-3C19-4948-9CB3-0A5B4BEBD66C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add dev eth0 root \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 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netem delay 5ms rate 10mbit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add dev eth1 root \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 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netem delay 10ms rate 50mbit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44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45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46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47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49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50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51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53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TextShape 1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79D5970-0C3D-434D-B896-8E64A4EF42F5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eth0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add dev eth0 root \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 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netem delay 5ms rate 10mbit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show dev eth1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&lt;output&gt;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tc qdisc add dev eth1 root \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 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netem delay 10ms rate 50mbit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58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59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60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61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63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64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65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67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TextShape 1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50D840C-E1DB-473B-8B6D-B9F6E0CE21A4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460800" y="191304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Example with CoAP Client and Server using network namespaces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54FB32-F0A7-47B8-AC64-E5B28BBF8D41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914400" y="3029040"/>
            <a:ext cx="3611520" cy="1828440"/>
          </a:xfrm>
          <a:prstGeom prst="rect">
            <a:avLst/>
          </a:prstGeom>
          <a:solidFill>
            <a:schemeClr val="dk2"/>
          </a:solidFill>
          <a:ln w="9360">
            <a:solidFill>
              <a:srgbClr val="ff0000"/>
            </a:solidFill>
            <a:round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./coap-client -m get coap://[10.0.0.2]/.well-known/core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4614120" y="3029040"/>
            <a:ext cx="361512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./coap-server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4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75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76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77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79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80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81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83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TextShape 1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C78BB3-CC15-4A67-8BD2-A5C6F141C30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1"/>
          <p:cNvSpPr txBox="1"/>
          <p:nvPr/>
        </p:nvSpPr>
        <p:spPr>
          <a:xfrm>
            <a:off x="460800" y="191304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Topology setup with NeST: </a:t>
            </a:r>
            <a:br/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Create two nodes connected via a direct link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6A2375-D3F2-44F9-A245-F3CA25964192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What is NeST?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Python package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Uses network namespaces to simplify network experimentation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Provides intuitive APIs 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Build a virtual network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Run experiments on the virtual network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Collect statistics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Plot results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Shanthanu S. Rai, Narayan G., Dhanasekhar M., Leslie Monis, and Mohit P. Tahiliani. "NeST: Network Stack Tester." In Proceedings of the Applied Networking Research Workshop, pp. 32-37. 2020.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3E3557-0B7E-4B47-9059-125B779E73D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Why NeST?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Simplifies the process to reproduce network experiments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Less physical resources, less error prone and less prerequisites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Multiple instances of the same network topology can co-exist, and different experiments can be run in parallel on every instance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Open source tool released under GPLv2 License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B213D1-0CEF-4186-AF21-62BC759E815B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Installing NeST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460800" y="2086560"/>
            <a:ext cx="8221680" cy="133092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d4d4d4"/>
                </a:solidFill>
                <a:latin typeface="Source Code Pro"/>
                <a:ea typeface="Source Code Pro"/>
              </a:rPr>
              <a:t> sudo apt install python3-pip netperf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d4d4d4"/>
                </a:solidFill>
                <a:latin typeface="Source Code Pro"/>
                <a:ea typeface="Source Code Pro"/>
              </a:rPr>
              <a:t> python3 -m pip install -U pip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$</a:t>
            </a:r>
            <a:r>
              <a:rPr b="0" lang="en" sz="1400" spc="-1" strike="noStrike">
                <a:solidFill>
                  <a:srgbClr val="d4d4d4"/>
                </a:solidFill>
                <a:latin typeface="Source Code Pro"/>
                <a:ea typeface="Source Code Pro"/>
              </a:rPr>
              <a:t> python3 -m pip install nitk-nest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007E41-741F-46C0-A4BD-907CB3794566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96" name="TextShape 4"/>
          <p:cNvSpPr txBox="1"/>
          <p:nvPr/>
        </p:nvSpPr>
        <p:spPr>
          <a:xfrm>
            <a:off x="471960" y="3514320"/>
            <a:ext cx="8221680" cy="1114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Website: https://nitk-nest.github.io/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Repository: https://gitlab.com/nitk-nest/nest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NeST users list: https://groups.google.com/g/nest-users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NeST documentation: https://nitk-nest.github.io/docs/index.html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nest.experiment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98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395456-7FE7-4571-A9C5-8ACDAEDDA278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734760" y="282600"/>
            <a:ext cx="76978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Note: Do not write these commands in a terminal. Kindly open a file editor (e.g., gedit) and type these commands in it. Remember, you have to save it as a python file (with .py extension)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nest.experiment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1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B816DE-883A-4AC1-830F-7BECA77CD709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47CC71B-5C5F-4E92-93A5-CDB7C43C264E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3" name="CustomShape 2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nest.experiment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4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E89725-D35C-49C5-A305-3A422024DFF9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nest.experiment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7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97BDE48-D175-4217-BFC2-1C5B9379FA58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09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nest.experiment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711" name="TextShape 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F650F9-7C7F-49F5-A086-186A1FEA75E0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5" name="TextShape 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8C4A72C-7EBD-45BC-A1E5-AB72BBA1D3DB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7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37720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51436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20" name="CustomShape 5"/>
          <p:cNvSpPr/>
          <p:nvPr/>
        </p:nvSpPr>
        <p:spPr>
          <a:xfrm>
            <a:off x="4092120" y="1657440"/>
            <a:ext cx="10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2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B203D8-C7C9-4E3A-B813-2C74EAF22C8E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25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26" name="CustomShape 4"/>
          <p:cNvSpPr/>
          <p:nvPr/>
        </p:nvSpPr>
        <p:spPr>
          <a:xfrm>
            <a:off x="514368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27" name="CustomShape 5"/>
          <p:cNvSpPr/>
          <p:nvPr/>
        </p:nvSpPr>
        <p:spPr>
          <a:xfrm>
            <a:off x="3200400" y="1657440"/>
            <a:ext cx="19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729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B3857A-98DB-4C40-8CAD-06C2A339AC53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32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33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34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36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13C7FA2-8312-40D9-9A37-5FA72C8CAC4B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39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40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41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43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52C17CC-7289-46C7-BBE9-91196F98AF66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48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50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ED1A86-E056-4E71-B266-1147AE68D096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54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55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57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2CB77B5-0060-4916-87F3-E05B9EAA8A5C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FF3809-7BF1-4678-BA05-DCE52626BE84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59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60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61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62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from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nest.topology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c586c0"/>
                </a:solidFill>
                <a:latin typeface="Courier New"/>
                <a:ea typeface="Courier New"/>
              </a:rPr>
              <a:t>import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 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*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64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E42B49-7B85-49F3-BDE9-BEEAE33EAD5F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68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69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'10.0.0.1/24'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71" name="TextShape 7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930A0CE-C8D7-4558-90B0-AF6663E5ACCB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73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74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76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'client'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'10.0.0.1/24'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778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79" name="TextShape 8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E293BB-AC10-45F8-BBB4-67AC7B5BADEF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1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84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'10.0.0.1/24'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'10.0.0.2/24'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6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87" name="TextShape 8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47AB5E-63B8-4C59-B589-D32C2C929E61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9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92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server = Node(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'server'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'10.0.0.1/24'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'10.0.0.2/24'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794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95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96" name="TextShape 9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5D9E3E6-B313-4D6B-AA8E-19403403A2D9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8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9" name="CustomShape 3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00" name="CustomShape 4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01" name="CustomShape 5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6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'10.0.0.1/24'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'10.0.0.2/24'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client.ping(eth1.address) 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	</a:t>
            </a:r>
            <a:r>
              <a:rPr b="0" lang="en" sz="1400" spc="-1" strike="noStrike">
                <a:solidFill>
                  <a:srgbClr val="6a9955"/>
                </a:solidFill>
                <a:latin typeface="Courier New"/>
                <a:ea typeface="Courier New"/>
              </a:rPr>
              <a:t># client.ping('10.0.0.2') also works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803" name="CustomShape 7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04" name="CustomShape 8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05" name="TextShape 9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B9481A6-6F13-4703-9C49-38C0EC91BD4D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(eth0, eth1) = connect(client, server)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'10.0.0.1/24'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'10.0.0.2/24'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client.ping(eth1.address) 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	</a:t>
            </a:r>
            <a:r>
              <a:rPr b="0" lang="en" sz="1400" spc="-1" strike="noStrike">
                <a:solidFill>
                  <a:srgbClr val="6a9955"/>
                </a:solidFill>
                <a:latin typeface="Courier New"/>
                <a:ea typeface="Courier New"/>
              </a:rPr>
              <a:t># client.ping('10.0.0.2') also works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9A21F06-82D6-46EC-A7D5-A8154D65659D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08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09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0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11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12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14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15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16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18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'10.0.0.1/24'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'10.0.0.2/24'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client.ping(eth1.address) 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	</a:t>
            </a:r>
            <a:r>
              <a:rPr b="0" lang="en" sz="1400" spc="-1" strike="noStrike">
                <a:solidFill>
                  <a:srgbClr val="6a9955"/>
                </a:solidFill>
                <a:latin typeface="Courier New"/>
                <a:ea typeface="Courier New"/>
              </a:rPr>
              <a:t># client.ping('10.0.0.2') also works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eth0.set_attributes(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'5mbit'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, 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'5ms'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0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D9156D-378F-450B-82A8-02257518F22F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21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2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23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24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25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27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28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29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31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'10.0.0.1/24'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'10.0.0.2/24'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client.ping(eth1.address) 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	</a:t>
            </a:r>
            <a:r>
              <a:rPr b="0" lang="en" sz="1400" spc="-1" strike="noStrike">
                <a:solidFill>
                  <a:srgbClr val="6a9955"/>
                </a:solidFill>
                <a:latin typeface="Courier New"/>
                <a:ea typeface="Courier New"/>
              </a:rPr>
              <a:t># client.ping('10.0.0.2') also works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eth0.set_attributes(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'5mbit'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, 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'5ms'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3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234F6F-FC11-4658-9374-ED2DCFE27892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34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5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36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37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38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40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41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42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44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CustomShape 1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'10.0.0.2/24'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client.ping(eth1.address) 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	</a:t>
            </a:r>
            <a:r>
              <a:rPr b="0" lang="en" sz="1400" spc="-1" strike="noStrike">
                <a:solidFill>
                  <a:srgbClr val="6a9955"/>
                </a:solidFill>
                <a:latin typeface="Courier New"/>
                <a:ea typeface="Courier New"/>
              </a:rPr>
              <a:t># client.ping('10.0.0.2') also works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eth0.set_attributes(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'5mbit'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, 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'5ms'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eth1.set_attributes(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'10mbit'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, 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'100ms'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846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685C5B-F815-45B0-8E1E-57C05F1F9F9E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47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48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49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50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51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53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54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55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noqueue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57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0CD9F88-1EB1-4C64-A1B9-82D5B821B3A7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CustomShape 1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eth1.set_address(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'10.0.0.2/24'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client.ping(eth1.address) 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	</a:t>
            </a:r>
            <a:r>
              <a:rPr b="0" lang="en" sz="1400" spc="-1" strike="noStrike">
                <a:solidFill>
                  <a:srgbClr val="6a9955"/>
                </a:solidFill>
                <a:latin typeface="Courier New"/>
                <a:ea typeface="Courier New"/>
              </a:rPr>
              <a:t># client.ping('10.0.0.2') also works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eth0.set_attributes(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'5mbit'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, 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'5ms'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eth1.set_attributes(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'10mbit'</a:t>
            </a:r>
            <a:r>
              <a:rPr b="0" lang="en" sz="1400" spc="-1" strike="noStrike">
                <a:solidFill>
                  <a:srgbClr val="d4d4d4"/>
                </a:solidFill>
                <a:latin typeface="Courier New"/>
                <a:ea typeface="Courier New"/>
              </a:rPr>
              <a:t>, </a:t>
            </a:r>
            <a:r>
              <a:rPr b="0" lang="en" sz="1400" spc="-1" strike="noStrike">
                <a:solidFill>
                  <a:srgbClr val="ce9178"/>
                </a:solidFill>
                <a:latin typeface="Courier New"/>
                <a:ea typeface="Courier New"/>
              </a:rPr>
              <a:t>'100ms'</a:t>
            </a:r>
            <a:r>
              <a:rPr b="0" lang="en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9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46DDD58-BAF1-43BB-B373-69FBF1D37945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60" name="CustomShape 3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1" name="CustomShape 4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2" name="CustomShape 5"/>
          <p:cNvSpPr/>
          <p:nvPr/>
        </p:nvSpPr>
        <p:spPr>
          <a:xfrm>
            <a:off x="288036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eth0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63" name="CustomShape 6"/>
          <p:cNvSpPr/>
          <p:nvPr/>
        </p:nvSpPr>
        <p:spPr>
          <a:xfrm>
            <a:off x="5943600" y="1497240"/>
            <a:ext cx="31968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eth1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64" name="CustomShape 7"/>
          <p:cNvSpPr/>
          <p:nvPr/>
        </p:nvSpPr>
        <p:spPr>
          <a:xfrm>
            <a:off x="3200400" y="1657440"/>
            <a:ext cx="274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8"/>
          <p:cNvSpPr/>
          <p:nvPr/>
        </p:nvSpPr>
        <p:spPr>
          <a:xfrm>
            <a:off x="246888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10.0.0.1/24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66" name="CustomShape 9"/>
          <p:cNvSpPr/>
          <p:nvPr/>
        </p:nvSpPr>
        <p:spPr>
          <a:xfrm>
            <a:off x="5943600" y="1840320"/>
            <a:ext cx="7311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10.0.0.2/24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67" name="CustomShape 10"/>
          <p:cNvSpPr/>
          <p:nvPr/>
        </p:nvSpPr>
        <p:spPr>
          <a:xfrm>
            <a:off x="204228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0000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68" name="CustomShape 11"/>
          <p:cNvSpPr/>
          <p:nvPr/>
        </p:nvSpPr>
        <p:spPr>
          <a:xfrm>
            <a:off x="2636280" y="165744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12"/>
          <p:cNvSpPr/>
          <p:nvPr/>
        </p:nvSpPr>
        <p:spPr>
          <a:xfrm flipH="1">
            <a:off x="6507720" y="1497240"/>
            <a:ext cx="594000" cy="31968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4285f4"/>
                </a:solidFill>
                <a:latin typeface="Arial"/>
                <a:ea typeface="Arial"/>
              </a:rPr>
              <a:t>netem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870" name="CustomShape 13"/>
          <p:cNvSpPr/>
          <p:nvPr/>
        </p:nvSpPr>
        <p:spPr>
          <a:xfrm rot="10800000">
            <a:off x="6264000" y="1657080"/>
            <a:ext cx="24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extShape 1"/>
          <p:cNvSpPr txBox="1"/>
          <p:nvPr/>
        </p:nvSpPr>
        <p:spPr>
          <a:xfrm>
            <a:off x="2696760" y="2054160"/>
            <a:ext cx="3639240" cy="1689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Roboto"/>
                <a:ea typeface="Roboto"/>
              </a:rPr>
              <a:t>Thank you!</a:t>
            </a:r>
            <a:br/>
            <a:br/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1C4EE0-7746-4847-A062-A368AD3982C9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73" name="CustomShape 3"/>
          <p:cNvSpPr/>
          <p:nvPr/>
        </p:nvSpPr>
        <p:spPr>
          <a:xfrm>
            <a:off x="261720" y="2124000"/>
            <a:ext cx="8581680" cy="13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e599"/>
                </a:solidFill>
                <a:latin typeface="Roboto"/>
                <a:ea typeface="Roboto"/>
              </a:rPr>
              <a:t>	</a:t>
            </a:r>
            <a:r>
              <a:rPr b="0" lang="en" sz="1600" spc="-1" strike="noStrike">
                <a:solidFill>
                  <a:srgbClr val="ffe599"/>
                </a:solidFill>
                <a:latin typeface="Roboto"/>
                <a:ea typeface="Roboto"/>
              </a:rPr>
              <a:t>	</a:t>
            </a:r>
            <a:r>
              <a:rPr b="0" lang="en" sz="1600" spc="-1" strike="noStrike">
                <a:solidFill>
                  <a:srgbClr val="ffe599"/>
                </a:solidFill>
                <a:latin typeface="Roboto"/>
                <a:ea typeface="Roboto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371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943600" y="743040"/>
            <a:ext cx="1828440" cy="182844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914400" y="3029040"/>
            <a:ext cx="7314840" cy="1828440"/>
          </a:xfrm>
          <a:prstGeom prst="rect">
            <a:avLst/>
          </a:prstGeom>
          <a:solidFill>
            <a:schemeClr val="dk2"/>
          </a:solidFill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client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ip netns add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f9d58"/>
                </a:solidFill>
                <a:latin typeface="Source Code Pro"/>
                <a:ea typeface="Source Code Pro"/>
              </a:rPr>
              <a:t>#</a:t>
            </a:r>
            <a:r>
              <a:rPr b="0" lang="en" sz="1400" spc="-1" strike="noStrike">
                <a:solidFill>
                  <a:srgbClr val="fafafa"/>
                </a:solidFill>
                <a:latin typeface="Source Code Pro"/>
                <a:ea typeface="Source Code Pr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3" name="TextShape 4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A4663C-9502-46B1-90CA-B6B516E1F4C6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2022-07-25T17:01:15Z</dcterms:modified>
  <cp:revision>3</cp:revision>
  <dc:subject/>
  <dc:title/>
</cp:coreProperties>
</file>