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27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23.jpeg" ContentType="image/jpeg"/>
  <Override PartName="/ppt/media/image26.jpeg" ContentType="image/jpeg"/>
  <Override PartName="/ppt/media/image25.jpeg" ContentType="image/jpeg"/>
  <Override PartName="/ppt/media/image22.png" ContentType="image/png"/>
  <Override PartName="/ppt/media/image1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 hidden="1"/>
          <p:cNvSpPr/>
          <p:nvPr/>
        </p:nvSpPr>
        <p:spPr>
          <a:xfrm>
            <a:off x="360" y="0"/>
            <a:ext cx="12190320" cy="685620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380880" y="698040"/>
            <a:ext cx="11428560" cy="360"/>
          </a:xfrm>
          <a:custGeom>
            <a:avLst/>
            <a:gdLst/>
            <a:ah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noFill/>
          <a:ln w="25560">
            <a:solidFill>
              <a:srgbClr val="a6aa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360" y="0"/>
            <a:ext cx="12190320" cy="685620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360" y="0"/>
            <a:ext cx="12190320" cy="685620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80880" y="698040"/>
            <a:ext cx="11428560" cy="360"/>
          </a:xfrm>
          <a:custGeom>
            <a:avLst/>
            <a:gdLst/>
            <a:ah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noFill/>
          <a:ln w="25560">
            <a:solidFill>
              <a:srgbClr val="a6aa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440280" y="1661040"/>
            <a:ext cx="11309400" cy="3675240"/>
          </a:xfrm>
          <a:custGeom>
            <a:avLst/>
            <a:gdLst/>
            <a:ahLst/>
            <a:rect l="l" t="t" r="r" b="b"/>
            <a:pathLst>
              <a:path w="12065000" h="5229225">
                <a:moveTo>
                  <a:pt x="10317162" y="4673600"/>
                </a:moveTo>
                <a:lnTo>
                  <a:pt x="9623028" y="4673600"/>
                </a:lnTo>
                <a:lnTo>
                  <a:pt x="9970293" y="5229225"/>
                </a:lnTo>
                <a:lnTo>
                  <a:pt x="10317162" y="4673600"/>
                </a:lnTo>
                <a:close/>
                <a:moveTo>
                  <a:pt x="11939983" y="0"/>
                </a:moveTo>
                <a:lnTo>
                  <a:pt x="125015" y="0"/>
                </a:lnTo>
                <a:lnTo>
                  <a:pt x="76390" y="9836"/>
                </a:lnTo>
                <a:lnTo>
                  <a:pt x="36649" y="36649"/>
                </a:lnTo>
                <a:lnTo>
                  <a:pt x="9836" y="76391"/>
                </a:lnTo>
                <a:lnTo>
                  <a:pt x="0" y="125016"/>
                </a:lnTo>
                <a:lnTo>
                  <a:pt x="0" y="4548583"/>
                </a:lnTo>
                <a:lnTo>
                  <a:pt x="9836" y="4597208"/>
                </a:lnTo>
                <a:lnTo>
                  <a:pt x="36649" y="4636950"/>
                </a:lnTo>
                <a:lnTo>
                  <a:pt x="76390" y="4663763"/>
                </a:lnTo>
                <a:lnTo>
                  <a:pt x="125015" y="4673600"/>
                </a:lnTo>
                <a:lnTo>
                  <a:pt x="11939983" y="4673600"/>
                </a:lnTo>
                <a:lnTo>
                  <a:pt x="11988608" y="4663763"/>
                </a:lnTo>
                <a:lnTo>
                  <a:pt x="12028350" y="4636950"/>
                </a:lnTo>
                <a:lnTo>
                  <a:pt x="12055163" y="4597208"/>
                </a:lnTo>
                <a:lnTo>
                  <a:pt x="12065000" y="4548583"/>
                </a:lnTo>
                <a:lnTo>
                  <a:pt x="12065000" y="125016"/>
                </a:lnTo>
                <a:lnTo>
                  <a:pt x="12055163" y="76391"/>
                </a:lnTo>
                <a:lnTo>
                  <a:pt x="12028350" y="36649"/>
                </a:lnTo>
                <a:lnTo>
                  <a:pt x="11988608" y="9836"/>
                </a:lnTo>
                <a:lnTo>
                  <a:pt x="11939983" y="0"/>
                </a:lnTo>
                <a:close/>
              </a:path>
            </a:pathLst>
          </a:custGeom>
          <a:solidFill>
            <a:srgbClr val="34a5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360" y="0"/>
            <a:ext cx="12190320" cy="685620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360" y="0"/>
            <a:ext cx="12190320" cy="685620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34a5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lideplayer.com/slide/13103760/" TargetMode="External"/><Relationship Id="rId2" Type="http://schemas.openxmlformats.org/officeDocument/2006/relationships/hyperlink" Target="https://slideplayer.com/slide/13103760/" TargetMode="External"/><Relationship Id="rId3" Type="http://schemas.openxmlformats.org/officeDocument/2006/relationships/hyperlink" Target="http://www.ismuniv.com/wp-content/uploads/2015/12/coexistance.ppt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hyperlink" Target="http://ftp.onem2m.org/Meetings/TP/2015%20meetings/20150720_TP18_Philadelphia/TP-2015-0764-ITU-T_presentation_to_oneM2M_SC27.PPT" TargetMode="External"/><Relationship Id="rId8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146960" y="2489400"/>
            <a:ext cx="10011240" cy="8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50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Internet</a:t>
            </a:r>
            <a:r>
              <a:rPr b="1" lang="en-IN" sz="5000" spc="-15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50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of</a:t>
            </a:r>
            <a:r>
              <a:rPr b="1" lang="en-IN" sz="5000" spc="-120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50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Things</a:t>
            </a:r>
            <a:r>
              <a:rPr b="1" lang="en-IN" sz="5000" spc="-35" strike="noStrike">
                <a:solidFill>
                  <a:srgbClr val="001f5f"/>
                </a:solidFill>
                <a:latin typeface="Times New Roman"/>
                <a:ea typeface="DejaVu Sans"/>
              </a:rPr>
              <a:t> + Protocol Stack</a:t>
            </a:r>
            <a:endParaRPr b="0" lang="en-IN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904680" y="144000"/>
            <a:ext cx="11046240" cy="58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0920" bIns="0">
            <a:spAutoFit/>
          </a:bodyPr>
          <a:p>
            <a:pPr>
              <a:lnSpc>
                <a:spcPct val="100000"/>
              </a:lnSpc>
              <a:spcBef>
                <a:spcPts val="1976"/>
              </a:spcBef>
              <a:tabLst>
                <a:tab algn="l" pos="482760"/>
              </a:tabLst>
            </a:pP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61"/>
              </a:spcBef>
              <a:tabLst>
                <a:tab algn="l" pos="482760"/>
              </a:tabLst>
            </a:pP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61"/>
              </a:spcBef>
              <a:tabLst>
                <a:tab algn="l" pos="482760"/>
              </a:tabLst>
            </a:pP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instance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61"/>
              </a:spcBef>
              <a:tabLst>
                <a:tab algn="l" pos="482760"/>
              </a:tabLst>
            </a:pP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2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Ranks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61"/>
              </a:spcBef>
              <a:tabLst>
                <a:tab algn="l" pos="482760"/>
              </a:tabLst>
            </a:pP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Route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construction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61"/>
              </a:spcBef>
              <a:tabLst>
                <a:tab algn="l" pos="482760"/>
              </a:tabLst>
            </a:pP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Control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32800" y="307080"/>
            <a:ext cx="1113012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>
            <a:spAutoFit/>
          </a:bodyPr>
          <a:p>
            <a:pPr marL="495360" indent="-443160">
              <a:lnSpc>
                <a:spcPts val="3801"/>
              </a:lnSpc>
              <a:spcBef>
                <a:spcPts val="261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95360"/>
              </a:tabLst>
            </a:pP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Low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Power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Lossy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Networks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97" strike="noStrike">
                <a:solidFill>
                  <a:srgbClr val="000000"/>
                </a:solidFill>
                <a:latin typeface="Arial"/>
                <a:ea typeface="DejaVu Sans"/>
              </a:rPr>
              <a:t>(LLN)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resource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constrained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95360"/>
              </a:tabLst>
            </a:pP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Routers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usually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limited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terms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processing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power,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battery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memory,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their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interconnects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characterised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by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unstable links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high loss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rates,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low </a:t>
            </a:r>
            <a:r>
              <a:rPr b="0" lang="en-IN" sz="32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rates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low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packet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rates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495360"/>
              </a:tabLst>
            </a:pP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ct val="100000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9" strike="noStrike">
                <a:solidFill>
                  <a:srgbClr val="000000"/>
                </a:solidFill>
                <a:latin typeface="Arial"/>
                <a:ea typeface="DejaVu Sans"/>
              </a:rPr>
              <a:t>traﬃc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patterns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46" strike="noStrike">
                <a:solidFill>
                  <a:srgbClr val="000000"/>
                </a:solidFill>
                <a:latin typeface="Arial"/>
                <a:ea typeface="DejaVu Sans"/>
              </a:rPr>
              <a:t>P2P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P2MP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MP2P</a:t>
            </a: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ct val="100000"/>
              </a:lnSpc>
              <a:spcBef>
                <a:spcPts val="4161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Lossy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packet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drop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rate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high.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2000" y="72000"/>
            <a:ext cx="11028600" cy="60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7600" bIns="0">
            <a:spAutoFit/>
          </a:bodyPr>
          <a:p>
            <a:pPr marL="469800" indent="-417600">
              <a:lnSpc>
                <a:spcPct val="100000"/>
              </a:lnSpc>
              <a:spcBef>
                <a:spcPts val="1871"/>
              </a:spcBef>
              <a:buClr>
                <a:srgbClr val="000000"/>
              </a:buClr>
              <a:buSzPct val="144000"/>
              <a:buFont typeface="Symbol"/>
              <a:buChar char=""/>
              <a:tabLst>
                <a:tab algn="l" pos="469800"/>
              </a:tabLst>
            </a:pP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9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1" strike="noStrike">
                <a:solidFill>
                  <a:srgbClr val="000000"/>
                </a:solidFill>
                <a:latin typeface="Arial"/>
                <a:ea typeface="DejaVu Sans"/>
              </a:rPr>
              <a:t>proto</a:t>
            </a:r>
            <a:endParaRPr b="0" lang="en-IN" sz="3050" spc="-1" strike="noStrike">
              <a:latin typeface="Arial"/>
            </a:endParaRPr>
          </a:p>
          <a:p>
            <a:pPr marL="469800" indent="-417600">
              <a:lnSpc>
                <a:spcPct val="100000"/>
              </a:lnSpc>
              <a:spcBef>
                <a:spcPts val="1871"/>
              </a:spcBef>
              <a:buClr>
                <a:srgbClr val="000000"/>
              </a:buClr>
              <a:buSzPct val="144000"/>
              <a:buFont typeface="Symbol"/>
              <a:buChar char=""/>
              <a:tabLst>
                <a:tab algn="l" pos="469800"/>
              </a:tabLst>
            </a:pP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mainly</a:t>
            </a:r>
            <a:r>
              <a:rPr b="0" lang="en-IN" sz="30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targets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4" strike="noStrike">
                <a:solidFill>
                  <a:srgbClr val="000000"/>
                </a:solidFill>
                <a:latin typeface="Arial"/>
                <a:ea typeface="DejaVu Sans"/>
              </a:rPr>
              <a:t>collection-based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15" strike="noStrike">
                <a:solidFill>
                  <a:srgbClr val="000000"/>
                </a:solidFill>
                <a:latin typeface="Arial"/>
                <a:ea typeface="DejaVu Sans"/>
              </a:rPr>
              <a:t>networks,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2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nodes </a:t>
            </a:r>
            <a:r>
              <a:rPr b="0" lang="en-IN" sz="3050" spc="-8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periodically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send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measurements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63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9" strike="noStrike">
                <a:solidFill>
                  <a:srgbClr val="000000"/>
                </a:solidFill>
                <a:latin typeface="Arial"/>
                <a:ea typeface="DejaVu Sans"/>
              </a:rPr>
              <a:t>point.</a:t>
            </a:r>
            <a:endParaRPr b="0" lang="en-IN" sz="3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</a:tabLst>
            </a:pPr>
            <a:endParaRPr b="0" lang="en-IN" sz="3050" spc="-1" strike="noStrike">
              <a:latin typeface="Arial"/>
            </a:endParaRPr>
          </a:p>
          <a:p>
            <a:pPr marL="469800" indent="-417600" algn="just">
              <a:lnSpc>
                <a:spcPts val="3600"/>
              </a:lnSpc>
              <a:spcBef>
                <a:spcPts val="6"/>
              </a:spcBef>
              <a:buClr>
                <a:srgbClr val="000000"/>
              </a:buClr>
              <a:buSzPct val="144000"/>
              <a:buFont typeface="Arial"/>
              <a:buChar char="•"/>
              <a:tabLst>
                <a:tab algn="l" pos="469800"/>
              </a:tabLst>
            </a:pP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3050" spc="41" strike="noStrike">
                <a:solidFill>
                  <a:srgbClr val="000000"/>
                </a:solidFill>
                <a:latin typeface="Arial"/>
                <a:ea typeface="DejaVu Sans"/>
              </a:rPr>
              <a:t>protocol </a:t>
            </a:r>
            <a:r>
              <a:rPr b="0" lang="en-IN" sz="3050" spc="1" strike="noStrike">
                <a:solidFill>
                  <a:srgbClr val="000000"/>
                </a:solidFill>
                <a:latin typeface="Arial"/>
                <a:ea typeface="DejaVu Sans"/>
              </a:rPr>
              <a:t>was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designed </a:t>
            </a:r>
            <a:r>
              <a:rPr b="0" lang="en-IN" sz="3050" spc="63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3050" spc="9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highly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adaptive </a:t>
            </a:r>
            <a:r>
              <a:rPr b="0" lang="en-IN" sz="3050" spc="63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3050" spc="21" strike="noStrike">
                <a:solidFill>
                  <a:srgbClr val="000000"/>
                </a:solidFill>
                <a:latin typeface="Arial"/>
                <a:ea typeface="DejaVu Sans"/>
              </a:rPr>
              <a:t>network </a:t>
            </a:r>
            <a:r>
              <a:rPr b="0" lang="en-IN" sz="3050" spc="-8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4" strike="noStrike">
                <a:solidFill>
                  <a:srgbClr val="000000"/>
                </a:solidFill>
                <a:latin typeface="Arial"/>
                <a:ea typeface="DejaVu Sans"/>
              </a:rPr>
              <a:t>conditions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63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alternate routes, </a:t>
            </a:r>
            <a:r>
              <a:rPr b="0" lang="en-IN" sz="3050" spc="-15" strike="noStrike">
                <a:solidFill>
                  <a:srgbClr val="000000"/>
                </a:solidFill>
                <a:latin typeface="Arial"/>
                <a:ea typeface="DejaVu Sans"/>
              </a:rPr>
              <a:t>whenever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default </a:t>
            </a:r>
            <a:r>
              <a:rPr b="0" lang="en-IN" sz="3050" spc="-8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routes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inaccessible.</a:t>
            </a:r>
            <a:endParaRPr b="0" lang="en-IN" sz="3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469800"/>
              </a:tabLst>
            </a:pPr>
            <a:endParaRPr b="0" lang="en-IN" sz="3050" spc="-1" strike="noStrike">
              <a:latin typeface="Arial"/>
            </a:endParaRPr>
          </a:p>
          <a:p>
            <a:pPr marL="469800" indent="-417600" algn="just">
              <a:lnSpc>
                <a:spcPts val="3600"/>
              </a:lnSpc>
              <a:buClr>
                <a:srgbClr val="000000"/>
              </a:buClr>
              <a:buSzPct val="144000"/>
              <a:buFont typeface="Arial"/>
              <a:buChar char="•"/>
              <a:tabLst>
                <a:tab algn="l" pos="469800"/>
              </a:tabLst>
            </a:pP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mechanism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63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disseminate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9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over </a:t>
            </a:r>
            <a:r>
              <a:rPr b="0" lang="en-IN" sz="3050" spc="-8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1" strike="noStrike">
                <a:solidFill>
                  <a:srgbClr val="000000"/>
                </a:solidFill>
                <a:latin typeface="Arial"/>
                <a:ea typeface="DejaVu Sans"/>
              </a:rPr>
              <a:t>dynamically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1" strike="noStrike">
                <a:solidFill>
                  <a:srgbClr val="000000"/>
                </a:solidFill>
                <a:latin typeface="Arial"/>
                <a:ea typeface="DejaVu Sans"/>
              </a:rPr>
              <a:t>formed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2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IN" sz="30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endParaRPr b="0" lang="en-IN" sz="3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469800"/>
              </a:tabLst>
            </a:pPr>
            <a:endParaRPr b="0" lang="en-IN" sz="3050" spc="-1" strike="noStrike">
              <a:latin typeface="Arial"/>
            </a:endParaRPr>
          </a:p>
          <a:p>
            <a:pPr marL="469800" indent="-417600">
              <a:lnSpc>
                <a:spcPct val="100000"/>
              </a:lnSpc>
              <a:buClr>
                <a:srgbClr val="000000"/>
              </a:buClr>
              <a:buSzPct val="144000"/>
              <a:buFont typeface="Arial"/>
              <a:buChar char="•"/>
              <a:tabLst>
                <a:tab algn="l" pos="469800"/>
              </a:tabLst>
            </a:pPr>
            <a:r>
              <a:rPr b="0" lang="en-IN" sz="3050" spc="-1" strike="noStrike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b="0" lang="en-IN" sz="30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" strike="noStrike">
                <a:solidFill>
                  <a:srgbClr val="000000"/>
                </a:solidFill>
                <a:latin typeface="Arial"/>
                <a:ea typeface="DejaVu Sans"/>
              </a:rPr>
              <a:t>thousands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4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30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50" spc="1" strike="noStrike">
                <a:solidFill>
                  <a:srgbClr val="000000"/>
                </a:solidFill>
                <a:latin typeface="Arial"/>
                <a:ea typeface="DejaVu Sans"/>
              </a:rPr>
              <a:t>nodes…</a:t>
            </a:r>
            <a:endParaRPr b="0" lang="en-IN" sz="3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72000" y="-2880"/>
            <a:ext cx="3454920" cy="7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000" spc="-7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40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284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72000" y="576000"/>
            <a:ext cx="12094920" cy="63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6920" bIns="0">
            <a:spAutoFit/>
          </a:bodyPr>
          <a:p>
            <a:pPr marL="380880" indent="-316080">
              <a:lnSpc>
                <a:spcPct val="100000"/>
              </a:lnSpc>
              <a:spcBef>
                <a:spcPts val="1551"/>
              </a:spcBef>
              <a:buClr>
                <a:srgbClr val="000000"/>
              </a:buClr>
              <a:buSzPct val="146000"/>
              <a:buFont typeface="Symbol"/>
              <a:buChar char=""/>
              <a:tabLst>
                <a:tab algn="l" pos="380880"/>
              </a:tabLst>
            </a:pP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12" strike="noStrike">
                <a:solidFill>
                  <a:srgbClr val="000000"/>
                </a:solidFill>
                <a:latin typeface="Arial"/>
                <a:ea typeface="DejaVu Sans"/>
              </a:rPr>
              <a:t>(Destination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Oriented </a:t>
            </a:r>
            <a:r>
              <a:rPr b="0" lang="en-IN" sz="2300" spc="1" strike="noStrike">
                <a:solidFill>
                  <a:srgbClr val="000000"/>
                </a:solidFill>
                <a:latin typeface="Arial"/>
                <a:ea typeface="DejaVu Sans"/>
              </a:rPr>
              <a:t>Directed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Acyclic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26" strike="noStrike">
                <a:solidFill>
                  <a:srgbClr val="000000"/>
                </a:solidFill>
                <a:latin typeface="Arial"/>
                <a:ea typeface="DejaVu Sans"/>
              </a:rPr>
              <a:t>Graphs)</a:t>
            </a:r>
            <a:endParaRPr b="0" lang="en-IN" sz="2300" spc="-1" strike="noStrike">
              <a:latin typeface="Arial"/>
            </a:endParaRPr>
          </a:p>
          <a:p>
            <a:pPr lvl="1" marL="825480" indent="-316080">
              <a:lnSpc>
                <a:spcPct val="101000"/>
              </a:lnSpc>
              <a:spcBef>
                <a:spcPts val="3101"/>
              </a:spcBef>
              <a:buClr>
                <a:srgbClr val="000000"/>
              </a:buClr>
              <a:buSzPct val="146000"/>
              <a:buFont typeface="Symbol"/>
              <a:buChar char=""/>
              <a:tabLst>
                <a:tab algn="l" pos="825480"/>
              </a:tabLst>
            </a:pP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is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15" strike="noStrike">
                <a:solidFill>
                  <a:srgbClr val="000000"/>
                </a:solidFill>
                <a:latin typeface="Arial"/>
                <a:ea typeface="DejaVu Sans"/>
              </a:rPr>
              <a:t>rooted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at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single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destination.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15" strike="noStrike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no </a:t>
            </a:r>
            <a:r>
              <a:rPr b="0" lang="en-IN" sz="2300" spc="-6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outgoing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edges.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is uniquely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identified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combination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RPL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Instance</a:t>
            </a:r>
            <a:r>
              <a:rPr b="0" lang="en-IN" sz="23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32" strike="noStrike">
                <a:solidFill>
                  <a:srgbClr val="000000"/>
                </a:solidFill>
                <a:latin typeface="Arial"/>
                <a:ea typeface="DejaVu Sans"/>
              </a:rPr>
              <a:t>ID.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825480"/>
              </a:tabLst>
            </a:pPr>
            <a:endParaRPr b="0" lang="en-IN" sz="2300" spc="-1" strike="noStrike">
              <a:latin typeface="Arial"/>
            </a:endParaRPr>
          </a:p>
          <a:p>
            <a:pPr marL="380880" indent="-316080">
              <a:lnSpc>
                <a:spcPct val="100000"/>
              </a:lnSpc>
              <a:buClr>
                <a:srgbClr val="000000"/>
              </a:buClr>
              <a:buSzPct val="146000"/>
              <a:buFont typeface="Symbol"/>
              <a:buChar char=""/>
              <a:tabLst>
                <a:tab algn="l" pos="380880"/>
              </a:tabLst>
            </a:pP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endParaRPr b="0" lang="en-IN" sz="2300" spc="-1" strike="noStrike">
              <a:latin typeface="Arial"/>
            </a:endParaRPr>
          </a:p>
          <a:p>
            <a:pPr lvl="1" marL="825480" indent="-316080">
              <a:lnSpc>
                <a:spcPct val="101000"/>
              </a:lnSpc>
              <a:spcBef>
                <a:spcPts val="3005"/>
              </a:spcBef>
              <a:buClr>
                <a:srgbClr val="000000"/>
              </a:buClr>
              <a:buSzPct val="146000"/>
              <a:buFont typeface="Arial"/>
              <a:buChar char="•"/>
              <a:tabLst>
                <a:tab algn="l" pos="825480"/>
              </a:tabLst>
            </a:pP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nodes </a:t>
            </a: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Rank 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defines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the nodes </a:t>
            </a:r>
            <a:r>
              <a:rPr b="0" lang="en-IN" sz="2300" spc="1" strike="noStrike">
                <a:solidFill>
                  <a:srgbClr val="000000"/>
                </a:solidFill>
                <a:latin typeface="Arial"/>
                <a:ea typeface="DejaVu Sans"/>
              </a:rPr>
              <a:t>individual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position </a:t>
            </a:r>
            <a:r>
              <a:rPr b="0" lang="en-IN" sz="2300" spc="-12" strike="noStrike">
                <a:solidFill>
                  <a:srgbClr val="000000"/>
                </a:solidFill>
                <a:latin typeface="Arial"/>
                <a:ea typeface="DejaVu Sans"/>
              </a:rPr>
              <a:t>relative </a:t>
            </a:r>
            <a:r>
              <a:rPr b="0" lang="en-IN" sz="2300" spc="55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other nodes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300" spc="15" strike="noStrike">
                <a:solidFill>
                  <a:srgbClr val="000000"/>
                </a:solidFill>
                <a:latin typeface="Arial"/>
                <a:ea typeface="DejaVu Sans"/>
              </a:rPr>
              <a:t>espect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55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oot.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strictly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inc</a:t>
            </a:r>
            <a:r>
              <a:rPr b="0" lang="en-IN" sz="2300" spc="-3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300" spc="-26" strike="noStrike">
                <a:solidFill>
                  <a:srgbClr val="000000"/>
                </a:solidFill>
                <a:latin typeface="Arial"/>
                <a:ea typeface="DejaVu Sans"/>
              </a:rPr>
              <a:t>eases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r>
              <a:rPr b="0" lang="en-IN" sz="1129" spc="-1" strike="noStrike" baseline="37000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di</a:t>
            </a: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300" spc="15" strike="noStrike">
                <a:solidFill>
                  <a:srgbClr val="000000"/>
                </a:solidFill>
                <a:latin typeface="Arial"/>
                <a:ea typeface="DejaVu Sans"/>
              </a:rPr>
              <a:t>ection 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strictly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4" strike="noStrike">
                <a:solidFill>
                  <a:srgbClr val="000000"/>
                </a:solidFill>
                <a:latin typeface="Arial"/>
                <a:ea typeface="DejaVu Sans"/>
              </a:rPr>
              <a:t>dec</a:t>
            </a:r>
            <a:r>
              <a:rPr b="0" lang="en-IN" sz="2300" spc="-26" strike="noStrike">
                <a:solidFill>
                  <a:srgbClr val="000000"/>
                </a:solidFill>
                <a:latin typeface="Arial"/>
                <a:ea typeface="DejaVu Sans"/>
              </a:rPr>
              <a:t>reases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Up</a:t>
            </a:r>
            <a:r>
              <a:rPr b="0" lang="en-IN" sz="1129" spc="-1" strike="noStrike" baseline="37000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di</a:t>
            </a: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300" spc="15" strike="noStrike">
                <a:solidFill>
                  <a:srgbClr val="000000"/>
                </a:solidFill>
                <a:latin typeface="Arial"/>
                <a:ea typeface="DejaVu Sans"/>
              </a:rPr>
              <a:t>ection.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825480"/>
              </a:tabLst>
            </a:pPr>
            <a:endParaRPr b="0" lang="en-IN" sz="2300" spc="-1" strike="noStrike">
              <a:latin typeface="Arial"/>
            </a:endParaRPr>
          </a:p>
          <a:p>
            <a:pPr marL="380880" indent="-3160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SzPct val="146000"/>
              <a:buFont typeface="Symbol"/>
              <a:buChar char=""/>
              <a:tabLst>
                <a:tab algn="l" pos="380880"/>
              </a:tabLst>
            </a:pP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 </a:t>
            </a:r>
            <a:r>
              <a:rPr b="0" lang="en-IN" sz="2300" spc="9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endParaRPr b="0" lang="en-IN" sz="2300" spc="-1" strike="noStrike">
              <a:latin typeface="Arial"/>
            </a:endParaRPr>
          </a:p>
          <a:p>
            <a:pPr lvl="1" marL="825480" indent="-316080">
              <a:lnSpc>
                <a:spcPct val="101000"/>
              </a:lnSpc>
              <a:spcBef>
                <a:spcPts val="3101"/>
              </a:spcBef>
              <a:buClr>
                <a:srgbClr val="000000"/>
              </a:buClr>
              <a:buSzPct val="146000"/>
              <a:buFont typeface="Arial"/>
              <a:buChar char="•"/>
              <a:tabLst>
                <a:tab algn="l" pos="825480"/>
              </a:tabLst>
            </a:pP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is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35" strike="noStrike">
                <a:solidFill>
                  <a:srgbClr val="000000"/>
                </a:solidFill>
                <a:latin typeface="Arial"/>
                <a:ea typeface="DejaVu Sans"/>
              </a:rPr>
              <a:t>DODAG.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2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may </a:t>
            </a:r>
            <a:r>
              <a:rPr b="0" lang="en-IN" sz="2300" spc="29" strike="noStrike">
                <a:solidFill>
                  <a:srgbClr val="000000"/>
                </a:solidFill>
                <a:latin typeface="Arial"/>
                <a:ea typeface="DejaVu Sans"/>
              </a:rPr>
              <a:t>act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21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lang="en-IN" sz="2300" spc="-6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300" spc="-4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IN" sz="2300" spc="-12" strike="noStrike">
                <a:solidFill>
                  <a:srgbClr val="004d7f"/>
                </a:solidFill>
                <a:latin typeface="Arial"/>
                <a:ea typeface="DejaVu Sans"/>
              </a:rPr>
              <a:t>border</a:t>
            </a:r>
            <a:r>
              <a:rPr b="1" i="1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router </a:t>
            </a:r>
            <a:r>
              <a:rPr b="0" lang="en-IN" sz="2300" spc="15" strike="noStrike">
                <a:solidFill>
                  <a:srgbClr val="004d7f"/>
                </a:solidFill>
                <a:latin typeface="Arial"/>
                <a:ea typeface="DejaVu Sans"/>
              </a:rPr>
              <a:t>for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the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-35" strike="noStrike">
                <a:solidFill>
                  <a:srgbClr val="004d7f"/>
                </a:solidFill>
                <a:latin typeface="Arial"/>
                <a:ea typeface="DejaVu Sans"/>
              </a:rPr>
              <a:t>DODAG,</a:t>
            </a:r>
            <a:r>
              <a:rPr b="0" lang="en-IN" sz="2300" spc="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and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aggregate routes in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the</a:t>
            </a:r>
            <a:r>
              <a:rPr b="0" lang="en-IN" sz="2300" spc="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4d7f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and </a:t>
            </a:r>
            <a:r>
              <a:rPr b="0" lang="en-IN" sz="2300" spc="9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may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redistribute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-41" strike="noStrike">
                <a:solidFill>
                  <a:srgbClr val="004d7f"/>
                </a:solidFill>
                <a:latin typeface="Arial"/>
                <a:ea typeface="DejaVu Sans"/>
              </a:rPr>
              <a:t>DODAG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routes </a:t>
            </a:r>
            <a:r>
              <a:rPr b="0" lang="en-IN" sz="2300" spc="21" strike="noStrike">
                <a:solidFill>
                  <a:srgbClr val="004d7f"/>
                </a:solidFill>
                <a:latin typeface="Arial"/>
                <a:ea typeface="DejaVu Sans"/>
              </a:rPr>
              <a:t>into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other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4" strike="noStrike">
                <a:solidFill>
                  <a:srgbClr val="004d7f"/>
                </a:solidFill>
                <a:latin typeface="Arial"/>
                <a:ea typeface="DejaVu Sans"/>
              </a:rPr>
              <a:t>routing</a:t>
            </a:r>
            <a:r>
              <a:rPr b="0" lang="en-IN" sz="2300" spc="-1" strike="noStrike">
                <a:solidFill>
                  <a:srgbClr val="004d7f"/>
                </a:solidFill>
                <a:latin typeface="Arial"/>
                <a:ea typeface="DejaVu Sans"/>
              </a:rPr>
              <a:t> </a:t>
            </a:r>
            <a:r>
              <a:rPr b="0" lang="en-IN" sz="2300" spc="24" strike="noStrike">
                <a:solidFill>
                  <a:srgbClr val="004d7f"/>
                </a:solidFill>
                <a:latin typeface="Arial"/>
                <a:ea typeface="DejaVu Sans"/>
              </a:rPr>
              <a:t>protocols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831960" y="72000"/>
            <a:ext cx="996696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20160">
              <a:lnSpc>
                <a:spcPct val="100000"/>
              </a:lnSpc>
              <a:spcBef>
                <a:spcPts val="99"/>
              </a:spcBef>
            </a:pPr>
            <a:r>
              <a:rPr b="0" lang="en-IN" sz="4800" spc="-7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4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239" strike="noStrike">
                <a:solidFill>
                  <a:srgbClr val="000000"/>
                </a:solidFill>
                <a:latin typeface="Arial"/>
                <a:ea typeface="DejaVu Sans"/>
              </a:rPr>
              <a:t>control</a:t>
            </a:r>
            <a:r>
              <a:rPr b="0" lang="en-IN" sz="4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134" strike="noStrike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88000" y="720000"/>
            <a:ext cx="118069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560" bIns="0">
            <a:spAutoFit/>
          </a:bodyPr>
          <a:p>
            <a:pPr marL="495360" indent="-443160">
              <a:lnSpc>
                <a:spcPct val="100000"/>
              </a:lnSpc>
              <a:spcBef>
                <a:spcPts val="2044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1" i="1" lang="en-IN" sz="3200" spc="24" strike="noStrike" u="sng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Arial"/>
                <a:ea typeface="DejaVu Sans"/>
              </a:rPr>
              <a:t>DIO</a:t>
            </a:r>
            <a:r>
              <a:rPr b="1" i="1" lang="en-IN" sz="3200" spc="-12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65" strike="noStrike">
                <a:solidFill>
                  <a:srgbClr val="b51700"/>
                </a:solidFill>
                <a:latin typeface="Arial"/>
                <a:ea typeface="DejaVu Sans"/>
              </a:rPr>
              <a:t>-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b51700"/>
                </a:solidFill>
                <a:latin typeface="Arial"/>
                <a:ea typeface="DejaVu Sans"/>
              </a:rPr>
              <a:t>DODAG</a:t>
            </a:r>
            <a:r>
              <a:rPr b="0" lang="en-IN" sz="3200" spc="-12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b51700"/>
                </a:solidFill>
                <a:latin typeface="Arial"/>
                <a:ea typeface="DejaVu Sans"/>
              </a:rPr>
              <a:t>Information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b51700"/>
                </a:solidFill>
                <a:latin typeface="Arial"/>
                <a:ea typeface="DejaVu Sans"/>
              </a:rPr>
              <a:t>Object</a:t>
            </a: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ct val="100000"/>
              </a:lnSpc>
              <a:spcBef>
                <a:spcPts val="4258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1" i="1" lang="en-IN" sz="3200" spc="4" strike="noStrike">
                <a:solidFill>
                  <a:srgbClr val="b51700"/>
                </a:solidFill>
                <a:latin typeface="Arial"/>
                <a:ea typeface="DejaVu Sans"/>
              </a:rPr>
              <a:t>DIS</a:t>
            </a:r>
            <a:r>
              <a:rPr b="1" i="1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65" strike="noStrike">
                <a:solidFill>
                  <a:srgbClr val="b51700"/>
                </a:solidFill>
                <a:latin typeface="Arial"/>
                <a:ea typeface="DejaVu Sans"/>
              </a:rPr>
              <a:t>-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b51700"/>
                </a:solidFill>
                <a:latin typeface="Arial"/>
                <a:ea typeface="DejaVu Sans"/>
              </a:rPr>
              <a:t>DODAG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b51700"/>
                </a:solidFill>
                <a:latin typeface="Arial"/>
                <a:ea typeface="DejaVu Sans"/>
              </a:rPr>
              <a:t>information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b51700"/>
                </a:solidFill>
                <a:latin typeface="Arial"/>
                <a:ea typeface="DejaVu Sans"/>
              </a:rPr>
              <a:t>solicitation</a:t>
            </a: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spcBef>
                <a:spcPts val="4419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1" i="1" lang="en-IN" sz="3200" spc="-21" strike="noStrike">
                <a:solidFill>
                  <a:srgbClr val="b51700"/>
                </a:solidFill>
                <a:latin typeface="Arial"/>
                <a:ea typeface="DejaVu Sans"/>
              </a:rPr>
              <a:t>DAO</a:t>
            </a:r>
            <a:r>
              <a:rPr b="1" i="1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65" strike="noStrike">
                <a:solidFill>
                  <a:srgbClr val="b51700"/>
                </a:solidFill>
                <a:latin typeface="Arial"/>
                <a:ea typeface="DejaVu Sans"/>
              </a:rPr>
              <a:t>-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b51700"/>
                </a:solidFill>
                <a:latin typeface="Arial"/>
                <a:ea typeface="DejaVu Sans"/>
              </a:rPr>
              <a:t>Destination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b51700"/>
                </a:solidFill>
                <a:latin typeface="Arial"/>
                <a:ea typeface="DejaVu Sans"/>
              </a:rPr>
              <a:t>advertisement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b51700"/>
                </a:solidFill>
                <a:latin typeface="Arial"/>
                <a:ea typeface="DejaVu Sans"/>
              </a:rPr>
              <a:t>object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(propagate </a:t>
            </a:r>
            <a:r>
              <a:rPr b="0" lang="en-IN" sz="3200" spc="-87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b51700"/>
                </a:solidFill>
                <a:latin typeface="Arial"/>
                <a:ea typeface="DejaVu Sans"/>
              </a:rPr>
              <a:t>destination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b51700"/>
                </a:solidFill>
                <a:latin typeface="Arial"/>
                <a:ea typeface="DejaVu Sans"/>
              </a:rPr>
              <a:t>information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upwards)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95360"/>
              </a:tabLst>
            </a:pP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1" i="1" lang="en-IN" sz="3200" spc="4" strike="noStrike">
                <a:solidFill>
                  <a:srgbClr val="b51700"/>
                </a:solidFill>
                <a:latin typeface="Arial"/>
                <a:ea typeface="DejaVu Sans"/>
              </a:rPr>
              <a:t>DAO-ACK</a:t>
            </a:r>
            <a:r>
              <a:rPr b="1" i="1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65" strike="noStrike">
                <a:solidFill>
                  <a:srgbClr val="b51700"/>
                </a:solidFill>
                <a:latin typeface="Arial"/>
                <a:ea typeface="DejaVu Sans"/>
              </a:rPr>
              <a:t>-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b51700"/>
                </a:solidFill>
                <a:latin typeface="Arial"/>
                <a:ea typeface="DejaVu Sans"/>
              </a:rPr>
              <a:t>DAO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b51700"/>
                </a:solidFill>
                <a:latin typeface="Arial"/>
                <a:ea typeface="DejaVu Sans"/>
              </a:rPr>
              <a:t>Acknowledgement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b51700"/>
                </a:solidFill>
                <a:latin typeface="Arial"/>
                <a:ea typeface="DejaVu Sans"/>
              </a:rPr>
              <a:t>(unicast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35" strike="noStrike">
                <a:solidFill>
                  <a:srgbClr val="b51700"/>
                </a:solidFill>
                <a:latin typeface="Arial"/>
                <a:ea typeface="DejaVu Sans"/>
              </a:rPr>
              <a:t>packet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b51700"/>
                </a:solidFill>
                <a:latin typeface="Arial"/>
                <a:ea typeface="DejaVu Sans"/>
              </a:rPr>
              <a:t>by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b51700"/>
                </a:solidFill>
                <a:latin typeface="Arial"/>
                <a:ea typeface="DejaVu Sans"/>
              </a:rPr>
              <a:t>a </a:t>
            </a:r>
            <a:r>
              <a:rPr b="0" lang="en-IN" sz="3200" spc="-87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b51700"/>
                </a:solidFill>
                <a:latin typeface="Arial"/>
                <a:ea typeface="DejaVu Sans"/>
              </a:rPr>
              <a:t>DAO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b51700"/>
                </a:solidFill>
                <a:latin typeface="Arial"/>
                <a:ea typeface="DejaVu Sans"/>
              </a:rPr>
              <a:t>recipient)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495360"/>
              </a:tabLst>
            </a:pP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1" lang="en-IN" sz="3200" spc="49" strike="noStrike">
                <a:solidFill>
                  <a:srgbClr val="b51700"/>
                </a:solidFill>
                <a:latin typeface="Arial"/>
                <a:ea typeface="DejaVu Sans"/>
              </a:rPr>
              <a:t>CC</a:t>
            </a:r>
            <a:r>
              <a:rPr b="1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165" strike="noStrike">
                <a:solidFill>
                  <a:srgbClr val="b51700"/>
                </a:solidFill>
                <a:latin typeface="Arial"/>
                <a:ea typeface="DejaVu Sans"/>
              </a:rPr>
              <a:t>-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b51700"/>
                </a:solidFill>
                <a:latin typeface="Arial"/>
                <a:ea typeface="DejaVu Sans"/>
              </a:rPr>
              <a:t>Consistency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b51700"/>
                </a:solidFill>
                <a:latin typeface="Arial"/>
                <a:ea typeface="DejaVu Sans"/>
              </a:rPr>
              <a:t>Check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12" strike="noStrike">
                <a:solidFill>
                  <a:srgbClr val="b51700"/>
                </a:solidFill>
                <a:latin typeface="Arial"/>
                <a:ea typeface="DejaVu Sans"/>
              </a:rPr>
              <a:t>(Checking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b51700"/>
                </a:solidFill>
                <a:latin typeface="Arial"/>
                <a:ea typeface="DejaVu Sans"/>
              </a:rPr>
              <a:t>for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b51700"/>
                </a:solidFill>
                <a:latin typeface="Arial"/>
                <a:ea typeface="DejaVu Sans"/>
              </a:rPr>
              <a:t>consistency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b51700"/>
                </a:solidFill>
                <a:latin typeface="Arial"/>
                <a:ea typeface="DejaVu Sans"/>
              </a:rPr>
              <a:t>in</a:t>
            </a:r>
            <a:r>
              <a:rPr b="0" lang="en-IN" sz="3200" spc="-1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b51700"/>
                </a:solidFill>
                <a:latin typeface="Arial"/>
                <a:ea typeface="DejaVu Sans"/>
              </a:rPr>
              <a:t>the </a:t>
            </a:r>
            <a:r>
              <a:rPr b="0" lang="en-IN" sz="3200" spc="-877" strike="noStrike">
                <a:solidFill>
                  <a:srgbClr val="b51700"/>
                </a:solidFill>
                <a:latin typeface="Arial"/>
                <a:ea typeface="DejaVu Sans"/>
              </a:rPr>
              <a:t> </a:t>
            </a:r>
            <a:r>
              <a:rPr b="0" lang="en-IN" sz="3200" spc="-35" strike="noStrike">
                <a:solidFill>
                  <a:srgbClr val="b51700"/>
                </a:solidFill>
                <a:latin typeface="Arial"/>
                <a:ea typeface="DejaVu Sans"/>
              </a:rPr>
              <a:t>messages)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object 3_4" descr=""/>
          <p:cNvPicPr/>
          <p:nvPr/>
        </p:nvPicPr>
        <p:blipFill>
          <a:blip r:embed="rId1"/>
          <a:stretch/>
        </p:blipFill>
        <p:spPr>
          <a:xfrm>
            <a:off x="249120" y="216000"/>
            <a:ext cx="10190520" cy="295452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74520" y="3930840"/>
            <a:ext cx="4533120" cy="233280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8434440" y="3528000"/>
            <a:ext cx="3589200" cy="316764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4"/>
          <a:stretch/>
        </p:blipFill>
        <p:spPr>
          <a:xfrm>
            <a:off x="4464000" y="3591720"/>
            <a:ext cx="3937680" cy="310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60000" y="1008000"/>
            <a:ext cx="10924920" cy="42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0920" bIns="0">
            <a:spAutoFit/>
          </a:bodyPr>
          <a:p>
            <a:pPr marL="482760" indent="-443160">
              <a:lnSpc>
                <a:spcPct val="100000"/>
              </a:lnSpc>
              <a:spcBef>
                <a:spcPts val="1976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82760"/>
              </a:tabLst>
            </a:pP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Upward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is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so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9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32" strike="noStrike">
                <a:solidFill>
                  <a:srgbClr val="000000"/>
                </a:solidFill>
                <a:latin typeface="Arial"/>
                <a:ea typeface="DejaVu Sans"/>
              </a:rPr>
              <a:t>(mp2p)</a:t>
            </a:r>
            <a:endParaRPr b="0" lang="en-IN" sz="3200" spc="-1" strike="noStrike">
              <a:latin typeface="Arial"/>
            </a:endParaRPr>
          </a:p>
          <a:p>
            <a:pPr marL="482760" indent="-443160">
              <a:lnSpc>
                <a:spcPct val="100000"/>
              </a:lnSpc>
              <a:spcBef>
                <a:spcPts val="4161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82760"/>
              </a:tabLst>
            </a:pP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Downward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mainly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63" strike="noStrike">
                <a:solidFill>
                  <a:srgbClr val="000000"/>
                </a:solidFill>
                <a:latin typeface="Arial"/>
                <a:ea typeface="DejaVu Sans"/>
              </a:rPr>
              <a:t>p2p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60" strike="noStrike">
                <a:solidFill>
                  <a:srgbClr val="000000"/>
                </a:solidFill>
                <a:latin typeface="Arial"/>
                <a:ea typeface="DejaVu Sans"/>
              </a:rPr>
              <a:t>p2mp</a:t>
            </a:r>
            <a:endParaRPr b="0" lang="en-IN" sz="3200" spc="-1" strike="noStrike">
              <a:latin typeface="Arial"/>
            </a:endParaRPr>
          </a:p>
          <a:p>
            <a:pPr marL="482760" indent="-443160">
              <a:lnSpc>
                <a:spcPts val="3801"/>
              </a:lnSpc>
              <a:spcBef>
                <a:spcPts val="4300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82760"/>
              </a:tabLst>
            </a:pPr>
            <a:r>
              <a:rPr b="0" lang="en-IN" sz="3200" spc="-35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RPL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Instance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consists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multiple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Destination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Oriented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Directed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Acyclic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Graphs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92" strike="noStrike">
                <a:solidFill>
                  <a:srgbClr val="000000"/>
                </a:solidFill>
                <a:latin typeface="Arial"/>
                <a:ea typeface="DejaVu Sans"/>
              </a:rPr>
              <a:t>(DODAGs).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46" strike="noStrike">
                <a:solidFill>
                  <a:srgbClr val="000000"/>
                </a:solidFill>
                <a:latin typeface="Arial"/>
                <a:ea typeface="DejaVu Sans"/>
              </a:rPr>
              <a:t>Traﬃc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moves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either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up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towards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60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towards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leafs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584000" y="216000"/>
            <a:ext cx="586368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800" spc="-7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48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180" strike="noStrike">
                <a:solidFill>
                  <a:srgbClr val="000000"/>
                </a:solidFill>
                <a:latin typeface="Arial"/>
                <a:ea typeface="DejaVu Sans"/>
              </a:rPr>
              <a:t>instance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60000" y="936000"/>
            <a:ext cx="10789560" cy="47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0920" bIns="0">
            <a:spAutoFit/>
          </a:bodyPr>
          <a:p>
            <a:pPr marL="495360" indent="-443160">
              <a:lnSpc>
                <a:spcPct val="100000"/>
              </a:lnSpc>
              <a:spcBef>
                <a:spcPts val="1976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95360"/>
              </a:tabLst>
            </a:pP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DODAGS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disjoint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(no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shared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nodes)</a:t>
            </a: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spcBef>
                <a:spcPts val="4320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495360"/>
              </a:tabLst>
            </a:pPr>
            <a:r>
              <a:rPr b="0" lang="en-IN" sz="3200" spc="1" strike="noStrike">
                <a:solidFill>
                  <a:srgbClr val="000000"/>
                </a:solidFill>
                <a:latin typeface="Arial"/>
                <a:ea typeface="DejaVu Sans"/>
              </a:rPr>
              <a:t>Link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properties: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35" strike="noStrike">
                <a:solidFill>
                  <a:srgbClr val="000000"/>
                </a:solidFill>
                <a:latin typeface="Arial"/>
                <a:ea typeface="DejaVu Sans"/>
              </a:rPr>
              <a:t>(reliability,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latency,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. . . </a:t>
            </a:r>
            <a:r>
              <a:rPr b="0" lang="en-IN" sz="3200" spc="-242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\Node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properties: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(powered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not,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. . . </a:t>
            </a:r>
            <a:r>
              <a:rPr b="0" lang="en-IN" sz="3200" spc="-242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495360"/>
              </a:tabLst>
            </a:pP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ct val="100000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Instance </a:t>
            </a:r>
            <a:r>
              <a:rPr b="0" lang="en-IN" sz="3200" spc="-26" strike="noStrike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35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optimization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IN" sz="3200" spc="-1" strike="noStrike">
              <a:latin typeface="Arial"/>
            </a:endParaRPr>
          </a:p>
          <a:p>
            <a:pPr marL="495360" indent="-443160">
              <a:lnSpc>
                <a:spcPts val="3801"/>
              </a:lnSpc>
              <a:spcBef>
                <a:spcPts val="4300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495360"/>
              </a:tabLst>
            </a:pPr>
            <a:r>
              <a:rPr b="0" lang="en-IN" sz="3200" spc="24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Instances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diﬀerent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optimization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objectives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coexist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816000" y="216000"/>
            <a:ext cx="439884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800" spc="-7" strike="noStrike">
                <a:solidFill>
                  <a:srgbClr val="000000"/>
                </a:solidFill>
                <a:latin typeface="Arial"/>
                <a:ea typeface="DejaVu Sans"/>
              </a:rPr>
              <a:t>RPL</a:t>
            </a:r>
            <a:r>
              <a:rPr b="0" lang="en-IN" sz="4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60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397" name="object 3_9" descr=""/>
          <p:cNvPicPr/>
          <p:nvPr/>
        </p:nvPicPr>
        <p:blipFill>
          <a:blip r:embed="rId1"/>
          <a:stretch/>
        </p:blipFill>
        <p:spPr>
          <a:xfrm>
            <a:off x="1190520" y="1866240"/>
            <a:ext cx="4558680" cy="3909960"/>
          </a:xfrm>
          <a:prstGeom prst="rect">
            <a:avLst/>
          </a:prstGeom>
          <a:ln>
            <a:noFill/>
          </a:ln>
        </p:spPr>
      </p:pic>
      <p:sp>
        <p:nvSpPr>
          <p:cNvPr id="398" name="CustomShape 2"/>
          <p:cNvSpPr/>
          <p:nvPr/>
        </p:nvSpPr>
        <p:spPr>
          <a:xfrm>
            <a:off x="1152000" y="2016000"/>
            <a:ext cx="10162080" cy="39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>
            <a:noAutofit/>
          </a:bodyPr>
          <a:p>
            <a:pPr marL="6055200" indent="-455760">
              <a:lnSpc>
                <a:spcPts val="3801"/>
              </a:lnSpc>
              <a:spcBef>
                <a:spcPts val="241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6054840"/>
                <a:tab algn="l" pos="6055200"/>
              </a:tabLst>
            </a:pP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node’s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32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defines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node’s </a:t>
            </a:r>
            <a:r>
              <a:rPr b="0" lang="en-IN" sz="3200" spc="4" strike="noStrike">
                <a:solidFill>
                  <a:srgbClr val="000000"/>
                </a:solidFill>
                <a:latin typeface="Arial"/>
                <a:ea typeface="DejaVu Sans"/>
              </a:rPr>
              <a:t>individual </a:t>
            </a:r>
            <a:r>
              <a:rPr b="0" lang="en-IN" sz="3200" spc="29" strike="noStrike">
                <a:solidFill>
                  <a:srgbClr val="000000"/>
                </a:solidFill>
                <a:latin typeface="Arial"/>
                <a:ea typeface="DejaVu Sans"/>
              </a:rPr>
              <a:t>position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latin typeface="Arial"/>
                <a:ea typeface="DejaVu Sans"/>
              </a:rPr>
              <a:t>relative </a:t>
            </a:r>
            <a:r>
              <a:rPr b="0" lang="en-IN" sz="3200" spc="75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other nodes </a:t>
            </a:r>
            <a:r>
              <a:rPr b="0" lang="en-IN" sz="3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IN" sz="3200" spc="9" strike="noStrike">
                <a:solidFill>
                  <a:srgbClr val="000000"/>
                </a:solidFill>
                <a:latin typeface="Arial"/>
                <a:ea typeface="DejaVu Sans"/>
              </a:rPr>
              <a:t>respect </a:t>
            </a:r>
            <a:r>
              <a:rPr b="0" lang="en-IN" sz="3200" spc="75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 </a:t>
            </a:r>
            <a:r>
              <a:rPr b="0" lang="en-IN" sz="32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21" strike="noStrike">
                <a:solidFill>
                  <a:srgbClr val="000000"/>
                </a:solidFill>
                <a:latin typeface="Arial"/>
                <a:ea typeface="DejaVu Sans"/>
              </a:rPr>
              <a:t>root.</a:t>
            </a:r>
            <a:r>
              <a:rPr b="0" lang="en-IN" sz="32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35" strike="noStrike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4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32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r>
              <a:rPr b="0" lang="en-IN" sz="3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IN" sz="32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60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r>
              <a:rPr b="0" lang="en-IN" sz="3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52" strike="noStrike">
                <a:solidFill>
                  <a:srgbClr val="000000"/>
                </a:solidFill>
                <a:latin typeface="Arial"/>
                <a:ea typeface="DejaVu Sans"/>
              </a:rPr>
              <a:t>Version.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955080" y="72000"/>
            <a:ext cx="1027584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800" spc="165" strike="noStrike">
                <a:solidFill>
                  <a:srgbClr val="000000"/>
                </a:solidFill>
                <a:latin typeface="Arial"/>
                <a:ea typeface="DejaVu Sans"/>
              </a:rPr>
              <a:t>Forwarding</a:t>
            </a:r>
            <a:r>
              <a:rPr b="0" lang="en-IN" sz="4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180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4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800" spc="199" strike="noStrike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72240" y="1161720"/>
            <a:ext cx="11074680" cy="54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>
            <a:spAutoFit/>
          </a:bodyPr>
          <a:p>
            <a:pPr marL="507960" indent="-443160">
              <a:lnSpc>
                <a:spcPts val="3801"/>
              </a:lnSpc>
              <a:spcBef>
                <a:spcPts val="261"/>
              </a:spcBef>
              <a:buClr>
                <a:srgbClr val="000000"/>
              </a:buClr>
              <a:buSzPct val="145000"/>
              <a:buFont typeface="Symbol"/>
              <a:buChar char=""/>
              <a:tabLst>
                <a:tab algn="l" pos="507960"/>
              </a:tabLst>
            </a:pP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Up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routes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29" strike="noStrike">
                <a:solidFill>
                  <a:srgbClr val="000000"/>
                </a:solidFill>
                <a:latin typeface="Arial"/>
                <a:ea typeface="DejaVu Sans"/>
              </a:rPr>
              <a:t>towards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decreasing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46" strike="noStrike">
                <a:solidFill>
                  <a:srgbClr val="000000"/>
                </a:solidFill>
                <a:latin typeface="Arial"/>
                <a:ea typeface="DejaVu Sans"/>
              </a:rPr>
              <a:t>(parents), </a:t>
            </a:r>
            <a:r>
              <a:rPr b="0" lang="en-IN" sz="26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routes </a:t>
            </a:r>
            <a:r>
              <a:rPr b="0" lang="en-IN" sz="2600" spc="29" strike="noStrike">
                <a:solidFill>
                  <a:srgbClr val="000000"/>
                </a:solidFill>
                <a:latin typeface="Arial"/>
                <a:ea typeface="DejaVu Sans"/>
              </a:rPr>
              <a:t>towards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increasing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507960"/>
              </a:tabLst>
            </a:pPr>
            <a:endParaRPr b="0" lang="en-IN" sz="2600" spc="-1" strike="noStrike">
              <a:latin typeface="Arial"/>
            </a:endParaRPr>
          </a:p>
          <a:p>
            <a:pPr marL="507960" indent="-443160">
              <a:lnSpc>
                <a:spcPts val="3801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507960"/>
              </a:tabLst>
            </a:pP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inform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parents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their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presence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reachability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75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600" spc="-8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descendants.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507960"/>
              </a:tabLst>
            </a:pPr>
            <a:endParaRPr b="0" lang="en-IN" sz="2600" spc="-1" strike="noStrike">
              <a:latin typeface="Arial"/>
            </a:endParaRPr>
          </a:p>
          <a:p>
            <a:pPr marL="507960" indent="-443160">
              <a:lnSpc>
                <a:spcPct val="100000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507960"/>
              </a:tabLst>
            </a:pPr>
            <a:r>
              <a:rPr b="0" lang="en-IN" sz="2600" spc="-26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routes </a:t>
            </a: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go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upwards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35" strike="noStrike">
                <a:solidFill>
                  <a:srgbClr val="000000"/>
                </a:solidFill>
                <a:latin typeface="Arial"/>
                <a:ea typeface="DejaVu Sans"/>
              </a:rPr>
              <a:t>and/or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29" strike="noStrike">
                <a:solidFill>
                  <a:srgbClr val="000000"/>
                </a:solidFill>
                <a:latin typeface="Arial"/>
                <a:ea typeface="DejaVu Sans"/>
              </a:rPr>
              <a:t>downwards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along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6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60" strike="noStrike">
                <a:solidFill>
                  <a:srgbClr val="000000"/>
                </a:solidFill>
                <a:latin typeface="Arial"/>
                <a:ea typeface="DejaVu Sans"/>
              </a:rPr>
              <a:t>DODAG</a:t>
            </a:r>
            <a:endParaRPr b="0" lang="en-IN" sz="2600" spc="-1" strike="noStrike">
              <a:latin typeface="Arial"/>
            </a:endParaRPr>
          </a:p>
          <a:p>
            <a:pPr marL="507960" indent="-443160">
              <a:lnSpc>
                <a:spcPts val="3801"/>
              </a:lnSpc>
              <a:spcBef>
                <a:spcPts val="4320"/>
              </a:spcBef>
              <a:buClr>
                <a:srgbClr val="000000"/>
              </a:buClr>
              <a:buSzPct val="145000"/>
              <a:buFont typeface="Arial"/>
              <a:buChar char="•"/>
              <a:tabLst>
                <a:tab algn="l" pos="507960"/>
              </a:tabLst>
            </a:pPr>
            <a:r>
              <a:rPr b="0" lang="en-IN" sz="2600" spc="-32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going </a:t>
            </a:r>
            <a:r>
              <a:rPr b="0" lang="en-IN" sz="2600" spc="24" strike="noStrike">
                <a:solidFill>
                  <a:srgbClr val="000000"/>
                </a:solidFill>
                <a:latin typeface="Arial"/>
                <a:ea typeface="DejaVu Sans"/>
              </a:rPr>
              <a:t>up,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always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forward </a:t>
            </a:r>
            <a:r>
              <a:rPr b="0" lang="en-IN" sz="2600" spc="75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lower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rank </a:t>
            </a:r>
            <a:r>
              <a:rPr b="0" lang="en-IN" sz="2600" spc="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0" lang="en-IN" sz="26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possible,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may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forward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75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sibling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lower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7" strike="noStrike">
                <a:solidFill>
                  <a:srgbClr val="000000"/>
                </a:solidFill>
                <a:latin typeface="Arial"/>
                <a:ea typeface="DejaVu Sans"/>
              </a:rPr>
              <a:t>rank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" strike="noStrike">
                <a:solidFill>
                  <a:srgbClr val="000000"/>
                </a:solidFill>
                <a:latin typeface="Arial"/>
                <a:ea typeface="DejaVu Sans"/>
              </a:rPr>
              <a:t>exists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507960"/>
              </a:tabLst>
            </a:pPr>
            <a:endParaRPr b="0" lang="en-IN" sz="2600" spc="-1" strike="noStrike">
              <a:latin typeface="Arial"/>
            </a:endParaRPr>
          </a:p>
          <a:p>
            <a:pPr marL="507960" indent="-443160">
              <a:lnSpc>
                <a:spcPct val="100000"/>
              </a:lnSpc>
              <a:buClr>
                <a:srgbClr val="000000"/>
              </a:buClr>
              <a:buSzPct val="145000"/>
              <a:buFont typeface="Arial"/>
              <a:buChar char="•"/>
              <a:tabLst>
                <a:tab algn="l" pos="507960"/>
              </a:tabLst>
            </a:pPr>
            <a:r>
              <a:rPr b="0" lang="en-IN" sz="2600" spc="-32" strike="noStrike">
                <a:solidFill>
                  <a:srgbClr val="000000"/>
                </a:solidFill>
                <a:latin typeface="Arial"/>
                <a:ea typeface="DejaVu Sans"/>
              </a:rPr>
              <a:t>When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going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43" strike="noStrike">
                <a:solidFill>
                  <a:srgbClr val="000000"/>
                </a:solidFill>
                <a:latin typeface="Arial"/>
                <a:ea typeface="DejaVu Sans"/>
              </a:rPr>
              <a:t>down,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21" strike="noStrike">
                <a:solidFill>
                  <a:srgbClr val="000000"/>
                </a:solidFill>
                <a:latin typeface="Arial"/>
                <a:ea typeface="DejaVu Sans"/>
              </a:rPr>
              <a:t>forward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9" strike="noStrike">
                <a:solidFill>
                  <a:srgbClr val="000000"/>
                </a:solidFill>
                <a:latin typeface="Arial"/>
                <a:ea typeface="DejaVu Sans"/>
              </a:rPr>
              <a:t>based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15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60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routes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024000" y="360000"/>
            <a:ext cx="705420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46" strike="noStrike">
                <a:solidFill>
                  <a:srgbClr val="001f5f"/>
                </a:solidFill>
                <a:latin typeface="Times New Roman"/>
                <a:ea typeface="DejaVu Sans"/>
              </a:rPr>
              <a:t>Various Terminology </a:t>
            </a: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of</a:t>
            </a:r>
            <a:r>
              <a:rPr b="1" lang="en-IN" sz="4400" spc="-21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IoT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88320" y="1522080"/>
            <a:ext cx="5037840" cy="43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>
            <a:spAutoFit/>
          </a:bodyPr>
          <a:p>
            <a:pPr marL="355680" indent="-340920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Internet</a:t>
            </a:r>
            <a:r>
              <a:rPr b="0" lang="en-IN" sz="32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32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Everything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Smarter</a:t>
            </a:r>
            <a:r>
              <a:rPr b="0" lang="en-IN" sz="32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Planet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83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</a:t>
            </a:r>
            <a:r>
              <a:rPr b="0" lang="en-IN" sz="32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IN" sz="3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</a:t>
            </a:r>
            <a:r>
              <a:rPr b="0" lang="en-IN" sz="32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(M2M)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8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32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Fog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83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Tsensors </a:t>
            </a:r>
            <a:r>
              <a:rPr b="0" lang="en-IN" sz="32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(Trillion</a:t>
            </a:r>
            <a:r>
              <a:rPr b="0" lang="en-IN" sz="32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Sensors)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32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Industrial</a:t>
            </a:r>
            <a:r>
              <a:rPr b="0" lang="en-IN" sz="32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Internet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Industry</a:t>
            </a:r>
            <a:r>
              <a:rPr b="0" lang="en-IN" sz="32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4.0</a:t>
            </a:r>
            <a:endParaRPr b="0" lang="en-IN" sz="3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383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Internet</a:t>
            </a:r>
            <a:r>
              <a:rPr b="0" lang="en-IN" sz="32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32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Things</a:t>
            </a:r>
            <a:r>
              <a:rPr b="0" lang="en-IN" sz="32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(IoT)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8320" y="1386360"/>
            <a:ext cx="10813320" cy="47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IN" sz="2700" spc="-16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“thing”</a:t>
            </a:r>
            <a:r>
              <a:rPr b="0" lang="en-IN" sz="27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always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feature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communications</a:t>
            </a:r>
            <a:r>
              <a:rPr b="0" lang="en-IN" sz="27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“team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working”</a:t>
            </a:r>
            <a:endParaRPr b="0" lang="en-IN" sz="27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IN" sz="27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Role</a:t>
            </a:r>
            <a:r>
              <a:rPr b="0" lang="en-IN" sz="27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27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en-IN" sz="2700" spc="-1" strike="noStrike">
              <a:latin typeface="Arial"/>
            </a:endParaRPr>
          </a:p>
          <a:p>
            <a:pPr lvl="1" marL="756360" indent="-284760">
              <a:lnSpc>
                <a:spcPts val="2874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–"/>
              <a:tabLst>
                <a:tab algn="l" pos="75708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Providing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IN" sz="2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link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between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two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nodes</a:t>
            </a:r>
            <a:endParaRPr b="0" lang="en-IN" sz="2400" spc="-1" strike="noStrike">
              <a:latin typeface="Arial"/>
            </a:endParaRPr>
          </a:p>
          <a:p>
            <a:pPr marL="355680" indent="-340920">
              <a:lnSpc>
                <a:spcPts val="3234"/>
              </a:lnSpc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r>
              <a:rPr b="0" lang="en-IN" sz="27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type:</a:t>
            </a:r>
            <a:endParaRPr b="0" lang="en-IN" sz="2700" spc="-1" strike="noStrike">
              <a:latin typeface="Arial"/>
            </a:endParaRPr>
          </a:p>
          <a:p>
            <a:pPr lvl="1" marL="756360" indent="-284760">
              <a:lnSpc>
                <a:spcPts val="2874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–"/>
              <a:tabLst>
                <a:tab algn="l" pos="757080"/>
              </a:tabLst>
            </a:pPr>
            <a:r>
              <a:rPr b="0" lang="en-IN" sz="2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Wireline</a:t>
            </a:r>
            <a:r>
              <a:rPr b="0" lang="en-IN" sz="24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(e.g.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copper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wires,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optical</a:t>
            </a:r>
            <a:r>
              <a:rPr b="0" lang="en-IN" sz="24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fibers)</a:t>
            </a:r>
            <a:endParaRPr b="0" lang="en-IN" sz="2400" spc="-1" strike="noStrike">
              <a:latin typeface="Arial"/>
            </a:endParaRPr>
          </a:p>
          <a:p>
            <a:pPr lvl="1" marL="756360" indent="-284760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757080"/>
                <a:tab algn="l" pos="2100600"/>
                <a:tab algn="l" pos="2867760"/>
                <a:tab algn="l" pos="3501360"/>
                <a:tab algn="l" pos="4202280"/>
                <a:tab algn="l" pos="5676120"/>
                <a:tab algn="l" pos="7967520"/>
                <a:tab algn="l" pos="8352720"/>
                <a:tab algn="l" pos="8930520"/>
                <a:tab algn="l" pos="9753480"/>
              </a:tabLst>
            </a:pPr>
            <a:r>
              <a:rPr b="0" lang="en-IN" sz="2700" spc="-114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irel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ess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g.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n-IN" sz="2700" spc="-225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IR). </a:t>
            </a:r>
            <a:r>
              <a:rPr b="0" lang="en-IN" sz="27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RF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sed communication </a:t>
            </a:r>
            <a:r>
              <a:rPr b="0" lang="en-IN" sz="27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IN" sz="27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 popular  choice</a:t>
            </a:r>
            <a:endParaRPr b="0" lang="en-IN" sz="27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Popular</a:t>
            </a:r>
            <a:r>
              <a:rPr b="0" lang="en-IN" sz="27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RF-based</a:t>
            </a:r>
            <a:r>
              <a:rPr b="0" lang="en-IN" sz="27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r>
              <a:rPr b="0" lang="en-IN" sz="27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solutions:</a:t>
            </a:r>
            <a:endParaRPr b="0" lang="en-IN" sz="2700" spc="-1" strike="noStrike"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354960"/>
                <a:tab algn="l" pos="3556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7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IEEE 802.15.4</a:t>
            </a:r>
            <a:endParaRPr b="0" lang="en-IN" sz="2700" spc="-1" strike="noStrike">
              <a:latin typeface="Arial"/>
            </a:endParaRPr>
          </a:p>
          <a:p>
            <a:pPr lvl="1" marL="756360" indent="-2847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–"/>
              <a:tabLst>
                <a:tab algn="l" pos="757080"/>
              </a:tabLst>
            </a:pPr>
            <a:r>
              <a:rPr b="0" lang="en-IN" sz="27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IEEE </a:t>
            </a:r>
            <a:r>
              <a:rPr b="0" lang="en-IN" sz="27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802.11</a:t>
            </a:r>
            <a:r>
              <a:rPr b="0" lang="en-IN" sz="27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(or</a:t>
            </a:r>
            <a:r>
              <a:rPr b="0" lang="en-IN" sz="27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Wi-Fi)</a:t>
            </a:r>
            <a:endParaRPr b="0" lang="en-IN" sz="2700" spc="-1" strike="noStrike">
              <a:latin typeface="Arial"/>
            </a:endParaRPr>
          </a:p>
          <a:p>
            <a:pPr lvl="1" marL="75636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7570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Bluetooth</a:t>
            </a:r>
            <a:endParaRPr b="0" lang="en-IN" sz="2700" spc="-1" strike="noStrike">
              <a:latin typeface="Arial"/>
            </a:endParaRPr>
          </a:p>
          <a:p>
            <a:pPr lvl="1" marL="75636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757080"/>
              </a:tabLst>
            </a:pP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Near</a:t>
            </a:r>
            <a:r>
              <a:rPr b="0" lang="en-IN" sz="27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Field</a:t>
            </a:r>
            <a:r>
              <a:rPr b="0" lang="en-IN" sz="27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r>
              <a:rPr b="0" lang="en-IN" sz="27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(NFC),</a:t>
            </a:r>
            <a:r>
              <a:rPr b="0" lang="en-IN" sz="27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e.g.</a:t>
            </a:r>
            <a:r>
              <a:rPr b="0" lang="en-IN" sz="2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RFID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047120" y="478800"/>
            <a:ext cx="40950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Communications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733200" y="66600"/>
            <a:ext cx="472212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IoT</a:t>
            </a:r>
            <a:r>
              <a:rPr b="1" lang="en-IN" sz="4400" spc="-111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12" strike="noStrike">
                <a:solidFill>
                  <a:srgbClr val="001f5f"/>
                </a:solidFill>
                <a:latin typeface="Times New Roman"/>
                <a:ea typeface="DejaVu Sans"/>
              </a:rPr>
              <a:t>Protocol</a:t>
            </a:r>
            <a:r>
              <a:rPr b="1" lang="en-IN" sz="4400" spc="-75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Stacks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755360" y="6086160"/>
            <a:ext cx="81774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 </a:t>
            </a:r>
            <a:r>
              <a:rPr b="0" lang="en-IN" sz="14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LOGANATHAN </a:t>
            </a:r>
            <a:r>
              <a:rPr b="0" lang="en-IN" sz="14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V, </a:t>
            </a:r>
            <a:r>
              <a:rPr b="0" lang="en-IN" sz="14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Welcome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the </a:t>
            </a:r>
            <a:r>
              <a:rPr b="0" lang="en-IN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Workshop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IoT &amp; Cloud </a:t>
            </a:r>
            <a:r>
              <a:rPr b="0" lang="en-IN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Computing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Coexistence . </a:t>
            </a:r>
            <a:r>
              <a:rPr b="0" lang="en-IN" sz="14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Available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 </a:t>
            </a:r>
            <a:r>
              <a:rPr b="0" lang="en-IN" sz="1400" spc="-7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DejaVu Sans"/>
                <a:hlinkClick r:id="rId1"/>
              </a:rPr>
              <a:t>https://slideplayer.com/slide/13103760/</a:t>
            </a:r>
            <a:r>
              <a:rPr b="0" lang="en-IN" sz="1400" spc="-41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DejaVu Sans"/>
                <a:hlinkClick r:id="rId2"/>
              </a:rPr>
              <a:t> </a:t>
            </a:r>
            <a:r>
              <a:rPr b="0" lang="en-IN" sz="1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and</a:t>
            </a:r>
            <a:r>
              <a:rPr b="0" lang="en-IN" sz="1400" spc="-35" strike="noStrike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b="0" lang="en-IN" sz="1400" spc="-7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DejaVu Sans"/>
                <a:hlinkClick r:id="rId3"/>
              </a:rPr>
              <a:t>http://www.ismuniv.com/wp-content/uploads/2015/12/coexistance.ppt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4"/>
          <a:stretch/>
        </p:blipFill>
        <p:spPr>
          <a:xfrm>
            <a:off x="693000" y="838440"/>
            <a:ext cx="10865880" cy="519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030080" y="5903280"/>
            <a:ext cx="360" cy="259920"/>
          </a:xfrm>
          <a:custGeom>
            <a:avLst/>
            <a:gdLst/>
            <a:ahLst/>
            <a:rect l="l" t="t" r="r" b="b"/>
            <a:pathLst>
              <a:path w="0" h="262254">
                <a:moveTo>
                  <a:pt x="0" y="0"/>
                </a:moveTo>
                <a:lnTo>
                  <a:pt x="0" y="262255"/>
                </a:lnTo>
              </a:path>
            </a:pathLst>
          </a:custGeom>
          <a:noFill/>
          <a:ln w="57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" name="Group 2"/>
          <p:cNvGrpSpPr/>
          <p:nvPr/>
        </p:nvGrpSpPr>
        <p:grpSpPr>
          <a:xfrm>
            <a:off x="2639520" y="5950440"/>
            <a:ext cx="4388760" cy="221760"/>
            <a:chOff x="2639520" y="5950440"/>
            <a:chExt cx="4388760" cy="221760"/>
          </a:xfrm>
        </p:grpSpPr>
        <p:sp>
          <p:nvSpPr>
            <p:cNvPr id="284" name="CustomShape 3"/>
            <p:cNvSpPr/>
            <p:nvPr/>
          </p:nvSpPr>
          <p:spPr>
            <a:xfrm>
              <a:off x="2639520" y="5950440"/>
              <a:ext cx="360" cy="213120"/>
            </a:xfrm>
            <a:custGeom>
              <a:avLst/>
              <a:gdLst/>
              <a:ahLst/>
              <a:rect l="l" t="t" r="r" b="b"/>
              <a:pathLst>
                <a:path w="0" h="215264">
                  <a:moveTo>
                    <a:pt x="0" y="0"/>
                  </a:moveTo>
                  <a:lnTo>
                    <a:pt x="0" y="215010"/>
                  </a:lnTo>
                </a:path>
              </a:pathLst>
            </a:custGeom>
            <a:noFill/>
            <a:ln w="57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4"/>
            <p:cNvSpPr/>
            <p:nvPr/>
          </p:nvSpPr>
          <p:spPr>
            <a:xfrm>
              <a:off x="2656440" y="6166080"/>
              <a:ext cx="4371840" cy="6120"/>
            </a:xfrm>
            <a:custGeom>
              <a:avLst/>
              <a:gdLst/>
              <a:ahLst/>
              <a:rect l="l" t="t" r="r" b="b"/>
              <a:pathLst>
                <a:path w="4373880" h="8254">
                  <a:moveTo>
                    <a:pt x="4373499" y="0"/>
                  </a:moveTo>
                  <a:lnTo>
                    <a:pt x="0" y="7937"/>
                  </a:lnTo>
                </a:path>
              </a:pathLst>
            </a:custGeom>
            <a:noFill/>
            <a:ln w="57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5"/>
          <p:cNvGrpSpPr/>
          <p:nvPr/>
        </p:nvGrpSpPr>
        <p:grpSpPr>
          <a:xfrm>
            <a:off x="2231280" y="1196280"/>
            <a:ext cx="5967000" cy="3759120"/>
            <a:chOff x="2231280" y="1196280"/>
            <a:chExt cx="5967000" cy="3759120"/>
          </a:xfrm>
        </p:grpSpPr>
        <p:pic>
          <p:nvPicPr>
            <p:cNvPr id="287" name="object 7" descr=""/>
            <p:cNvPicPr/>
            <p:nvPr/>
          </p:nvPicPr>
          <p:blipFill>
            <a:blip r:embed="rId1"/>
            <a:stretch/>
          </p:blipFill>
          <p:spPr>
            <a:xfrm>
              <a:off x="7304400" y="1196280"/>
              <a:ext cx="893880" cy="36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8" name="object 8" descr=""/>
            <p:cNvPicPr/>
            <p:nvPr/>
          </p:nvPicPr>
          <p:blipFill>
            <a:blip r:embed="rId2"/>
            <a:stretch/>
          </p:blipFill>
          <p:spPr>
            <a:xfrm>
              <a:off x="2231280" y="3631680"/>
              <a:ext cx="465120" cy="97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9" name="object 9" descr=""/>
            <p:cNvPicPr/>
            <p:nvPr/>
          </p:nvPicPr>
          <p:blipFill>
            <a:blip r:embed="rId3"/>
            <a:stretch/>
          </p:blipFill>
          <p:spPr>
            <a:xfrm>
              <a:off x="2244960" y="3645360"/>
              <a:ext cx="475560" cy="989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0" name="object 10" descr=""/>
            <p:cNvPicPr/>
            <p:nvPr/>
          </p:nvPicPr>
          <p:blipFill>
            <a:blip r:embed="rId4"/>
            <a:stretch/>
          </p:blipFill>
          <p:spPr>
            <a:xfrm>
              <a:off x="7503840" y="3788640"/>
              <a:ext cx="459000" cy="1166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1" name="object 11" descr=""/>
            <p:cNvPicPr/>
            <p:nvPr/>
          </p:nvPicPr>
          <p:blipFill>
            <a:blip r:embed="rId5"/>
            <a:stretch/>
          </p:blipFill>
          <p:spPr>
            <a:xfrm>
              <a:off x="4853880" y="1196280"/>
              <a:ext cx="897120" cy="36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2" name="CustomShape 6"/>
            <p:cNvSpPr/>
            <p:nvPr/>
          </p:nvSpPr>
          <p:spPr>
            <a:xfrm>
              <a:off x="4441680" y="231876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17266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6692" y="431291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7"/>
            <p:cNvSpPr/>
            <p:nvPr/>
          </p:nvSpPr>
          <p:spPr>
            <a:xfrm>
              <a:off x="4441680" y="231876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0" y="431291"/>
                  </a:moveTo>
                  <a:lnTo>
                    <a:pt x="1726692" y="431291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CustomShape 8"/>
          <p:cNvSpPr/>
          <p:nvPr/>
        </p:nvSpPr>
        <p:spPr>
          <a:xfrm>
            <a:off x="4441680" y="2318760"/>
            <a:ext cx="1725120" cy="309960"/>
          </a:xfrm>
          <a:prstGeom prst="rect">
            <a:avLst/>
          </a:prstGeom>
          <a:noFill/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>
            <a:spAutoFit/>
          </a:bodyPr>
          <a:p>
            <a:pPr marL="395640">
              <a:lnSpc>
                <a:spcPct val="100000"/>
              </a:lnSpc>
              <a:spcBef>
                <a:spcPts val="765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(IP)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295" name="Group 9"/>
          <p:cNvGrpSpPr/>
          <p:nvPr/>
        </p:nvGrpSpPr>
        <p:grpSpPr>
          <a:xfrm>
            <a:off x="4441680" y="2750040"/>
            <a:ext cx="1725120" cy="430920"/>
            <a:chOff x="4441680" y="2750040"/>
            <a:chExt cx="1725120" cy="430920"/>
          </a:xfrm>
        </p:grpSpPr>
        <p:sp>
          <p:nvSpPr>
            <p:cNvPr id="296" name="CustomShape 10"/>
            <p:cNvSpPr/>
            <p:nvPr/>
          </p:nvSpPr>
          <p:spPr>
            <a:xfrm>
              <a:off x="4441680" y="2750040"/>
              <a:ext cx="1725120" cy="430920"/>
            </a:xfrm>
            <a:custGeom>
              <a:avLst/>
              <a:gdLst/>
              <a:ahLst/>
              <a:rect l="l" t="t" r="r" b="b"/>
              <a:pathLst>
                <a:path w="1727200" h="433069">
                  <a:moveTo>
                    <a:pt x="1726692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1726692" y="432815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1"/>
            <p:cNvSpPr/>
            <p:nvPr/>
          </p:nvSpPr>
          <p:spPr>
            <a:xfrm>
              <a:off x="4441680" y="2750040"/>
              <a:ext cx="1725120" cy="430920"/>
            </a:xfrm>
            <a:custGeom>
              <a:avLst/>
              <a:gdLst/>
              <a:ahLst/>
              <a:rect l="l" t="t" r="r" b="b"/>
              <a:pathLst>
                <a:path w="1727200" h="433069">
                  <a:moveTo>
                    <a:pt x="0" y="432815"/>
                  </a:moveTo>
                  <a:lnTo>
                    <a:pt x="1726692" y="432815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8" name="CustomShape 12"/>
          <p:cNvSpPr/>
          <p:nvPr/>
        </p:nvSpPr>
        <p:spPr>
          <a:xfrm>
            <a:off x="4441680" y="2750040"/>
            <a:ext cx="1725120" cy="417240"/>
          </a:xfrm>
          <a:prstGeom prst="rect">
            <a:avLst/>
          </a:prstGeom>
          <a:noFill/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1610"/>
              </a:lnSpc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IEEE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802.15.4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PHY/MAC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299" name="Group 13"/>
          <p:cNvGrpSpPr/>
          <p:nvPr/>
        </p:nvGrpSpPr>
        <p:grpSpPr>
          <a:xfrm>
            <a:off x="4441680" y="1884600"/>
            <a:ext cx="1725120" cy="432360"/>
            <a:chOff x="4441680" y="1884600"/>
            <a:chExt cx="1725120" cy="432360"/>
          </a:xfrm>
        </p:grpSpPr>
        <p:sp>
          <p:nvSpPr>
            <p:cNvPr id="300" name="CustomShape 14"/>
            <p:cNvSpPr/>
            <p:nvPr/>
          </p:nvSpPr>
          <p:spPr>
            <a:xfrm>
              <a:off x="4441680" y="1884600"/>
              <a:ext cx="1725120" cy="432360"/>
            </a:xfrm>
            <a:custGeom>
              <a:avLst/>
              <a:gdLst/>
              <a:ahLst/>
              <a:rect l="l" t="t" r="r" b="b"/>
              <a:pathLst>
                <a:path w="1727200" h="434339">
                  <a:moveTo>
                    <a:pt x="1726692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1726692" y="434339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5"/>
            <p:cNvSpPr/>
            <p:nvPr/>
          </p:nvSpPr>
          <p:spPr>
            <a:xfrm>
              <a:off x="4441680" y="1884600"/>
              <a:ext cx="1725120" cy="432360"/>
            </a:xfrm>
            <a:custGeom>
              <a:avLst/>
              <a:gdLst/>
              <a:ahLst/>
              <a:rect l="l" t="t" r="r" b="b"/>
              <a:pathLst>
                <a:path w="1727200" h="434339">
                  <a:moveTo>
                    <a:pt x="0" y="434339"/>
                  </a:moveTo>
                  <a:lnTo>
                    <a:pt x="1726692" y="434339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2" name="CustomShape 16"/>
          <p:cNvSpPr/>
          <p:nvPr/>
        </p:nvSpPr>
        <p:spPr>
          <a:xfrm>
            <a:off x="4441680" y="1884600"/>
            <a:ext cx="1725120" cy="311040"/>
          </a:xfrm>
          <a:prstGeom prst="rect">
            <a:avLst/>
          </a:prstGeom>
          <a:noFill/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>
            <a:spAutoFit/>
          </a:bodyPr>
          <a:p>
            <a:pPr marL="530280">
              <a:lnSpc>
                <a:spcPct val="100000"/>
              </a:lnSpc>
              <a:spcBef>
                <a:spcPts val="774"/>
              </a:spcBef>
            </a:pP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TCP/UDP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03" name="Group 17"/>
          <p:cNvGrpSpPr/>
          <p:nvPr/>
        </p:nvGrpSpPr>
        <p:grpSpPr>
          <a:xfrm>
            <a:off x="4441680" y="1452960"/>
            <a:ext cx="1725120" cy="429480"/>
            <a:chOff x="4441680" y="1452960"/>
            <a:chExt cx="1725120" cy="429480"/>
          </a:xfrm>
        </p:grpSpPr>
        <p:sp>
          <p:nvSpPr>
            <p:cNvPr id="304" name="CustomShape 18"/>
            <p:cNvSpPr/>
            <p:nvPr/>
          </p:nvSpPr>
          <p:spPr>
            <a:xfrm>
              <a:off x="4441680" y="145296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1726692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6692" y="431291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9"/>
            <p:cNvSpPr/>
            <p:nvPr/>
          </p:nvSpPr>
          <p:spPr>
            <a:xfrm>
              <a:off x="4441680" y="145296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0" y="431291"/>
                  </a:moveTo>
                  <a:lnTo>
                    <a:pt x="1726692" y="431291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CustomShape 20"/>
          <p:cNvSpPr/>
          <p:nvPr/>
        </p:nvSpPr>
        <p:spPr>
          <a:xfrm>
            <a:off x="4441680" y="1452960"/>
            <a:ext cx="1725120" cy="309960"/>
          </a:xfrm>
          <a:prstGeom prst="rect">
            <a:avLst/>
          </a:prstGeom>
          <a:noFill/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>
            <a:spAutoFit/>
          </a:bodyPr>
          <a:p>
            <a:pPr marL="438840">
              <a:lnSpc>
                <a:spcPct val="100000"/>
              </a:lnSpc>
              <a:spcBef>
                <a:spcPts val="765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7" name="CustomShape 21"/>
          <p:cNvSpPr/>
          <p:nvPr/>
        </p:nvSpPr>
        <p:spPr>
          <a:xfrm>
            <a:off x="6817680" y="2318760"/>
            <a:ext cx="1725120" cy="309960"/>
          </a:xfrm>
          <a:prstGeom prst="rect">
            <a:avLst/>
          </a:prstGeom>
          <a:solidFill>
            <a:srgbClr val="b8cde4"/>
          </a:solidFill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>
            <a:spAutoFit/>
          </a:bodyPr>
          <a:p>
            <a:pPr marL="396720">
              <a:lnSpc>
                <a:spcPct val="100000"/>
              </a:lnSpc>
              <a:spcBef>
                <a:spcPts val="765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(IP)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8" name="CustomShape 22"/>
          <p:cNvSpPr/>
          <p:nvPr/>
        </p:nvSpPr>
        <p:spPr>
          <a:xfrm>
            <a:off x="6817680" y="2750040"/>
            <a:ext cx="1725120" cy="430920"/>
          </a:xfrm>
          <a:custGeom>
            <a:avLst/>
            <a:gdLst/>
            <a:ahLst/>
            <a:rect l="l" t="t" r="r" b="b"/>
            <a:pathLst>
              <a:path w="1727200" h="433069">
                <a:moveTo>
                  <a:pt x="1726692" y="0"/>
                </a:moveTo>
                <a:lnTo>
                  <a:pt x="0" y="0"/>
                </a:lnTo>
                <a:lnTo>
                  <a:pt x="0" y="432815"/>
                </a:lnTo>
                <a:lnTo>
                  <a:pt x="1726692" y="432815"/>
                </a:lnTo>
                <a:lnTo>
                  <a:pt x="1726692" y="0"/>
                </a:lnTo>
                <a:close/>
              </a:path>
            </a:pathLst>
          </a:custGeom>
          <a:solidFill>
            <a:srgbClr val="b8cd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3"/>
          <p:cNvSpPr/>
          <p:nvPr/>
        </p:nvSpPr>
        <p:spPr>
          <a:xfrm>
            <a:off x="6817680" y="2750040"/>
            <a:ext cx="1725120" cy="417240"/>
          </a:xfrm>
          <a:prstGeom prst="rect">
            <a:avLst/>
          </a:prstGeom>
          <a:noFill/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800" algn="ctr">
              <a:lnSpc>
                <a:spcPts val="1610"/>
              </a:lnSpc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IEEE</a:t>
            </a:r>
            <a:r>
              <a:rPr b="1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802.15.4</a:t>
            </a:r>
            <a:endParaRPr b="0" lang="en-IN" sz="1400" spc="-1" strike="noStrike"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PHY/MAC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0" name="CustomShape 24"/>
          <p:cNvSpPr/>
          <p:nvPr/>
        </p:nvSpPr>
        <p:spPr>
          <a:xfrm>
            <a:off x="6817680" y="1884600"/>
            <a:ext cx="1725120" cy="311040"/>
          </a:xfrm>
          <a:prstGeom prst="rect">
            <a:avLst/>
          </a:prstGeom>
          <a:solidFill>
            <a:srgbClr val="b8cde4"/>
          </a:solidFill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>
            <a:spAutoFit/>
          </a:bodyPr>
          <a:p>
            <a:pPr marL="531000">
              <a:lnSpc>
                <a:spcPct val="100000"/>
              </a:lnSpc>
              <a:spcBef>
                <a:spcPts val="774"/>
              </a:spcBef>
            </a:pP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TCP/UDP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1" name="CustomShape 25"/>
          <p:cNvSpPr/>
          <p:nvPr/>
        </p:nvSpPr>
        <p:spPr>
          <a:xfrm>
            <a:off x="6817680" y="1452960"/>
            <a:ext cx="1725120" cy="309960"/>
          </a:xfrm>
          <a:prstGeom prst="rect">
            <a:avLst/>
          </a:prstGeom>
          <a:solidFill>
            <a:srgbClr val="b8cde4"/>
          </a:solidFill>
          <a:ln w="288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>
            <a:spAutoFit/>
          </a:bodyPr>
          <a:p>
            <a:pPr marL="439560">
              <a:lnSpc>
                <a:spcPct val="100000"/>
              </a:lnSpc>
              <a:spcBef>
                <a:spcPts val="765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12" name="Group 26"/>
          <p:cNvGrpSpPr/>
          <p:nvPr/>
        </p:nvGrpSpPr>
        <p:grpSpPr>
          <a:xfrm>
            <a:off x="6166800" y="5039280"/>
            <a:ext cx="3457440" cy="862200"/>
            <a:chOff x="6166800" y="5039280"/>
            <a:chExt cx="3457440" cy="862200"/>
          </a:xfrm>
        </p:grpSpPr>
        <p:sp>
          <p:nvSpPr>
            <p:cNvPr id="313" name="CustomShape 27"/>
            <p:cNvSpPr/>
            <p:nvPr/>
          </p:nvSpPr>
          <p:spPr>
            <a:xfrm>
              <a:off x="7896600" y="5472000"/>
              <a:ext cx="1727640" cy="429480"/>
            </a:xfrm>
            <a:custGeom>
              <a:avLst/>
              <a:gdLst/>
              <a:ahLst/>
              <a:rect l="l" t="t" r="r" b="b"/>
              <a:pathLst>
                <a:path w="1729740" h="431800">
                  <a:moveTo>
                    <a:pt x="1729740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9740" y="431291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8"/>
            <p:cNvSpPr/>
            <p:nvPr/>
          </p:nvSpPr>
          <p:spPr>
            <a:xfrm>
              <a:off x="7896600" y="5472000"/>
              <a:ext cx="1727640" cy="429480"/>
            </a:xfrm>
            <a:custGeom>
              <a:avLst/>
              <a:gdLst/>
              <a:ahLst/>
              <a:rect l="l" t="t" r="r" b="b"/>
              <a:pathLst>
                <a:path w="1729740" h="431800">
                  <a:moveTo>
                    <a:pt x="0" y="431291"/>
                  </a:moveTo>
                  <a:lnTo>
                    <a:pt x="1729740" y="431291"/>
                  </a:lnTo>
                  <a:lnTo>
                    <a:pt x="1729740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9"/>
            <p:cNvSpPr/>
            <p:nvPr/>
          </p:nvSpPr>
          <p:spPr>
            <a:xfrm>
              <a:off x="6166800" y="5039280"/>
              <a:ext cx="3457440" cy="430920"/>
            </a:xfrm>
            <a:custGeom>
              <a:avLst/>
              <a:gdLst/>
              <a:ahLst/>
              <a:rect l="l" t="t" r="r" b="b"/>
              <a:pathLst>
                <a:path w="3459479" h="433070">
                  <a:moveTo>
                    <a:pt x="3459480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3459480" y="432816"/>
                  </a:lnTo>
                  <a:lnTo>
                    <a:pt x="3459480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0"/>
            <p:cNvSpPr/>
            <p:nvPr/>
          </p:nvSpPr>
          <p:spPr>
            <a:xfrm>
              <a:off x="6166800" y="5039280"/>
              <a:ext cx="3457440" cy="430920"/>
            </a:xfrm>
            <a:custGeom>
              <a:avLst/>
              <a:gdLst/>
              <a:ahLst/>
              <a:rect l="l" t="t" r="r" b="b"/>
              <a:pathLst>
                <a:path w="3459479" h="433070">
                  <a:moveTo>
                    <a:pt x="0" y="432816"/>
                  </a:moveTo>
                  <a:lnTo>
                    <a:pt x="3459480" y="432816"/>
                  </a:lnTo>
                  <a:lnTo>
                    <a:pt x="3459480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"/>
            <p:cNvSpPr/>
            <p:nvPr/>
          </p:nvSpPr>
          <p:spPr>
            <a:xfrm>
              <a:off x="6166800" y="547200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1726691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6691" y="431291"/>
                  </a:lnTo>
                  <a:lnTo>
                    <a:pt x="1726691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2"/>
            <p:cNvSpPr/>
            <p:nvPr/>
          </p:nvSpPr>
          <p:spPr>
            <a:xfrm>
              <a:off x="6166800" y="5472000"/>
              <a:ext cx="1725120" cy="429480"/>
            </a:xfrm>
            <a:custGeom>
              <a:avLst/>
              <a:gdLst/>
              <a:ahLst/>
              <a:rect l="l" t="t" r="r" b="b"/>
              <a:pathLst>
                <a:path w="1727200" h="431800">
                  <a:moveTo>
                    <a:pt x="0" y="431291"/>
                  </a:moveTo>
                  <a:lnTo>
                    <a:pt x="1726691" y="431291"/>
                  </a:lnTo>
                  <a:lnTo>
                    <a:pt x="1726691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CustomShape 33"/>
          <p:cNvSpPr/>
          <p:nvPr/>
        </p:nvSpPr>
        <p:spPr>
          <a:xfrm>
            <a:off x="6652080" y="5012640"/>
            <a:ext cx="261288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4560" bIns="0">
            <a:spAutoFit/>
          </a:bodyPr>
          <a:p>
            <a:pPr marL="777240">
              <a:lnSpc>
                <a:spcPct val="100000"/>
              </a:lnSpc>
              <a:spcBef>
                <a:spcPts val="981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(IP)</a:t>
            </a:r>
            <a:endParaRPr b="0" lang="en-IN" sz="1400" spc="-1" strike="noStrike">
              <a:latin typeface="Arial"/>
            </a:endParaRPr>
          </a:p>
          <a:p>
            <a:pPr marL="777240">
              <a:lnSpc>
                <a:spcPct val="100000"/>
              </a:lnSpc>
              <a:spcBef>
                <a:spcPts val="879"/>
              </a:spcBef>
              <a:tabLst>
                <a:tab algn="l" pos="1617480"/>
              </a:tabLst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IEEE</a:t>
            </a: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802.3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IEEE</a:t>
            </a:r>
            <a:r>
              <a:rPr b="1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802.15.4</a:t>
            </a:r>
            <a:endParaRPr b="0" lang="en-IN" sz="1400" spc="-1" strike="noStrike">
              <a:latin typeface="Arial"/>
            </a:endParaRPr>
          </a:p>
          <a:p>
            <a:pPr marL="1440">
              <a:lnSpc>
                <a:spcPct val="100000"/>
              </a:lnSpc>
              <a:tabLst>
                <a:tab algn="l" pos="1748880"/>
              </a:tabLst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(Ethernet)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PHY/MAC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20" name="Group 34"/>
          <p:cNvGrpSpPr/>
          <p:nvPr/>
        </p:nvGrpSpPr>
        <p:grpSpPr>
          <a:xfrm>
            <a:off x="1776240" y="5087880"/>
            <a:ext cx="1726200" cy="429480"/>
            <a:chOff x="1776240" y="5087880"/>
            <a:chExt cx="1726200" cy="429480"/>
          </a:xfrm>
        </p:grpSpPr>
        <p:sp>
          <p:nvSpPr>
            <p:cNvPr id="321" name="CustomShape 35"/>
            <p:cNvSpPr/>
            <p:nvPr/>
          </p:nvSpPr>
          <p:spPr>
            <a:xfrm>
              <a:off x="1776240" y="508788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172821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8216" y="431291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6"/>
            <p:cNvSpPr/>
            <p:nvPr/>
          </p:nvSpPr>
          <p:spPr>
            <a:xfrm>
              <a:off x="1776240" y="508788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0" y="431291"/>
                  </a:moveTo>
                  <a:lnTo>
                    <a:pt x="1728216" y="431291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CustomShape 37"/>
          <p:cNvSpPr/>
          <p:nvPr/>
        </p:nvSpPr>
        <p:spPr>
          <a:xfrm>
            <a:off x="1790640" y="5172120"/>
            <a:ext cx="171180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2320">
              <a:lnSpc>
                <a:spcPct val="100000"/>
              </a:lnSpc>
              <a:spcBef>
                <a:spcPts val="99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1" lang="en-IN" sz="14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(IP)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24" name="Group 38"/>
          <p:cNvGrpSpPr/>
          <p:nvPr/>
        </p:nvGrpSpPr>
        <p:grpSpPr>
          <a:xfrm>
            <a:off x="1776240" y="5519160"/>
            <a:ext cx="1726200" cy="429480"/>
            <a:chOff x="1776240" y="5519160"/>
            <a:chExt cx="1726200" cy="429480"/>
          </a:xfrm>
        </p:grpSpPr>
        <p:sp>
          <p:nvSpPr>
            <p:cNvPr id="325" name="CustomShape 39"/>
            <p:cNvSpPr/>
            <p:nvPr/>
          </p:nvSpPr>
          <p:spPr>
            <a:xfrm>
              <a:off x="1776240" y="551916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172821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8216" y="431291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0"/>
            <p:cNvSpPr/>
            <p:nvPr/>
          </p:nvSpPr>
          <p:spPr>
            <a:xfrm>
              <a:off x="1776240" y="551916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0" y="431291"/>
                  </a:moveTo>
                  <a:lnTo>
                    <a:pt x="1728216" y="431291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CustomShape 41"/>
          <p:cNvSpPr/>
          <p:nvPr/>
        </p:nvSpPr>
        <p:spPr>
          <a:xfrm>
            <a:off x="1790640" y="5497200"/>
            <a:ext cx="17118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70520">
              <a:lnSpc>
                <a:spcPct val="100000"/>
              </a:lnSpc>
              <a:spcBef>
                <a:spcPts val="99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IEEE</a:t>
            </a:r>
            <a:r>
              <a:rPr b="1" lang="en-IN" sz="1400" spc="-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802.3</a:t>
            </a:r>
            <a:endParaRPr b="0" lang="en-IN" sz="1400" spc="-1" strike="noStrike">
              <a:latin typeface="Arial"/>
            </a:endParaRPr>
          </a:p>
          <a:p>
            <a:pPr marL="472320">
              <a:lnSpc>
                <a:spcPct val="100000"/>
              </a:lnSpc>
              <a:spcBef>
                <a:spcPts val="6"/>
              </a:spcBef>
            </a:pPr>
            <a:r>
              <a:rPr b="1" lang="en-IN" sz="1400" spc="-7" strike="noStrike">
                <a:solidFill>
                  <a:srgbClr val="000000"/>
                </a:solidFill>
                <a:latin typeface="Calibri"/>
                <a:ea typeface="DejaVu Sans"/>
              </a:rPr>
              <a:t>(Ethernet)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28" name="Group 42"/>
          <p:cNvGrpSpPr/>
          <p:nvPr/>
        </p:nvGrpSpPr>
        <p:grpSpPr>
          <a:xfrm>
            <a:off x="1776240" y="4653360"/>
            <a:ext cx="1726200" cy="432360"/>
            <a:chOff x="1776240" y="4653360"/>
            <a:chExt cx="1726200" cy="432360"/>
          </a:xfrm>
        </p:grpSpPr>
        <p:sp>
          <p:nvSpPr>
            <p:cNvPr id="329" name="CustomShape 43"/>
            <p:cNvSpPr/>
            <p:nvPr/>
          </p:nvSpPr>
          <p:spPr>
            <a:xfrm>
              <a:off x="1776240" y="4653360"/>
              <a:ext cx="1726200" cy="432360"/>
            </a:xfrm>
            <a:custGeom>
              <a:avLst/>
              <a:gdLst/>
              <a:ahLst/>
              <a:rect l="l" t="t" r="r" b="b"/>
              <a:pathLst>
                <a:path w="1728470" h="434339">
                  <a:moveTo>
                    <a:pt x="1728216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1728216" y="434339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44"/>
            <p:cNvSpPr/>
            <p:nvPr/>
          </p:nvSpPr>
          <p:spPr>
            <a:xfrm>
              <a:off x="1776240" y="4653360"/>
              <a:ext cx="1726200" cy="432360"/>
            </a:xfrm>
            <a:custGeom>
              <a:avLst/>
              <a:gdLst/>
              <a:ahLst/>
              <a:rect l="l" t="t" r="r" b="b"/>
              <a:pathLst>
                <a:path w="1728470" h="434339">
                  <a:moveTo>
                    <a:pt x="0" y="434339"/>
                  </a:moveTo>
                  <a:lnTo>
                    <a:pt x="1728216" y="434339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1" name="CustomShape 45"/>
          <p:cNvSpPr/>
          <p:nvPr/>
        </p:nvSpPr>
        <p:spPr>
          <a:xfrm>
            <a:off x="1790640" y="4739040"/>
            <a:ext cx="171180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16240">
              <a:lnSpc>
                <a:spcPct val="100000"/>
              </a:lnSpc>
              <a:spcBef>
                <a:spcPts val="99"/>
              </a:spcBef>
            </a:pPr>
            <a:r>
              <a:rPr b="1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TCP/UDP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32" name="Group 46"/>
          <p:cNvGrpSpPr/>
          <p:nvPr/>
        </p:nvGrpSpPr>
        <p:grpSpPr>
          <a:xfrm>
            <a:off x="1776240" y="4222080"/>
            <a:ext cx="1726200" cy="429480"/>
            <a:chOff x="1776240" y="4222080"/>
            <a:chExt cx="1726200" cy="429480"/>
          </a:xfrm>
        </p:grpSpPr>
        <p:sp>
          <p:nvSpPr>
            <p:cNvPr id="333" name="CustomShape 47"/>
            <p:cNvSpPr/>
            <p:nvPr/>
          </p:nvSpPr>
          <p:spPr>
            <a:xfrm>
              <a:off x="1776240" y="422208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1728216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1728216" y="431292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b8cd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48"/>
            <p:cNvSpPr/>
            <p:nvPr/>
          </p:nvSpPr>
          <p:spPr>
            <a:xfrm>
              <a:off x="1776240" y="4222080"/>
              <a:ext cx="1726200" cy="429480"/>
            </a:xfrm>
            <a:custGeom>
              <a:avLst/>
              <a:gdLst/>
              <a:ahLst/>
              <a:rect l="l" t="t" r="r" b="b"/>
              <a:pathLst>
                <a:path w="1728470" h="431800">
                  <a:moveTo>
                    <a:pt x="0" y="431292"/>
                  </a:moveTo>
                  <a:lnTo>
                    <a:pt x="1728216" y="431292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noFill/>
            <a:ln w="28800">
              <a:solidFill>
                <a:srgbClr val="385d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5" name="CustomShape 49"/>
          <p:cNvSpPr/>
          <p:nvPr/>
        </p:nvSpPr>
        <p:spPr>
          <a:xfrm>
            <a:off x="1790640" y="4305960"/>
            <a:ext cx="17118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25520">
              <a:lnSpc>
                <a:spcPct val="100000"/>
              </a:lnSpc>
              <a:spcBef>
                <a:spcPts val="105"/>
              </a:spcBef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36" name="Group 50"/>
          <p:cNvGrpSpPr/>
          <p:nvPr/>
        </p:nvGrpSpPr>
        <p:grpSpPr>
          <a:xfrm>
            <a:off x="5248800" y="3147120"/>
            <a:ext cx="2048760" cy="386280"/>
            <a:chOff x="5248800" y="3147120"/>
            <a:chExt cx="2048760" cy="386280"/>
          </a:xfrm>
        </p:grpSpPr>
        <p:pic>
          <p:nvPicPr>
            <p:cNvPr id="337" name="object 57" descr=""/>
            <p:cNvPicPr/>
            <p:nvPr/>
          </p:nvPicPr>
          <p:blipFill>
            <a:blip r:embed="rId6"/>
            <a:stretch/>
          </p:blipFill>
          <p:spPr>
            <a:xfrm>
              <a:off x="5248800" y="3154680"/>
              <a:ext cx="104400" cy="37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8" name="CustomShape 51"/>
            <p:cNvSpPr/>
            <p:nvPr/>
          </p:nvSpPr>
          <p:spPr>
            <a:xfrm>
              <a:off x="5304240" y="3190320"/>
              <a:ext cx="360" cy="285480"/>
            </a:xfrm>
            <a:custGeom>
              <a:avLst/>
              <a:gdLst/>
              <a:ahLst/>
              <a:rect l="l" t="t" r="r" b="b"/>
              <a:pathLst>
                <a:path w="0" h="287654">
                  <a:moveTo>
                    <a:pt x="0" y="287273"/>
                  </a:moveTo>
                  <a:lnTo>
                    <a:pt x="0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9" name="object 59" descr=""/>
            <p:cNvPicPr/>
            <p:nvPr/>
          </p:nvPicPr>
          <p:blipFill>
            <a:blip r:embed="rId7"/>
            <a:stretch/>
          </p:blipFill>
          <p:spPr>
            <a:xfrm>
              <a:off x="7193160" y="3147120"/>
              <a:ext cx="104400" cy="37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0" name="CustomShape 52"/>
            <p:cNvSpPr/>
            <p:nvPr/>
          </p:nvSpPr>
          <p:spPr>
            <a:xfrm>
              <a:off x="7248960" y="3182760"/>
              <a:ext cx="360" cy="285480"/>
            </a:xfrm>
            <a:custGeom>
              <a:avLst/>
              <a:gdLst/>
              <a:ahLst/>
              <a:rect l="l" t="t" r="r" b="b"/>
              <a:pathLst>
                <a:path w="0" h="287654">
                  <a:moveTo>
                    <a:pt x="0" y="287400"/>
                  </a:moveTo>
                  <a:lnTo>
                    <a:pt x="0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1" name="object 61" descr=""/>
            <p:cNvPicPr/>
            <p:nvPr/>
          </p:nvPicPr>
          <p:blipFill>
            <a:blip r:embed="rId8"/>
            <a:stretch/>
          </p:blipFill>
          <p:spPr>
            <a:xfrm>
              <a:off x="5260680" y="3419640"/>
              <a:ext cx="2036880" cy="10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2" name="CustomShape 53"/>
            <p:cNvSpPr/>
            <p:nvPr/>
          </p:nvSpPr>
          <p:spPr>
            <a:xfrm>
              <a:off x="5304240" y="3455640"/>
              <a:ext cx="1942920" cy="360"/>
            </a:xfrm>
            <a:custGeom>
              <a:avLst/>
              <a:gdLst/>
              <a:ahLst/>
              <a:rect l="l" t="t" r="r" b="b"/>
              <a:pathLst>
                <a:path w="1945004" h="0">
                  <a:moveTo>
                    <a:pt x="0" y="0"/>
                  </a:moveTo>
                  <a:lnTo>
                    <a:pt x="1944623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54"/>
          <p:cNvSpPr/>
          <p:nvPr/>
        </p:nvSpPr>
        <p:spPr>
          <a:xfrm>
            <a:off x="9433800" y="2682360"/>
            <a:ext cx="8348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5120" indent="-1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Wi</a:t>
            </a:r>
            <a:r>
              <a:rPr b="1" lang="en-IN" sz="1800" spc="-3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eless  Medium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44" name="Group 55"/>
          <p:cNvGrpSpPr/>
          <p:nvPr/>
        </p:nvGrpSpPr>
        <p:grpSpPr>
          <a:xfrm>
            <a:off x="3872160" y="5305680"/>
            <a:ext cx="1935720" cy="1376280"/>
            <a:chOff x="3872160" y="5305680"/>
            <a:chExt cx="1935720" cy="1376280"/>
          </a:xfrm>
        </p:grpSpPr>
        <p:sp>
          <p:nvSpPr>
            <p:cNvPr id="345" name="CustomShape 56"/>
            <p:cNvSpPr/>
            <p:nvPr/>
          </p:nvSpPr>
          <p:spPr>
            <a:xfrm>
              <a:off x="3872160" y="5305680"/>
              <a:ext cx="1935720" cy="1376280"/>
            </a:xfrm>
            <a:custGeom>
              <a:avLst/>
              <a:gdLst/>
              <a:ahLst/>
              <a:rect l="l" t="t" r="r" b="b"/>
              <a:pathLst>
                <a:path w="1938020" h="1378584">
                  <a:moveTo>
                    <a:pt x="1183600" y="0"/>
                  </a:moveTo>
                  <a:lnTo>
                    <a:pt x="1140816" y="4322"/>
                  </a:lnTo>
                  <a:lnTo>
                    <a:pt x="1100210" y="17500"/>
                  </a:lnTo>
                  <a:lnTo>
                    <a:pt x="1063352" y="39021"/>
                  </a:lnTo>
                  <a:lnTo>
                    <a:pt x="1031812" y="68377"/>
                  </a:lnTo>
                  <a:lnTo>
                    <a:pt x="1007161" y="105054"/>
                  </a:lnTo>
                  <a:lnTo>
                    <a:pt x="994381" y="93703"/>
                  </a:lnTo>
                  <a:lnTo>
                    <a:pt x="951662" y="65557"/>
                  </a:lnTo>
                  <a:lnTo>
                    <a:pt x="906843" y="47794"/>
                  </a:lnTo>
                  <a:lnTo>
                    <a:pt x="860692" y="39302"/>
                  </a:lnTo>
                  <a:lnTo>
                    <a:pt x="814508" y="39694"/>
                  </a:lnTo>
                  <a:lnTo>
                    <a:pt x="769591" y="48587"/>
                  </a:lnTo>
                  <a:lnTo>
                    <a:pt x="727240" y="65593"/>
                  </a:lnTo>
                  <a:lnTo>
                    <a:pt x="688754" y="90328"/>
                  </a:lnTo>
                  <a:lnTo>
                    <a:pt x="655432" y="122406"/>
                  </a:lnTo>
                  <a:lnTo>
                    <a:pt x="628574" y="161442"/>
                  </a:lnTo>
                  <a:lnTo>
                    <a:pt x="583094" y="140354"/>
                  </a:lnTo>
                  <a:lnTo>
                    <a:pt x="534959" y="126946"/>
                  </a:lnTo>
                  <a:lnTo>
                    <a:pt x="485181" y="121419"/>
                  </a:lnTo>
                  <a:lnTo>
                    <a:pt x="434772" y="123977"/>
                  </a:lnTo>
                  <a:lnTo>
                    <a:pt x="386699" y="134191"/>
                  </a:lnTo>
                  <a:lnTo>
                    <a:pt x="342126" y="151276"/>
                  </a:lnTo>
                  <a:lnTo>
                    <a:pt x="301588" y="174551"/>
                  </a:lnTo>
                  <a:lnTo>
                    <a:pt x="265622" y="203340"/>
                  </a:lnTo>
                  <a:lnTo>
                    <a:pt x="234762" y="236964"/>
                  </a:lnTo>
                  <a:lnTo>
                    <a:pt x="209546" y="274744"/>
                  </a:lnTo>
                  <a:lnTo>
                    <a:pt x="190507" y="316002"/>
                  </a:lnTo>
                  <a:lnTo>
                    <a:pt x="178183" y="360060"/>
                  </a:lnTo>
                  <a:lnTo>
                    <a:pt x="173108" y="406238"/>
                  </a:lnTo>
                  <a:lnTo>
                    <a:pt x="175819" y="453860"/>
                  </a:lnTo>
                  <a:lnTo>
                    <a:pt x="174168" y="458139"/>
                  </a:lnTo>
                  <a:lnTo>
                    <a:pt x="129404" y="467922"/>
                  </a:lnTo>
                  <a:lnTo>
                    <a:pt x="88760" y="487311"/>
                  </a:lnTo>
                  <a:lnTo>
                    <a:pt x="53831" y="515311"/>
                  </a:lnTo>
                  <a:lnTo>
                    <a:pt x="26213" y="550926"/>
                  </a:lnTo>
                  <a:lnTo>
                    <a:pt x="8081" y="590970"/>
                  </a:lnTo>
                  <a:lnTo>
                    <a:pt x="0" y="632615"/>
                  </a:lnTo>
                  <a:lnTo>
                    <a:pt x="1553" y="674302"/>
                  </a:lnTo>
                  <a:lnTo>
                    <a:pt x="12326" y="714475"/>
                  </a:lnTo>
                  <a:lnTo>
                    <a:pt x="31904" y="751576"/>
                  </a:lnTo>
                  <a:lnTo>
                    <a:pt x="59869" y="784049"/>
                  </a:lnTo>
                  <a:lnTo>
                    <a:pt x="95809" y="810336"/>
                  </a:lnTo>
                  <a:lnTo>
                    <a:pt x="70216" y="843279"/>
                  </a:lnTo>
                  <a:lnTo>
                    <a:pt x="52803" y="880343"/>
                  </a:lnTo>
                  <a:lnTo>
                    <a:pt x="44034" y="920148"/>
                  </a:lnTo>
                  <a:lnTo>
                    <a:pt x="44374" y="961313"/>
                  </a:lnTo>
                  <a:lnTo>
                    <a:pt x="54716" y="1003710"/>
                  </a:lnTo>
                  <a:lnTo>
                    <a:pt x="74100" y="1041509"/>
                  </a:lnTo>
                  <a:lnTo>
                    <a:pt x="101227" y="1073716"/>
                  </a:lnTo>
                  <a:lnTo>
                    <a:pt x="134796" y="1099337"/>
                  </a:lnTo>
                  <a:lnTo>
                    <a:pt x="173508" y="1117380"/>
                  </a:lnTo>
                  <a:lnTo>
                    <a:pt x="216064" y="1126851"/>
                  </a:lnTo>
                  <a:lnTo>
                    <a:pt x="261163" y="1126756"/>
                  </a:lnTo>
                  <a:lnTo>
                    <a:pt x="264846" y="1132814"/>
                  </a:lnTo>
                  <a:lnTo>
                    <a:pt x="291734" y="1170337"/>
                  </a:lnTo>
                  <a:lnTo>
                    <a:pt x="322808" y="1203235"/>
                  </a:lnTo>
                  <a:lnTo>
                    <a:pt x="357504" y="1231372"/>
                  </a:lnTo>
                  <a:lnTo>
                    <a:pt x="395256" y="1254611"/>
                  </a:lnTo>
                  <a:lnTo>
                    <a:pt x="435498" y="1272816"/>
                  </a:lnTo>
                  <a:lnTo>
                    <a:pt x="477666" y="1285848"/>
                  </a:lnTo>
                  <a:lnTo>
                    <a:pt x="521193" y="1293571"/>
                  </a:lnTo>
                  <a:lnTo>
                    <a:pt x="565516" y="1295848"/>
                  </a:lnTo>
                  <a:lnTo>
                    <a:pt x="610067" y="1292543"/>
                  </a:lnTo>
                  <a:lnTo>
                    <a:pt x="654283" y="1283518"/>
                  </a:lnTo>
                  <a:lnTo>
                    <a:pt x="697597" y="1268637"/>
                  </a:lnTo>
                  <a:lnTo>
                    <a:pt x="739445" y="1247762"/>
                  </a:lnTo>
                  <a:lnTo>
                    <a:pt x="772008" y="1287272"/>
                  </a:lnTo>
                  <a:lnTo>
                    <a:pt x="810787" y="1320546"/>
                  </a:lnTo>
                  <a:lnTo>
                    <a:pt x="854852" y="1346914"/>
                  </a:lnTo>
                  <a:lnTo>
                    <a:pt x="903275" y="1365707"/>
                  </a:lnTo>
                  <a:lnTo>
                    <a:pt x="951383" y="1375838"/>
                  </a:lnTo>
                  <a:lnTo>
                    <a:pt x="999256" y="1378283"/>
                  </a:lnTo>
                  <a:lnTo>
                    <a:pt x="1046115" y="1373446"/>
                  </a:lnTo>
                  <a:lnTo>
                    <a:pt x="1091184" y="1361731"/>
                  </a:lnTo>
                  <a:lnTo>
                    <a:pt x="1133684" y="1343541"/>
                  </a:lnTo>
                  <a:lnTo>
                    <a:pt x="1172840" y="1319279"/>
                  </a:lnTo>
                  <a:lnTo>
                    <a:pt x="1207873" y="1289350"/>
                  </a:lnTo>
                  <a:lnTo>
                    <a:pt x="1238006" y="1254157"/>
                  </a:lnTo>
                  <a:lnTo>
                    <a:pt x="1262462" y="1214104"/>
                  </a:lnTo>
                  <a:lnTo>
                    <a:pt x="1280465" y="1169593"/>
                  </a:lnTo>
                  <a:lnTo>
                    <a:pt x="1311955" y="1185835"/>
                  </a:lnTo>
                  <a:lnTo>
                    <a:pt x="1345314" y="1197683"/>
                  </a:lnTo>
                  <a:lnTo>
                    <a:pt x="1380031" y="1205001"/>
                  </a:lnTo>
                  <a:lnTo>
                    <a:pt x="1415593" y="1207655"/>
                  </a:lnTo>
                  <a:lnTo>
                    <a:pt x="1462210" y="1203977"/>
                  </a:lnTo>
                  <a:lnTo>
                    <a:pt x="1506152" y="1192664"/>
                  </a:lnTo>
                  <a:lnTo>
                    <a:pt x="1546680" y="1174421"/>
                  </a:lnTo>
                  <a:lnTo>
                    <a:pt x="1583056" y="1149950"/>
                  </a:lnTo>
                  <a:lnTo>
                    <a:pt x="1614543" y="1119954"/>
                  </a:lnTo>
                  <a:lnTo>
                    <a:pt x="1640401" y="1085137"/>
                  </a:lnTo>
                  <a:lnTo>
                    <a:pt x="1659894" y="1046201"/>
                  </a:lnTo>
                  <a:lnTo>
                    <a:pt x="1672284" y="1003850"/>
                  </a:lnTo>
                  <a:lnTo>
                    <a:pt x="1676832" y="958786"/>
                  </a:lnTo>
                  <a:lnTo>
                    <a:pt x="1715001" y="951056"/>
                  </a:lnTo>
                  <a:lnTo>
                    <a:pt x="1751682" y="938711"/>
                  </a:lnTo>
                  <a:lnTo>
                    <a:pt x="1786435" y="921932"/>
                  </a:lnTo>
                  <a:lnTo>
                    <a:pt x="1818818" y="900900"/>
                  </a:lnTo>
                  <a:lnTo>
                    <a:pt x="1855451" y="868798"/>
                  </a:lnTo>
                  <a:lnTo>
                    <a:pt x="1885492" y="832404"/>
                  </a:lnTo>
                  <a:lnTo>
                    <a:pt x="1908825" y="792567"/>
                  </a:lnTo>
                  <a:lnTo>
                    <a:pt x="1925337" y="750136"/>
                  </a:lnTo>
                  <a:lnTo>
                    <a:pt x="1934911" y="705959"/>
                  </a:lnTo>
                  <a:lnTo>
                    <a:pt x="1937434" y="660886"/>
                  </a:lnTo>
                  <a:lnTo>
                    <a:pt x="1932788" y="615765"/>
                  </a:lnTo>
                  <a:lnTo>
                    <a:pt x="1920861" y="571446"/>
                  </a:lnTo>
                  <a:lnTo>
                    <a:pt x="1901535" y="528777"/>
                  </a:lnTo>
                  <a:lnTo>
                    <a:pt x="1874698" y="488607"/>
                  </a:lnTo>
                  <a:lnTo>
                    <a:pt x="1877815" y="481133"/>
                  </a:lnTo>
                  <a:lnTo>
                    <a:pt x="1880682" y="473559"/>
                  </a:lnTo>
                  <a:lnTo>
                    <a:pt x="1883288" y="465891"/>
                  </a:lnTo>
                  <a:lnTo>
                    <a:pt x="1885620" y="458139"/>
                  </a:lnTo>
                  <a:lnTo>
                    <a:pt x="1893585" y="411798"/>
                  </a:lnTo>
                  <a:lnTo>
                    <a:pt x="1891928" y="366236"/>
                  </a:lnTo>
                  <a:lnTo>
                    <a:pt x="1881327" y="322599"/>
                  </a:lnTo>
                  <a:lnTo>
                    <a:pt x="1862458" y="282032"/>
                  </a:lnTo>
                  <a:lnTo>
                    <a:pt x="1835999" y="245681"/>
                  </a:lnTo>
                  <a:lnTo>
                    <a:pt x="1802627" y="214691"/>
                  </a:lnTo>
                  <a:lnTo>
                    <a:pt x="1763019" y="190209"/>
                  </a:lnTo>
                  <a:lnTo>
                    <a:pt x="1717853" y="173380"/>
                  </a:lnTo>
                  <a:lnTo>
                    <a:pt x="1707988" y="138326"/>
                  </a:lnTo>
                  <a:lnTo>
                    <a:pt x="1670829" y="76029"/>
                  </a:lnTo>
                  <a:lnTo>
                    <a:pt x="1602537" y="23263"/>
                  </a:lnTo>
                  <a:lnTo>
                    <a:pt x="1557012" y="6719"/>
                  </a:lnTo>
                  <a:lnTo>
                    <a:pt x="1509582" y="415"/>
                  </a:lnTo>
                  <a:lnTo>
                    <a:pt x="1462088" y="4205"/>
                  </a:lnTo>
                  <a:lnTo>
                    <a:pt x="1416369" y="17946"/>
                  </a:lnTo>
                  <a:lnTo>
                    <a:pt x="1374265" y="41493"/>
                  </a:lnTo>
                  <a:lnTo>
                    <a:pt x="1337615" y="74701"/>
                  </a:lnTo>
                  <a:lnTo>
                    <a:pt x="1323119" y="58272"/>
                  </a:lnTo>
                  <a:lnTo>
                    <a:pt x="1306801" y="43570"/>
                  </a:lnTo>
                  <a:lnTo>
                    <a:pt x="1288841" y="30749"/>
                  </a:lnTo>
                  <a:lnTo>
                    <a:pt x="1269416" y="19964"/>
                  </a:lnTo>
                  <a:lnTo>
                    <a:pt x="1226990" y="5043"/>
                  </a:lnTo>
                  <a:lnTo>
                    <a:pt x="1183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57"/>
            <p:cNvSpPr/>
            <p:nvPr/>
          </p:nvSpPr>
          <p:spPr>
            <a:xfrm>
              <a:off x="3872160" y="5305680"/>
              <a:ext cx="1935720" cy="1376280"/>
            </a:xfrm>
            <a:custGeom>
              <a:avLst/>
              <a:gdLst/>
              <a:ahLst/>
              <a:rect l="l" t="t" r="r" b="b"/>
              <a:pathLst>
                <a:path w="1938020" h="1378584">
                  <a:moveTo>
                    <a:pt x="175819" y="453860"/>
                  </a:moveTo>
                  <a:lnTo>
                    <a:pt x="173108" y="406238"/>
                  </a:lnTo>
                  <a:lnTo>
                    <a:pt x="178183" y="360060"/>
                  </a:lnTo>
                  <a:lnTo>
                    <a:pt x="190507" y="316002"/>
                  </a:lnTo>
                  <a:lnTo>
                    <a:pt x="209546" y="274744"/>
                  </a:lnTo>
                  <a:lnTo>
                    <a:pt x="234762" y="236964"/>
                  </a:lnTo>
                  <a:lnTo>
                    <a:pt x="265622" y="203340"/>
                  </a:lnTo>
                  <a:lnTo>
                    <a:pt x="301588" y="174551"/>
                  </a:lnTo>
                  <a:lnTo>
                    <a:pt x="342126" y="151276"/>
                  </a:lnTo>
                  <a:lnTo>
                    <a:pt x="386699" y="134191"/>
                  </a:lnTo>
                  <a:lnTo>
                    <a:pt x="434772" y="123977"/>
                  </a:lnTo>
                  <a:lnTo>
                    <a:pt x="485181" y="121419"/>
                  </a:lnTo>
                  <a:lnTo>
                    <a:pt x="534959" y="126946"/>
                  </a:lnTo>
                  <a:lnTo>
                    <a:pt x="583094" y="140354"/>
                  </a:lnTo>
                  <a:lnTo>
                    <a:pt x="628574" y="161442"/>
                  </a:lnTo>
                  <a:lnTo>
                    <a:pt x="655432" y="122406"/>
                  </a:lnTo>
                  <a:lnTo>
                    <a:pt x="688754" y="90328"/>
                  </a:lnTo>
                  <a:lnTo>
                    <a:pt x="727240" y="65593"/>
                  </a:lnTo>
                  <a:lnTo>
                    <a:pt x="769591" y="48587"/>
                  </a:lnTo>
                  <a:lnTo>
                    <a:pt x="814508" y="39694"/>
                  </a:lnTo>
                  <a:lnTo>
                    <a:pt x="860692" y="39302"/>
                  </a:lnTo>
                  <a:lnTo>
                    <a:pt x="906843" y="47794"/>
                  </a:lnTo>
                  <a:lnTo>
                    <a:pt x="951662" y="65557"/>
                  </a:lnTo>
                  <a:lnTo>
                    <a:pt x="994381" y="93703"/>
                  </a:lnTo>
                  <a:lnTo>
                    <a:pt x="1007161" y="105054"/>
                  </a:lnTo>
                  <a:lnTo>
                    <a:pt x="1031812" y="68377"/>
                  </a:lnTo>
                  <a:lnTo>
                    <a:pt x="1063352" y="39021"/>
                  </a:lnTo>
                  <a:lnTo>
                    <a:pt x="1100210" y="17500"/>
                  </a:lnTo>
                  <a:lnTo>
                    <a:pt x="1140816" y="4322"/>
                  </a:lnTo>
                  <a:lnTo>
                    <a:pt x="1183600" y="0"/>
                  </a:lnTo>
                  <a:lnTo>
                    <a:pt x="1226990" y="5043"/>
                  </a:lnTo>
                  <a:lnTo>
                    <a:pt x="1269416" y="19964"/>
                  </a:lnTo>
                  <a:lnTo>
                    <a:pt x="1306801" y="43570"/>
                  </a:lnTo>
                  <a:lnTo>
                    <a:pt x="1337615" y="74701"/>
                  </a:lnTo>
                  <a:lnTo>
                    <a:pt x="1374265" y="41493"/>
                  </a:lnTo>
                  <a:lnTo>
                    <a:pt x="1416369" y="17946"/>
                  </a:lnTo>
                  <a:lnTo>
                    <a:pt x="1462088" y="4205"/>
                  </a:lnTo>
                  <a:lnTo>
                    <a:pt x="1509582" y="415"/>
                  </a:lnTo>
                  <a:lnTo>
                    <a:pt x="1557012" y="6719"/>
                  </a:lnTo>
                  <a:lnTo>
                    <a:pt x="1602537" y="23263"/>
                  </a:lnTo>
                  <a:lnTo>
                    <a:pt x="1644320" y="50190"/>
                  </a:lnTo>
                  <a:lnTo>
                    <a:pt x="1692183" y="105641"/>
                  </a:lnTo>
                  <a:lnTo>
                    <a:pt x="1717853" y="173380"/>
                  </a:lnTo>
                  <a:lnTo>
                    <a:pt x="1763019" y="190209"/>
                  </a:lnTo>
                  <a:lnTo>
                    <a:pt x="1802627" y="214691"/>
                  </a:lnTo>
                  <a:lnTo>
                    <a:pt x="1835999" y="245681"/>
                  </a:lnTo>
                  <a:lnTo>
                    <a:pt x="1862458" y="282032"/>
                  </a:lnTo>
                  <a:lnTo>
                    <a:pt x="1881327" y="322599"/>
                  </a:lnTo>
                  <a:lnTo>
                    <a:pt x="1891928" y="366236"/>
                  </a:lnTo>
                  <a:lnTo>
                    <a:pt x="1893585" y="411798"/>
                  </a:lnTo>
                  <a:lnTo>
                    <a:pt x="1885620" y="458139"/>
                  </a:lnTo>
                  <a:lnTo>
                    <a:pt x="1883288" y="465891"/>
                  </a:lnTo>
                  <a:lnTo>
                    <a:pt x="1880682" y="473559"/>
                  </a:lnTo>
                  <a:lnTo>
                    <a:pt x="1877815" y="481133"/>
                  </a:lnTo>
                  <a:lnTo>
                    <a:pt x="1874698" y="488607"/>
                  </a:lnTo>
                  <a:lnTo>
                    <a:pt x="1901535" y="528777"/>
                  </a:lnTo>
                  <a:lnTo>
                    <a:pt x="1920861" y="571446"/>
                  </a:lnTo>
                  <a:lnTo>
                    <a:pt x="1932788" y="615765"/>
                  </a:lnTo>
                  <a:lnTo>
                    <a:pt x="1937434" y="660886"/>
                  </a:lnTo>
                  <a:lnTo>
                    <a:pt x="1934911" y="705959"/>
                  </a:lnTo>
                  <a:lnTo>
                    <a:pt x="1925337" y="750136"/>
                  </a:lnTo>
                  <a:lnTo>
                    <a:pt x="1908825" y="792567"/>
                  </a:lnTo>
                  <a:lnTo>
                    <a:pt x="1885492" y="832404"/>
                  </a:lnTo>
                  <a:lnTo>
                    <a:pt x="1855451" y="868798"/>
                  </a:lnTo>
                  <a:lnTo>
                    <a:pt x="1818818" y="900900"/>
                  </a:lnTo>
                  <a:lnTo>
                    <a:pt x="1786435" y="921932"/>
                  </a:lnTo>
                  <a:lnTo>
                    <a:pt x="1751682" y="938711"/>
                  </a:lnTo>
                  <a:lnTo>
                    <a:pt x="1715001" y="951056"/>
                  </a:lnTo>
                  <a:lnTo>
                    <a:pt x="1676832" y="958786"/>
                  </a:lnTo>
                  <a:lnTo>
                    <a:pt x="1672284" y="1003850"/>
                  </a:lnTo>
                  <a:lnTo>
                    <a:pt x="1659894" y="1046201"/>
                  </a:lnTo>
                  <a:lnTo>
                    <a:pt x="1640401" y="1085137"/>
                  </a:lnTo>
                  <a:lnTo>
                    <a:pt x="1614543" y="1119954"/>
                  </a:lnTo>
                  <a:lnTo>
                    <a:pt x="1583056" y="1149950"/>
                  </a:lnTo>
                  <a:lnTo>
                    <a:pt x="1546680" y="1174421"/>
                  </a:lnTo>
                  <a:lnTo>
                    <a:pt x="1506152" y="1192664"/>
                  </a:lnTo>
                  <a:lnTo>
                    <a:pt x="1462210" y="1203977"/>
                  </a:lnTo>
                  <a:lnTo>
                    <a:pt x="1415593" y="1207655"/>
                  </a:lnTo>
                  <a:lnTo>
                    <a:pt x="1380031" y="1205001"/>
                  </a:lnTo>
                  <a:lnTo>
                    <a:pt x="1345314" y="1197683"/>
                  </a:lnTo>
                  <a:lnTo>
                    <a:pt x="1311955" y="1185835"/>
                  </a:lnTo>
                  <a:lnTo>
                    <a:pt x="1280465" y="1169593"/>
                  </a:lnTo>
                  <a:lnTo>
                    <a:pt x="1262462" y="1214104"/>
                  </a:lnTo>
                  <a:lnTo>
                    <a:pt x="1238006" y="1254157"/>
                  </a:lnTo>
                  <a:lnTo>
                    <a:pt x="1207873" y="1289350"/>
                  </a:lnTo>
                  <a:lnTo>
                    <a:pt x="1172840" y="1319279"/>
                  </a:lnTo>
                  <a:lnTo>
                    <a:pt x="1133684" y="1343541"/>
                  </a:lnTo>
                  <a:lnTo>
                    <a:pt x="1091184" y="1361731"/>
                  </a:lnTo>
                  <a:lnTo>
                    <a:pt x="1046115" y="1373446"/>
                  </a:lnTo>
                  <a:lnTo>
                    <a:pt x="999256" y="1378283"/>
                  </a:lnTo>
                  <a:lnTo>
                    <a:pt x="951383" y="1375838"/>
                  </a:lnTo>
                  <a:lnTo>
                    <a:pt x="903275" y="1365707"/>
                  </a:lnTo>
                  <a:lnTo>
                    <a:pt x="854852" y="1346914"/>
                  </a:lnTo>
                  <a:lnTo>
                    <a:pt x="810787" y="1320546"/>
                  </a:lnTo>
                  <a:lnTo>
                    <a:pt x="772008" y="1287272"/>
                  </a:lnTo>
                  <a:lnTo>
                    <a:pt x="739445" y="1247762"/>
                  </a:lnTo>
                  <a:lnTo>
                    <a:pt x="697597" y="1268637"/>
                  </a:lnTo>
                  <a:lnTo>
                    <a:pt x="654283" y="1283518"/>
                  </a:lnTo>
                  <a:lnTo>
                    <a:pt x="610067" y="1292543"/>
                  </a:lnTo>
                  <a:lnTo>
                    <a:pt x="565516" y="1295848"/>
                  </a:lnTo>
                  <a:lnTo>
                    <a:pt x="521193" y="1293571"/>
                  </a:lnTo>
                  <a:lnTo>
                    <a:pt x="477666" y="1285848"/>
                  </a:lnTo>
                  <a:lnTo>
                    <a:pt x="435498" y="1272816"/>
                  </a:lnTo>
                  <a:lnTo>
                    <a:pt x="395256" y="1254611"/>
                  </a:lnTo>
                  <a:lnTo>
                    <a:pt x="357504" y="1231372"/>
                  </a:lnTo>
                  <a:lnTo>
                    <a:pt x="322808" y="1203235"/>
                  </a:lnTo>
                  <a:lnTo>
                    <a:pt x="291734" y="1170337"/>
                  </a:lnTo>
                  <a:lnTo>
                    <a:pt x="264846" y="1132814"/>
                  </a:lnTo>
                  <a:lnTo>
                    <a:pt x="261163" y="1126756"/>
                  </a:lnTo>
                  <a:lnTo>
                    <a:pt x="216064" y="1126851"/>
                  </a:lnTo>
                  <a:lnTo>
                    <a:pt x="173508" y="1117380"/>
                  </a:lnTo>
                  <a:lnTo>
                    <a:pt x="134796" y="1099337"/>
                  </a:lnTo>
                  <a:lnTo>
                    <a:pt x="101227" y="1073716"/>
                  </a:lnTo>
                  <a:lnTo>
                    <a:pt x="74100" y="1041509"/>
                  </a:lnTo>
                  <a:lnTo>
                    <a:pt x="54716" y="1003710"/>
                  </a:lnTo>
                  <a:lnTo>
                    <a:pt x="44374" y="961313"/>
                  </a:lnTo>
                  <a:lnTo>
                    <a:pt x="44034" y="920148"/>
                  </a:lnTo>
                  <a:lnTo>
                    <a:pt x="52803" y="880343"/>
                  </a:lnTo>
                  <a:lnTo>
                    <a:pt x="70216" y="843279"/>
                  </a:lnTo>
                  <a:lnTo>
                    <a:pt x="95809" y="810336"/>
                  </a:lnTo>
                  <a:lnTo>
                    <a:pt x="59869" y="784049"/>
                  </a:lnTo>
                  <a:lnTo>
                    <a:pt x="31904" y="751576"/>
                  </a:lnTo>
                  <a:lnTo>
                    <a:pt x="12326" y="714475"/>
                  </a:lnTo>
                  <a:lnTo>
                    <a:pt x="1553" y="674302"/>
                  </a:lnTo>
                  <a:lnTo>
                    <a:pt x="0" y="632615"/>
                  </a:lnTo>
                  <a:lnTo>
                    <a:pt x="8081" y="590970"/>
                  </a:lnTo>
                  <a:lnTo>
                    <a:pt x="26213" y="550926"/>
                  </a:lnTo>
                  <a:lnTo>
                    <a:pt x="53831" y="515311"/>
                  </a:lnTo>
                  <a:lnTo>
                    <a:pt x="88760" y="487311"/>
                  </a:lnTo>
                  <a:lnTo>
                    <a:pt x="129404" y="467922"/>
                  </a:lnTo>
                  <a:lnTo>
                    <a:pt x="174168" y="458139"/>
                  </a:lnTo>
                  <a:lnTo>
                    <a:pt x="175819" y="453860"/>
                  </a:lnTo>
                  <a:close/>
                  <a:moveTo>
                    <a:pt x="211379" y="830389"/>
                  </a:moveTo>
                  <a:lnTo>
                    <a:pt x="181744" y="830439"/>
                  </a:lnTo>
                  <a:lnTo>
                    <a:pt x="152609" y="826146"/>
                  </a:lnTo>
                  <a:lnTo>
                    <a:pt x="124475" y="817621"/>
                  </a:lnTo>
                  <a:lnTo>
                    <a:pt x="97841" y="804976"/>
                  </a:lnTo>
                  <a:moveTo>
                    <a:pt x="311455" y="1108545"/>
                  </a:moveTo>
                  <a:lnTo>
                    <a:pt x="299392" y="1112767"/>
                  </a:lnTo>
                  <a:lnTo>
                    <a:pt x="287055" y="1116209"/>
                  </a:lnTo>
                  <a:lnTo>
                    <a:pt x="274504" y="1118860"/>
                  </a:lnTo>
                  <a:lnTo>
                    <a:pt x="261798" y="1120711"/>
                  </a:lnTo>
                  <a:moveTo>
                    <a:pt x="739318" y="1242199"/>
                  </a:moveTo>
                  <a:lnTo>
                    <a:pt x="730723" y="1228929"/>
                  </a:lnTo>
                  <a:lnTo>
                    <a:pt x="722855" y="1215237"/>
                  </a:lnTo>
                  <a:lnTo>
                    <a:pt x="715725" y="1201155"/>
                  </a:lnTo>
                  <a:lnTo>
                    <a:pt x="709346" y="1186713"/>
                  </a:lnTo>
                  <a:moveTo>
                    <a:pt x="1292657" y="1103833"/>
                  </a:moveTo>
                  <a:lnTo>
                    <a:pt x="1290896" y="1119265"/>
                  </a:lnTo>
                  <a:lnTo>
                    <a:pt x="1288291" y="1134580"/>
                  </a:lnTo>
                  <a:lnTo>
                    <a:pt x="1284852" y="1149742"/>
                  </a:lnTo>
                  <a:lnTo>
                    <a:pt x="1280592" y="1164717"/>
                  </a:lnTo>
                  <a:moveTo>
                    <a:pt x="1530147" y="727608"/>
                  </a:moveTo>
                  <a:lnTo>
                    <a:pt x="1572167" y="752452"/>
                  </a:lnTo>
                  <a:lnTo>
                    <a:pt x="1607988" y="783938"/>
                  </a:lnTo>
                  <a:lnTo>
                    <a:pt x="1636938" y="821009"/>
                  </a:lnTo>
                  <a:lnTo>
                    <a:pt x="1658341" y="862608"/>
                  </a:lnTo>
                  <a:lnTo>
                    <a:pt x="1671525" y="907680"/>
                  </a:lnTo>
                  <a:lnTo>
                    <a:pt x="1675816" y="955167"/>
                  </a:lnTo>
                  <a:moveTo>
                    <a:pt x="1873682" y="485241"/>
                  </a:moveTo>
                  <a:lnTo>
                    <a:pt x="1861400" y="509199"/>
                  </a:lnTo>
                  <a:lnTo>
                    <a:pt x="1846392" y="531550"/>
                  </a:lnTo>
                  <a:lnTo>
                    <a:pt x="1828837" y="552080"/>
                  </a:lnTo>
                  <a:lnTo>
                    <a:pt x="1808912" y="570573"/>
                  </a:lnTo>
                  <a:moveTo>
                    <a:pt x="1718107" y="168681"/>
                  </a:moveTo>
                  <a:lnTo>
                    <a:pt x="1719678" y="178633"/>
                  </a:lnTo>
                  <a:lnTo>
                    <a:pt x="1720774" y="188668"/>
                  </a:lnTo>
                  <a:lnTo>
                    <a:pt x="1721393" y="198774"/>
                  </a:lnTo>
                  <a:lnTo>
                    <a:pt x="1721536" y="208940"/>
                  </a:lnTo>
                  <a:moveTo>
                    <a:pt x="1303833" y="121564"/>
                  </a:moveTo>
                  <a:lnTo>
                    <a:pt x="1310710" y="107904"/>
                  </a:lnTo>
                  <a:lnTo>
                    <a:pt x="1318565" y="94767"/>
                  </a:lnTo>
                  <a:lnTo>
                    <a:pt x="1327371" y="82202"/>
                  </a:lnTo>
                  <a:lnTo>
                    <a:pt x="1337107" y="70256"/>
                  </a:lnTo>
                  <a:moveTo>
                    <a:pt x="993064" y="146075"/>
                  </a:moveTo>
                  <a:lnTo>
                    <a:pt x="996012" y="134649"/>
                  </a:lnTo>
                  <a:lnTo>
                    <a:pt x="999699" y="123437"/>
                  </a:lnTo>
                  <a:lnTo>
                    <a:pt x="1004101" y="112464"/>
                  </a:lnTo>
                  <a:lnTo>
                    <a:pt x="1009193" y="101752"/>
                  </a:lnTo>
                  <a:moveTo>
                    <a:pt x="628320" y="161188"/>
                  </a:moveTo>
                  <a:lnTo>
                    <a:pt x="643837" y="170610"/>
                  </a:lnTo>
                  <a:lnTo>
                    <a:pt x="658736" y="180937"/>
                  </a:lnTo>
                  <a:lnTo>
                    <a:pt x="672968" y="192120"/>
                  </a:lnTo>
                  <a:lnTo>
                    <a:pt x="686486" y="204114"/>
                  </a:lnTo>
                  <a:moveTo>
                    <a:pt x="185979" y="499110"/>
                  </a:moveTo>
                  <a:lnTo>
                    <a:pt x="182766" y="487953"/>
                  </a:lnTo>
                  <a:lnTo>
                    <a:pt x="179994" y="476686"/>
                  </a:lnTo>
                  <a:lnTo>
                    <a:pt x="177674" y="465321"/>
                  </a:lnTo>
                  <a:lnTo>
                    <a:pt x="175819" y="453872"/>
                  </a:lnTo>
                </a:path>
              </a:pathLst>
            </a:custGeom>
            <a:noFill/>
            <a:ln w="28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7" name="CustomShape 58"/>
          <p:cNvSpPr/>
          <p:nvPr/>
        </p:nvSpPr>
        <p:spPr>
          <a:xfrm>
            <a:off x="4598640" y="5656320"/>
            <a:ext cx="3560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59"/>
          <p:cNvSpPr/>
          <p:nvPr/>
        </p:nvSpPr>
        <p:spPr>
          <a:xfrm>
            <a:off x="4381920" y="5931360"/>
            <a:ext cx="7768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Internet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49" name="Group 60"/>
          <p:cNvGrpSpPr/>
          <p:nvPr/>
        </p:nvGrpSpPr>
        <p:grpSpPr>
          <a:xfrm>
            <a:off x="2124360" y="882360"/>
            <a:ext cx="8264160" cy="5871600"/>
            <a:chOff x="2124360" y="882360"/>
            <a:chExt cx="8264160" cy="5871600"/>
          </a:xfrm>
        </p:grpSpPr>
        <p:pic>
          <p:nvPicPr>
            <p:cNvPr id="350" name="object 70" descr=""/>
            <p:cNvPicPr/>
            <p:nvPr/>
          </p:nvPicPr>
          <p:blipFill>
            <a:blip r:embed="rId9"/>
            <a:stretch/>
          </p:blipFill>
          <p:spPr>
            <a:xfrm>
              <a:off x="8510040" y="6165720"/>
              <a:ext cx="1495800" cy="86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1" name="CustomShape 61"/>
            <p:cNvSpPr/>
            <p:nvPr/>
          </p:nvSpPr>
          <p:spPr>
            <a:xfrm>
              <a:off x="8544240" y="6192720"/>
              <a:ext cx="1438200" cy="360"/>
            </a:xfrm>
            <a:custGeom>
              <a:avLst/>
              <a:gdLst/>
              <a:ahLst/>
              <a:rect l="l" t="t" r="r" b="b"/>
              <a:pathLst>
                <a:path w="1440179" h="0">
                  <a:moveTo>
                    <a:pt x="0" y="0"/>
                  </a:moveTo>
                  <a:lnTo>
                    <a:pt x="1439926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2" name="object 72" descr=""/>
            <p:cNvPicPr/>
            <p:nvPr/>
          </p:nvPicPr>
          <p:blipFill>
            <a:blip r:embed="rId10"/>
            <a:stretch/>
          </p:blipFill>
          <p:spPr>
            <a:xfrm>
              <a:off x="9857160" y="3420000"/>
              <a:ext cx="141120" cy="2829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3" name="CustomShape 62"/>
            <p:cNvSpPr/>
            <p:nvPr/>
          </p:nvSpPr>
          <p:spPr>
            <a:xfrm>
              <a:off x="9912960" y="3455640"/>
              <a:ext cx="34560" cy="2734560"/>
            </a:xfrm>
            <a:custGeom>
              <a:avLst/>
              <a:gdLst/>
              <a:ahLst/>
              <a:rect l="l" t="t" r="r" b="b"/>
              <a:pathLst>
                <a:path w="36829" h="2736850">
                  <a:moveTo>
                    <a:pt x="36449" y="2736849"/>
                  </a:moveTo>
                  <a:lnTo>
                    <a:pt x="0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4" name="object 74" descr=""/>
            <p:cNvPicPr/>
            <p:nvPr/>
          </p:nvPicPr>
          <p:blipFill>
            <a:blip r:embed="rId11"/>
            <a:stretch/>
          </p:blipFill>
          <p:spPr>
            <a:xfrm>
              <a:off x="8488800" y="5869080"/>
              <a:ext cx="104400" cy="37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63"/>
            <p:cNvSpPr/>
            <p:nvPr/>
          </p:nvSpPr>
          <p:spPr>
            <a:xfrm>
              <a:off x="8544240" y="5904720"/>
              <a:ext cx="360" cy="285480"/>
            </a:xfrm>
            <a:custGeom>
              <a:avLst/>
              <a:gdLst/>
              <a:ahLst/>
              <a:rect l="l" t="t" r="r" b="b"/>
              <a:pathLst>
                <a:path w="0" h="287654">
                  <a:moveTo>
                    <a:pt x="0" y="287337"/>
                  </a:moveTo>
                  <a:lnTo>
                    <a:pt x="0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6" name="object 76" descr=""/>
            <p:cNvPicPr/>
            <p:nvPr/>
          </p:nvPicPr>
          <p:blipFill>
            <a:blip r:embed="rId12"/>
            <a:stretch/>
          </p:blipFill>
          <p:spPr>
            <a:xfrm>
              <a:off x="7912440" y="3177720"/>
              <a:ext cx="104400" cy="37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7" name="CustomShape 64"/>
            <p:cNvSpPr/>
            <p:nvPr/>
          </p:nvSpPr>
          <p:spPr>
            <a:xfrm>
              <a:off x="7968240" y="3213360"/>
              <a:ext cx="360" cy="285480"/>
            </a:xfrm>
            <a:custGeom>
              <a:avLst/>
              <a:gdLst/>
              <a:ahLst/>
              <a:rect l="l" t="t" r="r" b="b"/>
              <a:pathLst>
                <a:path w="0" h="287654">
                  <a:moveTo>
                    <a:pt x="0" y="287400"/>
                  </a:moveTo>
                  <a:lnTo>
                    <a:pt x="0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8" name="object 78" descr=""/>
            <p:cNvPicPr/>
            <p:nvPr/>
          </p:nvPicPr>
          <p:blipFill>
            <a:blip r:embed="rId13"/>
            <a:stretch/>
          </p:blipFill>
          <p:spPr>
            <a:xfrm>
              <a:off x="7924680" y="3442680"/>
              <a:ext cx="2036880" cy="10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65"/>
            <p:cNvSpPr/>
            <p:nvPr/>
          </p:nvSpPr>
          <p:spPr>
            <a:xfrm>
              <a:off x="7968240" y="3478680"/>
              <a:ext cx="1942920" cy="360"/>
            </a:xfrm>
            <a:custGeom>
              <a:avLst/>
              <a:gdLst/>
              <a:ahLst/>
              <a:rect l="l" t="t" r="r" b="b"/>
              <a:pathLst>
                <a:path w="1945004" h="0">
                  <a:moveTo>
                    <a:pt x="0" y="0"/>
                  </a:moveTo>
                  <a:lnTo>
                    <a:pt x="1944624" y="0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0" name="object 80" descr=""/>
            <p:cNvPicPr/>
            <p:nvPr/>
          </p:nvPicPr>
          <p:blipFill>
            <a:blip r:embed="rId14"/>
            <a:stretch/>
          </p:blipFill>
          <p:spPr>
            <a:xfrm>
              <a:off x="2124360" y="3976200"/>
              <a:ext cx="8264160" cy="2777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1" name="CustomShape 66"/>
            <p:cNvSpPr/>
            <p:nvPr/>
          </p:nvSpPr>
          <p:spPr>
            <a:xfrm>
              <a:off x="2209680" y="4081680"/>
              <a:ext cx="8141040" cy="2613960"/>
            </a:xfrm>
            <a:custGeom>
              <a:avLst/>
              <a:gdLst/>
              <a:ahLst/>
              <a:rect l="l" t="t" r="r" b="b"/>
              <a:pathLst>
                <a:path w="8143240" h="2616200">
                  <a:moveTo>
                    <a:pt x="1817370" y="2578100"/>
                  </a:moveTo>
                  <a:lnTo>
                    <a:pt x="1488313" y="2578100"/>
                  </a:lnTo>
                  <a:lnTo>
                    <a:pt x="1708404" y="2603500"/>
                  </a:lnTo>
                  <a:lnTo>
                    <a:pt x="1815845" y="2603500"/>
                  </a:lnTo>
                  <a:lnTo>
                    <a:pt x="1921509" y="2616200"/>
                  </a:lnTo>
                  <a:lnTo>
                    <a:pt x="2799207" y="2616200"/>
                  </a:lnTo>
                  <a:lnTo>
                    <a:pt x="2978150" y="2603500"/>
                  </a:lnTo>
                  <a:lnTo>
                    <a:pt x="3064891" y="2590800"/>
                  </a:lnTo>
                  <a:lnTo>
                    <a:pt x="1922780" y="2590800"/>
                  </a:lnTo>
                  <a:lnTo>
                    <a:pt x="1817370" y="2578100"/>
                  </a:lnTo>
                  <a:close/>
                  <a:moveTo>
                    <a:pt x="5421122" y="1206500"/>
                  </a:moveTo>
                  <a:lnTo>
                    <a:pt x="5148960" y="1206500"/>
                  </a:lnTo>
                  <a:lnTo>
                    <a:pt x="5089779" y="1219200"/>
                  </a:lnTo>
                  <a:lnTo>
                    <a:pt x="5033772" y="1231900"/>
                  </a:lnTo>
                  <a:lnTo>
                    <a:pt x="4980939" y="1244600"/>
                  </a:lnTo>
                  <a:lnTo>
                    <a:pt x="4931029" y="1257300"/>
                  </a:lnTo>
                  <a:lnTo>
                    <a:pt x="4884038" y="1270000"/>
                  </a:lnTo>
                  <a:lnTo>
                    <a:pt x="4839843" y="1282700"/>
                  </a:lnTo>
                  <a:lnTo>
                    <a:pt x="4798313" y="1308100"/>
                  </a:lnTo>
                  <a:lnTo>
                    <a:pt x="4759325" y="1320800"/>
                  </a:lnTo>
                  <a:lnTo>
                    <a:pt x="4722876" y="1333500"/>
                  </a:lnTo>
                  <a:lnTo>
                    <a:pt x="4688712" y="1358900"/>
                  </a:lnTo>
                  <a:lnTo>
                    <a:pt x="4656962" y="1371600"/>
                  </a:lnTo>
                  <a:lnTo>
                    <a:pt x="4627372" y="1397000"/>
                  </a:lnTo>
                  <a:lnTo>
                    <a:pt x="4599939" y="1422400"/>
                  </a:lnTo>
                  <a:lnTo>
                    <a:pt x="4574412" y="1435100"/>
                  </a:lnTo>
                  <a:lnTo>
                    <a:pt x="4529201" y="1485900"/>
                  </a:lnTo>
                  <a:lnTo>
                    <a:pt x="4490720" y="1536700"/>
                  </a:lnTo>
                  <a:lnTo>
                    <a:pt x="4444237" y="1612900"/>
                  </a:lnTo>
                  <a:lnTo>
                    <a:pt x="4419473" y="1663700"/>
                  </a:lnTo>
                  <a:lnTo>
                    <a:pt x="4398899" y="1714500"/>
                  </a:lnTo>
                  <a:lnTo>
                    <a:pt x="4381246" y="1765300"/>
                  </a:lnTo>
                  <a:lnTo>
                    <a:pt x="4366006" y="1816100"/>
                  </a:lnTo>
                  <a:lnTo>
                    <a:pt x="4339208" y="1930400"/>
                  </a:lnTo>
                  <a:lnTo>
                    <a:pt x="4326001" y="1981200"/>
                  </a:lnTo>
                  <a:lnTo>
                    <a:pt x="4311777" y="2032000"/>
                  </a:lnTo>
                  <a:lnTo>
                    <a:pt x="4296029" y="2082800"/>
                  </a:lnTo>
                  <a:lnTo>
                    <a:pt x="4277487" y="2120900"/>
                  </a:lnTo>
                  <a:lnTo>
                    <a:pt x="4255770" y="2171700"/>
                  </a:lnTo>
                  <a:lnTo>
                    <a:pt x="4229989" y="2209800"/>
                  </a:lnTo>
                  <a:lnTo>
                    <a:pt x="4199128" y="2260600"/>
                  </a:lnTo>
                  <a:lnTo>
                    <a:pt x="4181729" y="2273300"/>
                  </a:lnTo>
                  <a:lnTo>
                    <a:pt x="4162679" y="2298700"/>
                  </a:lnTo>
                  <a:lnTo>
                    <a:pt x="4142104" y="2311400"/>
                  </a:lnTo>
                  <a:lnTo>
                    <a:pt x="4119753" y="2324100"/>
                  </a:lnTo>
                  <a:lnTo>
                    <a:pt x="4095496" y="2336800"/>
                  </a:lnTo>
                  <a:lnTo>
                    <a:pt x="4069206" y="2362200"/>
                  </a:lnTo>
                  <a:lnTo>
                    <a:pt x="4040886" y="2374900"/>
                  </a:lnTo>
                  <a:lnTo>
                    <a:pt x="4010279" y="2387600"/>
                  </a:lnTo>
                  <a:lnTo>
                    <a:pt x="3977386" y="2400300"/>
                  </a:lnTo>
                  <a:lnTo>
                    <a:pt x="3941953" y="2400300"/>
                  </a:lnTo>
                  <a:lnTo>
                    <a:pt x="3791966" y="2438400"/>
                  </a:lnTo>
                  <a:lnTo>
                    <a:pt x="3479546" y="2514600"/>
                  </a:lnTo>
                  <a:lnTo>
                    <a:pt x="3316731" y="2540000"/>
                  </a:lnTo>
                  <a:lnTo>
                    <a:pt x="3149092" y="2552700"/>
                  </a:lnTo>
                  <a:lnTo>
                    <a:pt x="2976245" y="2578100"/>
                  </a:lnTo>
                  <a:lnTo>
                    <a:pt x="2798191" y="2590800"/>
                  </a:lnTo>
                  <a:lnTo>
                    <a:pt x="3064891" y="2590800"/>
                  </a:lnTo>
                  <a:lnTo>
                    <a:pt x="3151632" y="2578100"/>
                  </a:lnTo>
                  <a:lnTo>
                    <a:pt x="3320033" y="2565400"/>
                  </a:lnTo>
                  <a:lnTo>
                    <a:pt x="3483609" y="2540000"/>
                  </a:lnTo>
                  <a:lnTo>
                    <a:pt x="3948429" y="2425700"/>
                  </a:lnTo>
                  <a:lnTo>
                    <a:pt x="3984879" y="2425700"/>
                  </a:lnTo>
                  <a:lnTo>
                    <a:pt x="4019042" y="2413000"/>
                  </a:lnTo>
                  <a:lnTo>
                    <a:pt x="4050919" y="2400300"/>
                  </a:lnTo>
                  <a:lnTo>
                    <a:pt x="4080509" y="2374900"/>
                  </a:lnTo>
                  <a:lnTo>
                    <a:pt x="4108069" y="2362200"/>
                  </a:lnTo>
                  <a:lnTo>
                    <a:pt x="4133850" y="2349500"/>
                  </a:lnTo>
                  <a:lnTo>
                    <a:pt x="4157472" y="2336800"/>
                  </a:lnTo>
                  <a:lnTo>
                    <a:pt x="4179443" y="2311400"/>
                  </a:lnTo>
                  <a:lnTo>
                    <a:pt x="4199636" y="2298700"/>
                  </a:lnTo>
                  <a:lnTo>
                    <a:pt x="4218178" y="2273300"/>
                  </a:lnTo>
                  <a:lnTo>
                    <a:pt x="4250563" y="2235200"/>
                  </a:lnTo>
                  <a:lnTo>
                    <a:pt x="4277995" y="2184400"/>
                  </a:lnTo>
                  <a:lnTo>
                    <a:pt x="4300855" y="2133600"/>
                  </a:lnTo>
                  <a:lnTo>
                    <a:pt x="4320032" y="2095500"/>
                  </a:lnTo>
                  <a:lnTo>
                    <a:pt x="4336414" y="2044700"/>
                  </a:lnTo>
                  <a:lnTo>
                    <a:pt x="4351020" y="1981200"/>
                  </a:lnTo>
                  <a:lnTo>
                    <a:pt x="4364355" y="1930400"/>
                  </a:lnTo>
                  <a:lnTo>
                    <a:pt x="4391152" y="1828800"/>
                  </a:lnTo>
                  <a:lnTo>
                    <a:pt x="4406264" y="1778000"/>
                  </a:lnTo>
                  <a:lnTo>
                    <a:pt x="4423536" y="1727200"/>
                  </a:lnTo>
                  <a:lnTo>
                    <a:pt x="4443603" y="1676400"/>
                  </a:lnTo>
                  <a:lnTo>
                    <a:pt x="4467606" y="1625600"/>
                  </a:lnTo>
                  <a:lnTo>
                    <a:pt x="4496181" y="1574800"/>
                  </a:lnTo>
                  <a:lnTo>
                    <a:pt x="4529835" y="1524000"/>
                  </a:lnTo>
                  <a:lnTo>
                    <a:pt x="4569840" y="1485900"/>
                  </a:lnTo>
                  <a:lnTo>
                    <a:pt x="4592320" y="1460500"/>
                  </a:lnTo>
                  <a:lnTo>
                    <a:pt x="4616831" y="1435100"/>
                  </a:lnTo>
                  <a:lnTo>
                    <a:pt x="4643247" y="1422400"/>
                  </a:lnTo>
                  <a:lnTo>
                    <a:pt x="4671695" y="1397000"/>
                  </a:lnTo>
                  <a:lnTo>
                    <a:pt x="4702429" y="1384300"/>
                  </a:lnTo>
                  <a:lnTo>
                    <a:pt x="4735449" y="1358900"/>
                  </a:lnTo>
                  <a:lnTo>
                    <a:pt x="4770755" y="1346200"/>
                  </a:lnTo>
                  <a:lnTo>
                    <a:pt x="4808728" y="1320800"/>
                  </a:lnTo>
                  <a:lnTo>
                    <a:pt x="4849113" y="1308100"/>
                  </a:lnTo>
                  <a:lnTo>
                    <a:pt x="4892421" y="1295400"/>
                  </a:lnTo>
                  <a:lnTo>
                    <a:pt x="4938522" y="1282700"/>
                  </a:lnTo>
                  <a:lnTo>
                    <a:pt x="4987544" y="1270000"/>
                  </a:lnTo>
                  <a:lnTo>
                    <a:pt x="5039613" y="1257300"/>
                  </a:lnTo>
                  <a:lnTo>
                    <a:pt x="5094732" y="1244600"/>
                  </a:lnTo>
                  <a:lnTo>
                    <a:pt x="5153152" y="1231900"/>
                  </a:lnTo>
                  <a:lnTo>
                    <a:pt x="5214874" y="1231900"/>
                  </a:lnTo>
                  <a:lnTo>
                    <a:pt x="5280025" y="1219200"/>
                  </a:lnTo>
                  <a:lnTo>
                    <a:pt x="5348732" y="1219200"/>
                  </a:lnTo>
                  <a:lnTo>
                    <a:pt x="5421122" y="1206500"/>
                  </a:lnTo>
                  <a:close/>
                  <a:moveTo>
                    <a:pt x="51308" y="63500"/>
                  </a:moveTo>
                  <a:lnTo>
                    <a:pt x="25400" y="63500"/>
                  </a:lnTo>
                  <a:lnTo>
                    <a:pt x="26035" y="88900"/>
                  </a:lnTo>
                  <a:lnTo>
                    <a:pt x="29464" y="165100"/>
                  </a:lnTo>
                  <a:lnTo>
                    <a:pt x="38862" y="330200"/>
                  </a:lnTo>
                  <a:lnTo>
                    <a:pt x="52070" y="508000"/>
                  </a:lnTo>
                  <a:lnTo>
                    <a:pt x="69723" y="685800"/>
                  </a:lnTo>
                  <a:lnTo>
                    <a:pt x="92456" y="863600"/>
                  </a:lnTo>
                  <a:lnTo>
                    <a:pt x="106172" y="952500"/>
                  </a:lnTo>
                  <a:lnTo>
                    <a:pt x="121285" y="1041400"/>
                  </a:lnTo>
                  <a:lnTo>
                    <a:pt x="138176" y="1130300"/>
                  </a:lnTo>
                  <a:lnTo>
                    <a:pt x="156718" y="1219200"/>
                  </a:lnTo>
                  <a:lnTo>
                    <a:pt x="177165" y="1295400"/>
                  </a:lnTo>
                  <a:lnTo>
                    <a:pt x="199644" y="1384300"/>
                  </a:lnTo>
                  <a:lnTo>
                    <a:pt x="224155" y="1473200"/>
                  </a:lnTo>
                  <a:lnTo>
                    <a:pt x="250571" y="1549400"/>
                  </a:lnTo>
                  <a:lnTo>
                    <a:pt x="279527" y="1638300"/>
                  </a:lnTo>
                  <a:lnTo>
                    <a:pt x="310642" y="1714500"/>
                  </a:lnTo>
                  <a:lnTo>
                    <a:pt x="344043" y="1803400"/>
                  </a:lnTo>
                  <a:lnTo>
                    <a:pt x="380111" y="1879600"/>
                  </a:lnTo>
                  <a:lnTo>
                    <a:pt x="418719" y="1955800"/>
                  </a:lnTo>
                  <a:lnTo>
                    <a:pt x="459994" y="2019300"/>
                  </a:lnTo>
                  <a:lnTo>
                    <a:pt x="504190" y="2095500"/>
                  </a:lnTo>
                  <a:lnTo>
                    <a:pt x="551180" y="2171700"/>
                  </a:lnTo>
                  <a:lnTo>
                    <a:pt x="601091" y="2235200"/>
                  </a:lnTo>
                  <a:lnTo>
                    <a:pt x="654177" y="2298700"/>
                  </a:lnTo>
                  <a:lnTo>
                    <a:pt x="710311" y="2362200"/>
                  </a:lnTo>
                  <a:lnTo>
                    <a:pt x="769747" y="2413000"/>
                  </a:lnTo>
                  <a:lnTo>
                    <a:pt x="832612" y="2463800"/>
                  </a:lnTo>
                  <a:lnTo>
                    <a:pt x="898779" y="2514600"/>
                  </a:lnTo>
                  <a:lnTo>
                    <a:pt x="900684" y="2527300"/>
                  </a:lnTo>
                  <a:lnTo>
                    <a:pt x="902843" y="2527300"/>
                  </a:lnTo>
                  <a:lnTo>
                    <a:pt x="1375537" y="2578100"/>
                  </a:lnTo>
                  <a:lnTo>
                    <a:pt x="1710182" y="2578100"/>
                  </a:lnTo>
                  <a:lnTo>
                    <a:pt x="1490599" y="2552700"/>
                  </a:lnTo>
                  <a:lnTo>
                    <a:pt x="1377950" y="2552700"/>
                  </a:lnTo>
                  <a:lnTo>
                    <a:pt x="908304" y="2501900"/>
                  </a:lnTo>
                  <a:lnTo>
                    <a:pt x="914654" y="2501900"/>
                  </a:lnTo>
                  <a:lnTo>
                    <a:pt x="849630" y="2451100"/>
                  </a:lnTo>
                  <a:lnTo>
                    <a:pt x="787908" y="2400300"/>
                  </a:lnTo>
                  <a:lnTo>
                    <a:pt x="729361" y="2336800"/>
                  </a:lnTo>
                  <a:lnTo>
                    <a:pt x="674116" y="2273300"/>
                  </a:lnTo>
                  <a:lnTo>
                    <a:pt x="621792" y="2222500"/>
                  </a:lnTo>
                  <a:lnTo>
                    <a:pt x="572643" y="2146300"/>
                  </a:lnTo>
                  <a:lnTo>
                    <a:pt x="526288" y="2082800"/>
                  </a:lnTo>
                  <a:lnTo>
                    <a:pt x="482727" y="2006600"/>
                  </a:lnTo>
                  <a:lnTo>
                    <a:pt x="441833" y="1943100"/>
                  </a:lnTo>
                  <a:lnTo>
                    <a:pt x="403733" y="1866900"/>
                  </a:lnTo>
                  <a:lnTo>
                    <a:pt x="367919" y="1790700"/>
                  </a:lnTo>
                  <a:lnTo>
                    <a:pt x="334772" y="1714500"/>
                  </a:lnTo>
                  <a:lnTo>
                    <a:pt x="303911" y="1625600"/>
                  </a:lnTo>
                  <a:lnTo>
                    <a:pt x="275336" y="1549400"/>
                  </a:lnTo>
                  <a:lnTo>
                    <a:pt x="249047" y="1460500"/>
                  </a:lnTo>
                  <a:lnTo>
                    <a:pt x="224662" y="1384300"/>
                  </a:lnTo>
                  <a:lnTo>
                    <a:pt x="202437" y="1295400"/>
                  </a:lnTo>
                  <a:lnTo>
                    <a:pt x="182118" y="1206500"/>
                  </a:lnTo>
                  <a:lnTo>
                    <a:pt x="163576" y="1117600"/>
                  </a:lnTo>
                  <a:lnTo>
                    <a:pt x="146812" y="1028700"/>
                  </a:lnTo>
                  <a:lnTo>
                    <a:pt x="131699" y="939800"/>
                  </a:lnTo>
                  <a:lnTo>
                    <a:pt x="118110" y="863600"/>
                  </a:lnTo>
                  <a:lnTo>
                    <a:pt x="95377" y="685800"/>
                  </a:lnTo>
                  <a:lnTo>
                    <a:pt x="77851" y="508000"/>
                  </a:lnTo>
                  <a:lnTo>
                    <a:pt x="64770" y="330200"/>
                  </a:lnTo>
                  <a:lnTo>
                    <a:pt x="55372" y="165100"/>
                  </a:lnTo>
                  <a:lnTo>
                    <a:pt x="51816" y="88900"/>
                  </a:lnTo>
                  <a:lnTo>
                    <a:pt x="51308" y="63500"/>
                  </a:lnTo>
                  <a:close/>
                  <a:moveTo>
                    <a:pt x="7666355" y="2387600"/>
                  </a:moveTo>
                  <a:lnTo>
                    <a:pt x="7513320" y="2387600"/>
                  </a:lnTo>
                  <a:lnTo>
                    <a:pt x="7531861" y="2400300"/>
                  </a:lnTo>
                  <a:lnTo>
                    <a:pt x="7648321" y="2400300"/>
                  </a:lnTo>
                  <a:lnTo>
                    <a:pt x="7666355" y="2387600"/>
                  </a:lnTo>
                  <a:close/>
                  <a:moveTo>
                    <a:pt x="6088253" y="1219200"/>
                  </a:moveTo>
                  <a:lnTo>
                    <a:pt x="5913501" y="1219200"/>
                  </a:lnTo>
                  <a:lnTo>
                    <a:pt x="6028435" y="1244600"/>
                  </a:lnTo>
                  <a:lnTo>
                    <a:pt x="6083300" y="1244600"/>
                  </a:lnTo>
                  <a:lnTo>
                    <a:pt x="6136512" y="1257300"/>
                  </a:lnTo>
                  <a:lnTo>
                    <a:pt x="6237858" y="1282700"/>
                  </a:lnTo>
                  <a:lnTo>
                    <a:pt x="6286119" y="1308100"/>
                  </a:lnTo>
                  <a:lnTo>
                    <a:pt x="6332728" y="1320800"/>
                  </a:lnTo>
                  <a:lnTo>
                    <a:pt x="6422008" y="1358900"/>
                  </a:lnTo>
                  <a:lnTo>
                    <a:pt x="6505067" y="1397000"/>
                  </a:lnTo>
                  <a:lnTo>
                    <a:pt x="6582918" y="1435100"/>
                  </a:lnTo>
                  <a:lnTo>
                    <a:pt x="6655561" y="1485900"/>
                  </a:lnTo>
                  <a:lnTo>
                    <a:pt x="6723507" y="1536700"/>
                  </a:lnTo>
                  <a:lnTo>
                    <a:pt x="6786880" y="1587500"/>
                  </a:lnTo>
                  <a:lnTo>
                    <a:pt x="6846188" y="1638300"/>
                  </a:lnTo>
                  <a:lnTo>
                    <a:pt x="6901560" y="1701800"/>
                  </a:lnTo>
                  <a:lnTo>
                    <a:pt x="6953250" y="1752600"/>
                  </a:lnTo>
                  <a:lnTo>
                    <a:pt x="7001890" y="1803400"/>
                  </a:lnTo>
                  <a:lnTo>
                    <a:pt x="7047483" y="1866900"/>
                  </a:lnTo>
                  <a:lnTo>
                    <a:pt x="7090409" y="1917700"/>
                  </a:lnTo>
                  <a:lnTo>
                    <a:pt x="7131050" y="1968500"/>
                  </a:lnTo>
                  <a:lnTo>
                    <a:pt x="7169531" y="2032000"/>
                  </a:lnTo>
                  <a:lnTo>
                    <a:pt x="7241667" y="2120900"/>
                  </a:lnTo>
                  <a:lnTo>
                    <a:pt x="7275957" y="2171700"/>
                  </a:lnTo>
                  <a:lnTo>
                    <a:pt x="7309484" y="2222500"/>
                  </a:lnTo>
                  <a:lnTo>
                    <a:pt x="7375271" y="2298700"/>
                  </a:lnTo>
                  <a:lnTo>
                    <a:pt x="7408418" y="2324100"/>
                  </a:lnTo>
                  <a:lnTo>
                    <a:pt x="7442073" y="2349500"/>
                  </a:lnTo>
                  <a:lnTo>
                    <a:pt x="7476744" y="2374900"/>
                  </a:lnTo>
                  <a:lnTo>
                    <a:pt x="7494905" y="2387600"/>
                  </a:lnTo>
                  <a:lnTo>
                    <a:pt x="7683881" y="2387600"/>
                  </a:lnTo>
                  <a:lnTo>
                    <a:pt x="7701026" y="2374900"/>
                  </a:lnTo>
                  <a:lnTo>
                    <a:pt x="7539482" y="2374900"/>
                  </a:lnTo>
                  <a:lnTo>
                    <a:pt x="7522845" y="2362200"/>
                  </a:lnTo>
                  <a:lnTo>
                    <a:pt x="7506461" y="2362200"/>
                  </a:lnTo>
                  <a:lnTo>
                    <a:pt x="7490586" y="2349500"/>
                  </a:lnTo>
                  <a:lnTo>
                    <a:pt x="7458202" y="2336800"/>
                  </a:lnTo>
                  <a:lnTo>
                    <a:pt x="7426325" y="2311400"/>
                  </a:lnTo>
                  <a:lnTo>
                    <a:pt x="7362444" y="2235200"/>
                  </a:lnTo>
                  <a:lnTo>
                    <a:pt x="7330058" y="2197100"/>
                  </a:lnTo>
                  <a:lnTo>
                    <a:pt x="7296784" y="2159000"/>
                  </a:lnTo>
                  <a:lnTo>
                    <a:pt x="7262749" y="2108200"/>
                  </a:lnTo>
                  <a:lnTo>
                    <a:pt x="7227443" y="2057400"/>
                  </a:lnTo>
                  <a:lnTo>
                    <a:pt x="7190485" y="2006600"/>
                  </a:lnTo>
                  <a:lnTo>
                    <a:pt x="7151751" y="1955800"/>
                  </a:lnTo>
                  <a:lnTo>
                    <a:pt x="7110857" y="1905000"/>
                  </a:lnTo>
                  <a:lnTo>
                    <a:pt x="7067550" y="1841500"/>
                  </a:lnTo>
                  <a:lnTo>
                    <a:pt x="7021449" y="1790700"/>
                  </a:lnTo>
                  <a:lnTo>
                    <a:pt x="6972173" y="1739900"/>
                  </a:lnTo>
                  <a:lnTo>
                    <a:pt x="6919722" y="1676400"/>
                  </a:lnTo>
                  <a:lnTo>
                    <a:pt x="6863460" y="1625600"/>
                  </a:lnTo>
                  <a:lnTo>
                    <a:pt x="6803262" y="1574800"/>
                  </a:lnTo>
                  <a:lnTo>
                    <a:pt x="6738747" y="1511300"/>
                  </a:lnTo>
                  <a:lnTo>
                    <a:pt x="6669658" y="1460500"/>
                  </a:lnTo>
                  <a:lnTo>
                    <a:pt x="6595618" y="1422400"/>
                  </a:lnTo>
                  <a:lnTo>
                    <a:pt x="6516497" y="1371600"/>
                  </a:lnTo>
                  <a:lnTo>
                    <a:pt x="6431787" y="1333500"/>
                  </a:lnTo>
                  <a:lnTo>
                    <a:pt x="6341490" y="1295400"/>
                  </a:lnTo>
                  <a:lnTo>
                    <a:pt x="6294120" y="1282700"/>
                  </a:lnTo>
                  <a:lnTo>
                    <a:pt x="6244971" y="1257300"/>
                  </a:lnTo>
                  <a:lnTo>
                    <a:pt x="6142101" y="1231900"/>
                  </a:lnTo>
                  <a:lnTo>
                    <a:pt x="6088253" y="1219200"/>
                  </a:lnTo>
                  <a:close/>
                  <a:moveTo>
                    <a:pt x="7717535" y="2362200"/>
                  </a:moveTo>
                  <a:lnTo>
                    <a:pt x="7659243" y="2362200"/>
                  </a:lnTo>
                  <a:lnTo>
                    <a:pt x="7643113" y="2374900"/>
                  </a:lnTo>
                  <a:lnTo>
                    <a:pt x="7701026" y="2374900"/>
                  </a:lnTo>
                  <a:lnTo>
                    <a:pt x="7717535" y="2362200"/>
                  </a:lnTo>
                  <a:close/>
                  <a:moveTo>
                    <a:pt x="7931784" y="114300"/>
                  </a:moveTo>
                  <a:lnTo>
                    <a:pt x="7910830" y="127000"/>
                  </a:lnTo>
                  <a:lnTo>
                    <a:pt x="7930007" y="152400"/>
                  </a:lnTo>
                  <a:lnTo>
                    <a:pt x="7948168" y="177800"/>
                  </a:lnTo>
                  <a:lnTo>
                    <a:pt x="7965312" y="215900"/>
                  </a:lnTo>
                  <a:lnTo>
                    <a:pt x="7981314" y="241300"/>
                  </a:lnTo>
                  <a:lnTo>
                    <a:pt x="7996555" y="266700"/>
                  </a:lnTo>
                  <a:lnTo>
                    <a:pt x="8010652" y="292100"/>
                  </a:lnTo>
                  <a:lnTo>
                    <a:pt x="8023859" y="330200"/>
                  </a:lnTo>
                  <a:lnTo>
                    <a:pt x="8036052" y="355600"/>
                  </a:lnTo>
                  <a:lnTo>
                    <a:pt x="8047355" y="381000"/>
                  </a:lnTo>
                  <a:lnTo>
                    <a:pt x="8057896" y="406400"/>
                  </a:lnTo>
                  <a:lnTo>
                    <a:pt x="8067421" y="444500"/>
                  </a:lnTo>
                  <a:lnTo>
                    <a:pt x="8075930" y="469900"/>
                  </a:lnTo>
                  <a:lnTo>
                    <a:pt x="8083804" y="508000"/>
                  </a:lnTo>
                  <a:lnTo>
                    <a:pt x="8090661" y="533400"/>
                  </a:lnTo>
                  <a:lnTo>
                    <a:pt x="8096631" y="571500"/>
                  </a:lnTo>
                  <a:lnTo>
                    <a:pt x="8101964" y="596900"/>
                  </a:lnTo>
                  <a:lnTo>
                    <a:pt x="8106409" y="635000"/>
                  </a:lnTo>
                  <a:lnTo>
                    <a:pt x="8110093" y="660400"/>
                  </a:lnTo>
                  <a:lnTo>
                    <a:pt x="8112886" y="698500"/>
                  </a:lnTo>
                  <a:lnTo>
                    <a:pt x="8115046" y="723900"/>
                  </a:lnTo>
                  <a:lnTo>
                    <a:pt x="8116443" y="762000"/>
                  </a:lnTo>
                  <a:lnTo>
                    <a:pt x="8117078" y="787400"/>
                  </a:lnTo>
                  <a:lnTo>
                    <a:pt x="8116951" y="825500"/>
                  </a:lnTo>
                  <a:lnTo>
                    <a:pt x="8116188" y="850900"/>
                  </a:lnTo>
                  <a:lnTo>
                    <a:pt x="8114664" y="889000"/>
                  </a:lnTo>
                  <a:lnTo>
                    <a:pt x="8112506" y="927100"/>
                  </a:lnTo>
                  <a:lnTo>
                    <a:pt x="8109838" y="952500"/>
                  </a:lnTo>
                  <a:lnTo>
                    <a:pt x="8106283" y="990600"/>
                  </a:lnTo>
                  <a:lnTo>
                    <a:pt x="8102219" y="1028700"/>
                  </a:lnTo>
                  <a:lnTo>
                    <a:pt x="8097647" y="1054100"/>
                  </a:lnTo>
                  <a:lnTo>
                    <a:pt x="8092312" y="1092200"/>
                  </a:lnTo>
                  <a:lnTo>
                    <a:pt x="8083042" y="1143000"/>
                  </a:lnTo>
                  <a:lnTo>
                    <a:pt x="8077073" y="1181100"/>
                  </a:lnTo>
                  <a:lnTo>
                    <a:pt x="8074025" y="1193800"/>
                  </a:lnTo>
                  <a:lnTo>
                    <a:pt x="8070977" y="1219200"/>
                  </a:lnTo>
                  <a:lnTo>
                    <a:pt x="8068056" y="1244600"/>
                  </a:lnTo>
                  <a:lnTo>
                    <a:pt x="8065134" y="1257300"/>
                  </a:lnTo>
                  <a:lnTo>
                    <a:pt x="8055990" y="1333500"/>
                  </a:lnTo>
                  <a:lnTo>
                    <a:pt x="8049640" y="1371600"/>
                  </a:lnTo>
                  <a:lnTo>
                    <a:pt x="8043036" y="1422400"/>
                  </a:lnTo>
                  <a:lnTo>
                    <a:pt x="8036179" y="1473200"/>
                  </a:lnTo>
                  <a:lnTo>
                    <a:pt x="8028812" y="1524000"/>
                  </a:lnTo>
                  <a:lnTo>
                    <a:pt x="8021065" y="1574800"/>
                  </a:lnTo>
                  <a:lnTo>
                    <a:pt x="8012683" y="1625600"/>
                  </a:lnTo>
                  <a:lnTo>
                    <a:pt x="8003667" y="1676400"/>
                  </a:lnTo>
                  <a:lnTo>
                    <a:pt x="7994014" y="1739900"/>
                  </a:lnTo>
                  <a:lnTo>
                    <a:pt x="7983601" y="1790700"/>
                  </a:lnTo>
                  <a:lnTo>
                    <a:pt x="7972298" y="1841500"/>
                  </a:lnTo>
                  <a:lnTo>
                    <a:pt x="7960106" y="1892300"/>
                  </a:lnTo>
                  <a:lnTo>
                    <a:pt x="7946898" y="1943100"/>
                  </a:lnTo>
                  <a:lnTo>
                    <a:pt x="7932801" y="1981200"/>
                  </a:lnTo>
                  <a:lnTo>
                    <a:pt x="7917433" y="2032000"/>
                  </a:lnTo>
                  <a:lnTo>
                    <a:pt x="7900797" y="2082800"/>
                  </a:lnTo>
                  <a:lnTo>
                    <a:pt x="7892160" y="2095500"/>
                  </a:lnTo>
                  <a:lnTo>
                    <a:pt x="7883017" y="2120900"/>
                  </a:lnTo>
                  <a:lnTo>
                    <a:pt x="7873746" y="2133600"/>
                  </a:lnTo>
                  <a:lnTo>
                    <a:pt x="7864094" y="2159000"/>
                  </a:lnTo>
                  <a:lnTo>
                    <a:pt x="7854060" y="2184400"/>
                  </a:lnTo>
                  <a:lnTo>
                    <a:pt x="7843647" y="2197100"/>
                  </a:lnTo>
                  <a:lnTo>
                    <a:pt x="7832979" y="2209800"/>
                  </a:lnTo>
                  <a:lnTo>
                    <a:pt x="7821930" y="2235200"/>
                  </a:lnTo>
                  <a:lnTo>
                    <a:pt x="7786497" y="2273300"/>
                  </a:lnTo>
                  <a:lnTo>
                    <a:pt x="7747761" y="2311400"/>
                  </a:lnTo>
                  <a:lnTo>
                    <a:pt x="7705471" y="2349500"/>
                  </a:lnTo>
                  <a:lnTo>
                    <a:pt x="7690611" y="2349500"/>
                  </a:lnTo>
                  <a:lnTo>
                    <a:pt x="7675245" y="2362200"/>
                  </a:lnTo>
                  <a:lnTo>
                    <a:pt x="7733410" y="2362200"/>
                  </a:lnTo>
                  <a:lnTo>
                    <a:pt x="7748905" y="2349500"/>
                  </a:lnTo>
                  <a:lnTo>
                    <a:pt x="7778114" y="2324100"/>
                  </a:lnTo>
                  <a:lnTo>
                    <a:pt x="7818501" y="2286000"/>
                  </a:lnTo>
                  <a:lnTo>
                    <a:pt x="7831074" y="2260600"/>
                  </a:lnTo>
                  <a:lnTo>
                    <a:pt x="7843011" y="2247900"/>
                  </a:lnTo>
                  <a:lnTo>
                    <a:pt x="7854696" y="2222500"/>
                  </a:lnTo>
                  <a:lnTo>
                    <a:pt x="7865872" y="2209800"/>
                  </a:lnTo>
                  <a:lnTo>
                    <a:pt x="7876667" y="2197100"/>
                  </a:lnTo>
                  <a:lnTo>
                    <a:pt x="7886954" y="2171700"/>
                  </a:lnTo>
                  <a:lnTo>
                    <a:pt x="7896986" y="2146300"/>
                  </a:lnTo>
                  <a:lnTo>
                    <a:pt x="7906638" y="2133600"/>
                  </a:lnTo>
                  <a:lnTo>
                    <a:pt x="7916036" y="2108200"/>
                  </a:lnTo>
                  <a:lnTo>
                    <a:pt x="7924927" y="2082800"/>
                  </a:lnTo>
                  <a:lnTo>
                    <a:pt x="7941690" y="2044700"/>
                  </a:lnTo>
                  <a:lnTo>
                    <a:pt x="7957311" y="1993900"/>
                  </a:lnTo>
                  <a:lnTo>
                    <a:pt x="7971789" y="1943100"/>
                  </a:lnTo>
                  <a:lnTo>
                    <a:pt x="7985252" y="1892300"/>
                  </a:lnTo>
                  <a:lnTo>
                    <a:pt x="7997444" y="1841500"/>
                  </a:lnTo>
                  <a:lnTo>
                    <a:pt x="8008874" y="1790700"/>
                  </a:lnTo>
                  <a:lnTo>
                    <a:pt x="8019414" y="1739900"/>
                  </a:lnTo>
                  <a:lnTo>
                    <a:pt x="8029194" y="1689100"/>
                  </a:lnTo>
                  <a:lnTo>
                    <a:pt x="8038210" y="1638300"/>
                  </a:lnTo>
                  <a:lnTo>
                    <a:pt x="8046593" y="1587500"/>
                  </a:lnTo>
                  <a:lnTo>
                    <a:pt x="8054467" y="1524000"/>
                  </a:lnTo>
                  <a:lnTo>
                    <a:pt x="8061833" y="1473200"/>
                  </a:lnTo>
                  <a:lnTo>
                    <a:pt x="8068690" y="1422400"/>
                  </a:lnTo>
                  <a:lnTo>
                    <a:pt x="8075295" y="1384300"/>
                  </a:lnTo>
                  <a:lnTo>
                    <a:pt x="8087740" y="1282700"/>
                  </a:lnTo>
                  <a:lnTo>
                    <a:pt x="8090788" y="1270000"/>
                  </a:lnTo>
                  <a:lnTo>
                    <a:pt x="8096631" y="1219200"/>
                  </a:lnTo>
                  <a:lnTo>
                    <a:pt x="8108569" y="1143000"/>
                  </a:lnTo>
                  <a:lnTo>
                    <a:pt x="8111744" y="1130300"/>
                  </a:lnTo>
                  <a:lnTo>
                    <a:pt x="8117839" y="1092200"/>
                  </a:lnTo>
                  <a:lnTo>
                    <a:pt x="8123174" y="1066800"/>
                  </a:lnTo>
                  <a:lnTo>
                    <a:pt x="8127873" y="1028700"/>
                  </a:lnTo>
                  <a:lnTo>
                    <a:pt x="8132063" y="990600"/>
                  </a:lnTo>
                  <a:lnTo>
                    <a:pt x="8135620" y="965200"/>
                  </a:lnTo>
                  <a:lnTo>
                    <a:pt x="8138413" y="927100"/>
                  </a:lnTo>
                  <a:lnTo>
                    <a:pt x="8140573" y="889000"/>
                  </a:lnTo>
                  <a:lnTo>
                    <a:pt x="8142097" y="863600"/>
                  </a:lnTo>
                  <a:lnTo>
                    <a:pt x="8142858" y="825500"/>
                  </a:lnTo>
                  <a:lnTo>
                    <a:pt x="8142985" y="787400"/>
                  </a:lnTo>
                  <a:lnTo>
                    <a:pt x="8142351" y="762000"/>
                  </a:lnTo>
                  <a:lnTo>
                    <a:pt x="8140954" y="723900"/>
                  </a:lnTo>
                  <a:lnTo>
                    <a:pt x="8138795" y="685800"/>
                  </a:lnTo>
                  <a:lnTo>
                    <a:pt x="8135874" y="660400"/>
                  </a:lnTo>
                  <a:lnTo>
                    <a:pt x="8132190" y="622300"/>
                  </a:lnTo>
                  <a:lnTo>
                    <a:pt x="8127619" y="596900"/>
                  </a:lnTo>
                  <a:lnTo>
                    <a:pt x="8122284" y="558800"/>
                  </a:lnTo>
                  <a:lnTo>
                    <a:pt x="8116061" y="533400"/>
                  </a:lnTo>
                  <a:lnTo>
                    <a:pt x="8109077" y="495300"/>
                  </a:lnTo>
                  <a:lnTo>
                    <a:pt x="8101076" y="469900"/>
                  </a:lnTo>
                  <a:lnTo>
                    <a:pt x="8092312" y="431800"/>
                  </a:lnTo>
                  <a:lnTo>
                    <a:pt x="8082533" y="406400"/>
                  </a:lnTo>
                  <a:lnTo>
                    <a:pt x="8071865" y="368300"/>
                  </a:lnTo>
                  <a:lnTo>
                    <a:pt x="8060308" y="342900"/>
                  </a:lnTo>
                  <a:lnTo>
                    <a:pt x="8047735" y="317500"/>
                  </a:lnTo>
                  <a:lnTo>
                    <a:pt x="8034147" y="279400"/>
                  </a:lnTo>
                  <a:lnTo>
                    <a:pt x="8019669" y="254000"/>
                  </a:lnTo>
                  <a:lnTo>
                    <a:pt x="8004175" y="228600"/>
                  </a:lnTo>
                  <a:lnTo>
                    <a:pt x="7987664" y="203200"/>
                  </a:lnTo>
                  <a:lnTo>
                    <a:pt x="7970138" y="165100"/>
                  </a:lnTo>
                  <a:lnTo>
                    <a:pt x="7951470" y="139700"/>
                  </a:lnTo>
                  <a:lnTo>
                    <a:pt x="7931784" y="114300"/>
                  </a:lnTo>
                  <a:close/>
                  <a:moveTo>
                    <a:pt x="5916168" y="1193800"/>
                  </a:moveTo>
                  <a:lnTo>
                    <a:pt x="5277231" y="1193800"/>
                  </a:lnTo>
                  <a:lnTo>
                    <a:pt x="5211445" y="1206500"/>
                  </a:lnTo>
                  <a:lnTo>
                    <a:pt x="5791200" y="1206500"/>
                  </a:lnTo>
                  <a:lnTo>
                    <a:pt x="5853303" y="1219200"/>
                  </a:lnTo>
                  <a:lnTo>
                    <a:pt x="6032627" y="1219200"/>
                  </a:lnTo>
                  <a:lnTo>
                    <a:pt x="5916168" y="1193800"/>
                  </a:lnTo>
                  <a:close/>
                  <a:moveTo>
                    <a:pt x="5792343" y="1181100"/>
                  </a:moveTo>
                  <a:lnTo>
                    <a:pt x="5419598" y="1181100"/>
                  </a:lnTo>
                  <a:lnTo>
                    <a:pt x="5346573" y="1193800"/>
                  </a:lnTo>
                  <a:lnTo>
                    <a:pt x="5855208" y="1193800"/>
                  </a:lnTo>
                  <a:lnTo>
                    <a:pt x="5792343" y="1181100"/>
                  </a:lnTo>
                  <a:close/>
                  <a:moveTo>
                    <a:pt x="36068" y="0"/>
                  </a:moveTo>
                  <a:lnTo>
                    <a:pt x="0" y="76200"/>
                  </a:lnTo>
                  <a:lnTo>
                    <a:pt x="25717" y="76200"/>
                  </a:lnTo>
                  <a:lnTo>
                    <a:pt x="25400" y="63500"/>
                  </a:lnTo>
                  <a:lnTo>
                    <a:pt x="70675" y="63500"/>
                  </a:lnTo>
                  <a:lnTo>
                    <a:pt x="36068" y="0"/>
                  </a:lnTo>
                  <a:close/>
                  <a:moveTo>
                    <a:pt x="70675" y="63500"/>
                  </a:moveTo>
                  <a:lnTo>
                    <a:pt x="51308" y="63500"/>
                  </a:lnTo>
                  <a:lnTo>
                    <a:pt x="51562" y="76200"/>
                  </a:lnTo>
                  <a:lnTo>
                    <a:pt x="77597" y="76200"/>
                  </a:lnTo>
                  <a:lnTo>
                    <a:pt x="70675" y="63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2" name="object 82" descr=""/>
            <p:cNvPicPr/>
            <p:nvPr/>
          </p:nvPicPr>
          <p:blipFill>
            <a:blip r:embed="rId15"/>
            <a:stretch/>
          </p:blipFill>
          <p:spPr>
            <a:xfrm>
              <a:off x="5177160" y="882360"/>
              <a:ext cx="5055840" cy="3461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3" name="CustomShape 67"/>
            <p:cNvSpPr/>
            <p:nvPr/>
          </p:nvSpPr>
          <p:spPr>
            <a:xfrm>
              <a:off x="5232600" y="909000"/>
              <a:ext cx="4963680" cy="3376800"/>
            </a:xfrm>
            <a:custGeom>
              <a:avLst/>
              <a:gdLst/>
              <a:ahLst/>
              <a:rect l="l" t="t" r="r" b="b"/>
              <a:pathLst>
                <a:path w="4965700" h="3378835">
                  <a:moveTo>
                    <a:pt x="0" y="0"/>
                  </a:moveTo>
                  <a:lnTo>
                    <a:pt x="13054" y="57616"/>
                  </a:lnTo>
                  <a:lnTo>
                    <a:pt x="20466" y="111492"/>
                  </a:lnTo>
                  <a:lnTo>
                    <a:pt x="27031" y="176628"/>
                  </a:lnTo>
                  <a:lnTo>
                    <a:pt x="32909" y="252071"/>
                  </a:lnTo>
                  <a:lnTo>
                    <a:pt x="35640" y="293360"/>
                  </a:lnTo>
                  <a:lnTo>
                    <a:pt x="38260" y="336868"/>
                  </a:lnTo>
                  <a:lnTo>
                    <a:pt x="40787" y="382476"/>
                  </a:lnTo>
                  <a:lnTo>
                    <a:pt x="43243" y="430065"/>
                  </a:lnTo>
                  <a:lnTo>
                    <a:pt x="45646" y="479516"/>
                  </a:lnTo>
                  <a:lnTo>
                    <a:pt x="48018" y="530709"/>
                  </a:lnTo>
                  <a:lnTo>
                    <a:pt x="50377" y="583525"/>
                  </a:lnTo>
                  <a:lnTo>
                    <a:pt x="52744" y="637846"/>
                  </a:lnTo>
                  <a:lnTo>
                    <a:pt x="55139" y="693552"/>
                  </a:lnTo>
                  <a:lnTo>
                    <a:pt x="57582" y="750523"/>
                  </a:lnTo>
                  <a:lnTo>
                    <a:pt x="60092" y="808642"/>
                  </a:lnTo>
                  <a:lnTo>
                    <a:pt x="62690" y="867788"/>
                  </a:lnTo>
                  <a:lnTo>
                    <a:pt x="65396" y="927842"/>
                  </a:lnTo>
                  <a:lnTo>
                    <a:pt x="68229" y="988685"/>
                  </a:lnTo>
                  <a:lnTo>
                    <a:pt x="71210" y="1050199"/>
                  </a:lnTo>
                  <a:lnTo>
                    <a:pt x="74359" y="1112263"/>
                  </a:lnTo>
                  <a:lnTo>
                    <a:pt x="77695" y="1174759"/>
                  </a:lnTo>
                  <a:lnTo>
                    <a:pt x="81238" y="1237568"/>
                  </a:lnTo>
                  <a:lnTo>
                    <a:pt x="85009" y="1300570"/>
                  </a:lnTo>
                  <a:lnTo>
                    <a:pt x="89026" y="1363646"/>
                  </a:lnTo>
                  <a:lnTo>
                    <a:pt x="93312" y="1426677"/>
                  </a:lnTo>
                  <a:lnTo>
                    <a:pt x="97884" y="1489544"/>
                  </a:lnTo>
                  <a:lnTo>
                    <a:pt x="102764" y="1552128"/>
                  </a:lnTo>
                  <a:lnTo>
                    <a:pt x="107971" y="1614310"/>
                  </a:lnTo>
                  <a:lnTo>
                    <a:pt x="113525" y="1675969"/>
                  </a:lnTo>
                  <a:lnTo>
                    <a:pt x="119446" y="1736988"/>
                  </a:lnTo>
                  <a:lnTo>
                    <a:pt x="125754" y="1797247"/>
                  </a:lnTo>
                  <a:lnTo>
                    <a:pt x="132469" y="1856627"/>
                  </a:lnTo>
                  <a:lnTo>
                    <a:pt x="139611" y="1915008"/>
                  </a:lnTo>
                  <a:lnTo>
                    <a:pt x="147200" y="1972272"/>
                  </a:lnTo>
                  <a:lnTo>
                    <a:pt x="155256" y="2028300"/>
                  </a:lnTo>
                  <a:lnTo>
                    <a:pt x="163798" y="2082971"/>
                  </a:lnTo>
                  <a:lnTo>
                    <a:pt x="172848" y="2136168"/>
                  </a:lnTo>
                  <a:lnTo>
                    <a:pt x="182424" y="2187771"/>
                  </a:lnTo>
                  <a:lnTo>
                    <a:pt x="192547" y="2237660"/>
                  </a:lnTo>
                  <a:lnTo>
                    <a:pt x="203236" y="2285717"/>
                  </a:lnTo>
                  <a:lnTo>
                    <a:pt x="214512" y="2331822"/>
                  </a:lnTo>
                  <a:lnTo>
                    <a:pt x="226395" y="2375856"/>
                  </a:lnTo>
                  <a:lnTo>
                    <a:pt x="238904" y="2417700"/>
                  </a:lnTo>
                  <a:lnTo>
                    <a:pt x="252059" y="2457235"/>
                  </a:lnTo>
                  <a:lnTo>
                    <a:pt x="265881" y="2494342"/>
                  </a:lnTo>
                  <a:lnTo>
                    <a:pt x="295605" y="2560795"/>
                  </a:lnTo>
                  <a:lnTo>
                    <a:pt x="328233" y="2616104"/>
                  </a:lnTo>
                  <a:lnTo>
                    <a:pt x="363926" y="2659316"/>
                  </a:lnTo>
                  <a:lnTo>
                    <a:pt x="402844" y="2689479"/>
                  </a:lnTo>
                  <a:lnTo>
                    <a:pt x="447545" y="2709801"/>
                  </a:lnTo>
                  <a:lnTo>
                    <a:pt x="493649" y="2728654"/>
                  </a:lnTo>
                  <a:lnTo>
                    <a:pt x="541027" y="2746047"/>
                  </a:lnTo>
                  <a:lnTo>
                    <a:pt x="589556" y="2761988"/>
                  </a:lnTo>
                  <a:lnTo>
                    <a:pt x="639110" y="2776484"/>
                  </a:lnTo>
                  <a:lnTo>
                    <a:pt x="689562" y="2789546"/>
                  </a:lnTo>
                  <a:lnTo>
                    <a:pt x="740788" y="2801181"/>
                  </a:lnTo>
                  <a:lnTo>
                    <a:pt x="792662" y="2811398"/>
                  </a:lnTo>
                  <a:lnTo>
                    <a:pt x="845059" y="2820205"/>
                  </a:lnTo>
                  <a:lnTo>
                    <a:pt x="897852" y="2827612"/>
                  </a:lnTo>
                  <a:lnTo>
                    <a:pt x="950916" y="2833625"/>
                  </a:lnTo>
                  <a:lnTo>
                    <a:pt x="1004127" y="2838255"/>
                  </a:lnTo>
                  <a:lnTo>
                    <a:pt x="1057358" y="2841510"/>
                  </a:lnTo>
                  <a:lnTo>
                    <a:pt x="1110483" y="2843397"/>
                  </a:lnTo>
                  <a:lnTo>
                    <a:pt x="1163378" y="2843926"/>
                  </a:lnTo>
                  <a:lnTo>
                    <a:pt x="1215916" y="2843106"/>
                  </a:lnTo>
                  <a:lnTo>
                    <a:pt x="1267972" y="2840944"/>
                  </a:lnTo>
                  <a:lnTo>
                    <a:pt x="1319421" y="2837449"/>
                  </a:lnTo>
                  <a:lnTo>
                    <a:pt x="1370138" y="2832630"/>
                  </a:lnTo>
                  <a:lnTo>
                    <a:pt x="1419995" y="2826495"/>
                  </a:lnTo>
                  <a:lnTo>
                    <a:pt x="1468869" y="2819053"/>
                  </a:lnTo>
                  <a:lnTo>
                    <a:pt x="1516633" y="2810312"/>
                  </a:lnTo>
                  <a:lnTo>
                    <a:pt x="1563162" y="2800282"/>
                  </a:lnTo>
                  <a:lnTo>
                    <a:pt x="1608330" y="2788969"/>
                  </a:lnTo>
                  <a:lnTo>
                    <a:pt x="1652012" y="2776384"/>
                  </a:lnTo>
                  <a:lnTo>
                    <a:pt x="1694083" y="2762534"/>
                  </a:lnTo>
                  <a:lnTo>
                    <a:pt x="1734416" y="2747428"/>
                  </a:lnTo>
                  <a:lnTo>
                    <a:pt x="1772886" y="2731074"/>
                  </a:lnTo>
                  <a:lnTo>
                    <a:pt x="1809369" y="2713482"/>
                  </a:lnTo>
                  <a:lnTo>
                    <a:pt x="1848306" y="2686889"/>
                  </a:lnTo>
                  <a:lnTo>
                    <a:pt x="1878368" y="2652609"/>
                  </a:lnTo>
                  <a:lnTo>
                    <a:pt x="1900652" y="2611473"/>
                  </a:lnTo>
                  <a:lnTo>
                    <a:pt x="1916256" y="2564315"/>
                  </a:lnTo>
                  <a:lnTo>
                    <a:pt x="1926280" y="2511966"/>
                  </a:lnTo>
                  <a:lnTo>
                    <a:pt x="1931821" y="2455259"/>
                  </a:lnTo>
                  <a:lnTo>
                    <a:pt x="1933978" y="2395027"/>
                  </a:lnTo>
                  <a:lnTo>
                    <a:pt x="1934131" y="2363848"/>
                  </a:lnTo>
                  <a:lnTo>
                    <a:pt x="1933850" y="2332101"/>
                  </a:lnTo>
                  <a:lnTo>
                    <a:pt x="1933272" y="2299888"/>
                  </a:lnTo>
                  <a:lnTo>
                    <a:pt x="1932535" y="2267315"/>
                  </a:lnTo>
                  <a:lnTo>
                    <a:pt x="1931775" y="2234484"/>
                  </a:lnTo>
                  <a:lnTo>
                    <a:pt x="1931131" y="2201501"/>
                  </a:lnTo>
                  <a:lnTo>
                    <a:pt x="1930739" y="2168468"/>
                  </a:lnTo>
                  <a:lnTo>
                    <a:pt x="1930737" y="2135491"/>
                  </a:lnTo>
                  <a:lnTo>
                    <a:pt x="1931262" y="2102672"/>
                  </a:lnTo>
                  <a:lnTo>
                    <a:pt x="1934442" y="2037930"/>
                  </a:lnTo>
                  <a:lnTo>
                    <a:pt x="1941378" y="1975073"/>
                  </a:lnTo>
                  <a:lnTo>
                    <a:pt x="1953169" y="1914934"/>
                  </a:lnTo>
                  <a:lnTo>
                    <a:pt x="1970912" y="1858345"/>
                  </a:lnTo>
                  <a:lnTo>
                    <a:pt x="1995706" y="1806139"/>
                  </a:lnTo>
                  <a:lnTo>
                    <a:pt x="2028651" y="1759149"/>
                  </a:lnTo>
                  <a:lnTo>
                    <a:pt x="2070843" y="1718206"/>
                  </a:lnTo>
                  <a:lnTo>
                    <a:pt x="2123382" y="1684144"/>
                  </a:lnTo>
                  <a:lnTo>
                    <a:pt x="2187366" y="1657794"/>
                  </a:lnTo>
                  <a:lnTo>
                    <a:pt x="2263894" y="1639990"/>
                  </a:lnTo>
                  <a:lnTo>
                    <a:pt x="2307205" y="1634552"/>
                  </a:lnTo>
                  <a:lnTo>
                    <a:pt x="2354064" y="1631563"/>
                  </a:lnTo>
                  <a:lnTo>
                    <a:pt x="2404607" y="1631126"/>
                  </a:lnTo>
                  <a:lnTo>
                    <a:pt x="2458974" y="1633347"/>
                  </a:lnTo>
                  <a:lnTo>
                    <a:pt x="2513390" y="1638011"/>
                  </a:lnTo>
                  <a:lnTo>
                    <a:pt x="2564294" y="1644793"/>
                  </a:lnTo>
                  <a:lnTo>
                    <a:pt x="2611818" y="1653595"/>
                  </a:lnTo>
                  <a:lnTo>
                    <a:pt x="2656095" y="1664323"/>
                  </a:lnTo>
                  <a:lnTo>
                    <a:pt x="2697258" y="1676882"/>
                  </a:lnTo>
                  <a:lnTo>
                    <a:pt x="2735441" y="1691175"/>
                  </a:lnTo>
                  <a:lnTo>
                    <a:pt x="2770776" y="1707108"/>
                  </a:lnTo>
                  <a:lnTo>
                    <a:pt x="2833435" y="1743510"/>
                  </a:lnTo>
                  <a:lnTo>
                    <a:pt x="2886301" y="1785326"/>
                  </a:lnTo>
                  <a:lnTo>
                    <a:pt x="2930439" y="1831792"/>
                  </a:lnTo>
                  <a:lnTo>
                    <a:pt x="2966913" y="1882145"/>
                  </a:lnTo>
                  <a:lnTo>
                    <a:pt x="2996788" y="1935621"/>
                  </a:lnTo>
                  <a:lnTo>
                    <a:pt x="3021129" y="1991459"/>
                  </a:lnTo>
                  <a:lnTo>
                    <a:pt x="3041000" y="2048894"/>
                  </a:lnTo>
                  <a:lnTo>
                    <a:pt x="3057466" y="2107164"/>
                  </a:lnTo>
                  <a:lnTo>
                    <a:pt x="3071593" y="2165505"/>
                  </a:lnTo>
                  <a:lnTo>
                    <a:pt x="3084444" y="2223155"/>
                  </a:lnTo>
                  <a:lnTo>
                    <a:pt x="3090724" y="2251482"/>
                  </a:lnTo>
                  <a:lnTo>
                    <a:pt x="3103658" y="2306663"/>
                  </a:lnTo>
                  <a:lnTo>
                    <a:pt x="3117979" y="2359245"/>
                  </a:lnTo>
                  <a:lnTo>
                    <a:pt x="3134752" y="2408464"/>
                  </a:lnTo>
                  <a:lnTo>
                    <a:pt x="3155040" y="2453557"/>
                  </a:lnTo>
                  <a:lnTo>
                    <a:pt x="3179909" y="2493762"/>
                  </a:lnTo>
                  <a:lnTo>
                    <a:pt x="3210424" y="2528314"/>
                  </a:lnTo>
                  <a:lnTo>
                    <a:pt x="3247649" y="2556451"/>
                  </a:lnTo>
                  <a:lnTo>
                    <a:pt x="3292649" y="2577410"/>
                  </a:lnTo>
                  <a:lnTo>
                    <a:pt x="3346489" y="2590428"/>
                  </a:lnTo>
                  <a:lnTo>
                    <a:pt x="3377056" y="2593721"/>
                  </a:lnTo>
                  <a:lnTo>
                    <a:pt x="4077027" y="2747236"/>
                  </a:lnTo>
                  <a:lnTo>
                    <a:pt x="4572746" y="3013646"/>
                  </a:lnTo>
                  <a:lnTo>
                    <a:pt x="4867654" y="3266340"/>
                  </a:lnTo>
                  <a:lnTo>
                    <a:pt x="4965192" y="3378708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4" name="CustomShape 68"/>
          <p:cNvSpPr/>
          <p:nvPr/>
        </p:nvSpPr>
        <p:spPr>
          <a:xfrm>
            <a:off x="4405320" y="5760"/>
            <a:ext cx="388152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>
            <a:noAutofit/>
          </a:bodyPr>
          <a:p>
            <a:pPr marL="12600">
              <a:lnSpc>
                <a:spcPct val="100000"/>
              </a:lnSpc>
              <a:spcBef>
                <a:spcPts val="694"/>
              </a:spcBef>
            </a:pPr>
            <a:r>
              <a:rPr b="1" lang="en-IN" sz="4400" spc="-12" strike="noStrike">
                <a:solidFill>
                  <a:srgbClr val="001f5f"/>
                </a:solidFill>
                <a:latin typeface="Times New Roman"/>
                <a:ea typeface="DejaVu Sans"/>
              </a:rPr>
              <a:t>Protocol</a:t>
            </a:r>
            <a:r>
              <a:rPr b="1" lang="en-IN" sz="4400" spc="-72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Stack</a:t>
            </a:r>
            <a:br/>
            <a:r>
              <a:rPr b="1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hing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Thi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5" name="CustomShape 69"/>
          <p:cNvSpPr/>
          <p:nvPr/>
        </p:nvSpPr>
        <p:spPr>
          <a:xfrm>
            <a:off x="8120520" y="4239720"/>
            <a:ext cx="85572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Gateway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6" name="CustomShape 70"/>
          <p:cNvSpPr/>
          <p:nvPr/>
        </p:nvSpPr>
        <p:spPr>
          <a:xfrm>
            <a:off x="1998360" y="3231720"/>
            <a:ext cx="63360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61680" y="134280"/>
            <a:ext cx="107942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Enabling</a:t>
            </a:r>
            <a:r>
              <a:rPr b="1" lang="en-IN" sz="4400" spc="-92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32" strike="noStrike">
                <a:solidFill>
                  <a:srgbClr val="001f5f"/>
                </a:solidFill>
                <a:latin typeface="Times New Roman"/>
                <a:ea typeface="DejaVu Sans"/>
              </a:rPr>
              <a:t>Technologies:</a:t>
            </a:r>
            <a:r>
              <a:rPr b="1" lang="en-IN" sz="4400" spc="-114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21" strike="noStrike">
                <a:solidFill>
                  <a:srgbClr val="001f5f"/>
                </a:solidFill>
                <a:latin typeface="Times New Roman"/>
                <a:ea typeface="DejaVu Sans"/>
              </a:rPr>
              <a:t>Wireless</a:t>
            </a:r>
            <a:r>
              <a:rPr b="1" lang="en-IN" sz="4400" spc="-15" strike="noStrike">
                <a:solidFill>
                  <a:srgbClr val="001f5f"/>
                </a:solidFill>
                <a:latin typeface="Times New Roman"/>
                <a:ea typeface="DejaVu Sans"/>
              </a:rPr>
              <a:t> </a:t>
            </a: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technologies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368" name="Table 2"/>
          <p:cNvGraphicFramePr/>
          <p:nvPr/>
        </p:nvGraphicFramePr>
        <p:xfrm>
          <a:off x="1219320" y="990000"/>
          <a:ext cx="6502320" cy="1733760"/>
        </p:xfrm>
        <a:graphic>
          <a:graphicData uri="http://schemas.openxmlformats.org/drawingml/2006/table">
            <a:tbl>
              <a:tblPr/>
              <a:tblGrid>
                <a:gridCol w="2292120"/>
                <a:gridCol w="2136600"/>
                <a:gridCol w="2073960"/>
              </a:tblGrid>
              <a:tr h="292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Latency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T w="280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ts val="1579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~2.5</a:t>
                      </a:r>
                      <a:r>
                        <a:rPr b="0" lang="en-IN" sz="1400" spc="-3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T w="280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72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~20</a:t>
                      </a:r>
                      <a:r>
                        <a:rPr b="0" lang="en-IN" sz="14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T w="2808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28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Peak</a:t>
                      </a:r>
                      <a:r>
                        <a:rPr b="0" lang="en-IN" sz="1400" spc="-4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Current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</a:t>
                      </a:r>
                      <a:r>
                        <a:rPr b="0" lang="en-IN" sz="14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12.5</a:t>
                      </a:r>
                      <a:r>
                        <a:rPr b="0" lang="en-IN" sz="14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8720"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</a:t>
                      </a:r>
                      <a:r>
                        <a:rPr b="0" lang="en-IN" sz="14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r>
                        <a:rPr b="0" lang="en-IN" sz="1400" spc="-4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8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</a:t>
                      </a:r>
                      <a:r>
                        <a:rPr b="0" lang="en-IN" sz="1400" spc="-4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~305</a:t>
                      </a:r>
                      <a:r>
                        <a:rPr b="0" lang="en-IN" sz="14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kbps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4760"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~100</a:t>
                      </a:r>
                      <a:r>
                        <a:rPr b="0" lang="en-IN" sz="1400" spc="-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kbps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8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Power</a:t>
                      </a:r>
                      <a:r>
                        <a:rPr b="0" lang="en-IN" sz="1400" spc="-3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Efficiency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~0.153</a:t>
                      </a:r>
                      <a:r>
                        <a:rPr b="0" lang="en-IN" sz="1400" spc="-5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μW/bit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4760"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~185.9</a:t>
                      </a:r>
                      <a:r>
                        <a:rPr b="0" lang="en-IN" sz="1400" spc="-5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μW/bit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8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Range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280</a:t>
                      </a:r>
                      <a:r>
                        <a:rPr b="0" lang="en-IN" sz="14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9080" algn="ctr">
                        <a:lnSpc>
                          <a:spcPct val="100000"/>
                        </a:lnSpc>
                        <a:spcBef>
                          <a:spcPts val="74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r>
                        <a:rPr b="0" lang="en-IN" sz="1400" spc="-6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8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Network</a:t>
                      </a:r>
                      <a:r>
                        <a:rPr b="0" lang="en-IN" sz="1400" spc="-7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Topology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</a:t>
                      </a:r>
                      <a:r>
                        <a:rPr b="0" lang="en-IN" sz="1400" spc="-4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Network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106560" algn="ctr">
                        <a:lnSpc>
                          <a:spcPct val="100000"/>
                        </a:lnSpc>
                        <a:spcBef>
                          <a:spcPts val="71"/>
                        </a:spcBef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Mesh</a:t>
                      </a:r>
                      <a:r>
                        <a:rPr b="0" lang="en-IN" sz="14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Network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69" name="Group 3"/>
          <p:cNvGrpSpPr/>
          <p:nvPr/>
        </p:nvGrpSpPr>
        <p:grpSpPr>
          <a:xfrm>
            <a:off x="1931040" y="2138040"/>
            <a:ext cx="8735040" cy="4138560"/>
            <a:chOff x="1931040" y="2138040"/>
            <a:chExt cx="8735040" cy="4138560"/>
          </a:xfrm>
        </p:grpSpPr>
        <p:pic>
          <p:nvPicPr>
            <p:cNvPr id="370" name="object 5" descr=""/>
            <p:cNvPicPr/>
            <p:nvPr/>
          </p:nvPicPr>
          <p:blipFill>
            <a:blip r:embed="rId1"/>
            <a:stretch/>
          </p:blipFill>
          <p:spPr>
            <a:xfrm>
              <a:off x="1931040" y="3505320"/>
              <a:ext cx="2966760" cy="2436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1" name="object 6" descr=""/>
            <p:cNvPicPr/>
            <p:nvPr/>
          </p:nvPicPr>
          <p:blipFill>
            <a:blip r:embed="rId2"/>
            <a:stretch/>
          </p:blipFill>
          <p:spPr>
            <a:xfrm>
              <a:off x="4876920" y="4267080"/>
              <a:ext cx="1695600" cy="127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2" name="object 7" descr=""/>
            <p:cNvPicPr/>
            <p:nvPr/>
          </p:nvPicPr>
          <p:blipFill>
            <a:blip r:embed="rId3"/>
            <a:stretch/>
          </p:blipFill>
          <p:spPr>
            <a:xfrm>
              <a:off x="4800600" y="2666880"/>
              <a:ext cx="2169720" cy="1957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3" name="object 8" descr=""/>
            <p:cNvPicPr/>
            <p:nvPr/>
          </p:nvPicPr>
          <p:blipFill>
            <a:blip r:embed="rId4"/>
            <a:stretch/>
          </p:blipFill>
          <p:spPr>
            <a:xfrm>
              <a:off x="8916840" y="3830760"/>
              <a:ext cx="724680" cy="938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4" name="object 9" descr=""/>
            <p:cNvPicPr/>
            <p:nvPr/>
          </p:nvPicPr>
          <p:blipFill>
            <a:blip r:embed="rId5"/>
            <a:stretch/>
          </p:blipFill>
          <p:spPr>
            <a:xfrm>
              <a:off x="7848720" y="2138040"/>
              <a:ext cx="2817360" cy="2012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5" name="object 10" descr=""/>
            <p:cNvPicPr/>
            <p:nvPr/>
          </p:nvPicPr>
          <p:blipFill>
            <a:blip r:embed="rId6"/>
            <a:stretch/>
          </p:blipFill>
          <p:spPr>
            <a:xfrm>
              <a:off x="6172200" y="4343400"/>
              <a:ext cx="4188960" cy="1933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6" name="CustomShape 4"/>
          <p:cNvSpPr/>
          <p:nvPr/>
        </p:nvSpPr>
        <p:spPr>
          <a:xfrm>
            <a:off x="1166400" y="6496560"/>
            <a:ext cx="962568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</a:t>
            </a:r>
            <a:r>
              <a:rPr b="0" lang="en-IN" sz="1400" spc="378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200" spc="-7" strike="no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DejaVu Sans"/>
                <a:hlinkClick r:id="rId7"/>
              </a:rPr>
              <a:t>http://ftp.onem2m.org/Meetings/TP/2015%20meetings/20150720_TP18_Philadelphia/TP-2015-0764-ITU-T_presentation_to_oneM2M_SC27.PPT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88320" y="1386360"/>
            <a:ext cx="10813320" cy="42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tabLst>
                <a:tab algn="l" pos="456480"/>
                <a:tab algn="l" pos="457200"/>
              </a:tabLst>
            </a:pPr>
            <a:r>
              <a:rPr b="0" lang="en-IN" sz="3400" spc="77" strike="noStrike">
                <a:solidFill>
                  <a:srgbClr val="838787"/>
                </a:solidFill>
                <a:latin typeface="Arial"/>
                <a:ea typeface="DejaVu Sans"/>
              </a:rPr>
              <a:t>802.3</a:t>
            </a:r>
            <a:r>
              <a:rPr b="0" lang="en-IN" sz="3400" spc="-111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46" strike="noStrike">
                <a:solidFill>
                  <a:srgbClr val="838787"/>
                </a:solidFill>
                <a:latin typeface="Arial"/>
                <a:ea typeface="DejaVu Sans"/>
              </a:rPr>
              <a:t>-</a:t>
            </a:r>
            <a:r>
              <a:rPr b="0" lang="en-IN" sz="3400" spc="-111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46" strike="noStrike">
                <a:solidFill>
                  <a:srgbClr val="838787"/>
                </a:solidFill>
                <a:latin typeface="Arial"/>
                <a:ea typeface="DejaVu Sans"/>
              </a:rPr>
              <a:t>Ethernet</a:t>
            </a:r>
            <a:endParaRPr b="0" lang="en-IN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19"/>
              </a:spcBef>
              <a:tabLst>
                <a:tab algn="l" pos="456480"/>
                <a:tab algn="l" pos="457200"/>
              </a:tabLst>
            </a:pPr>
            <a:r>
              <a:rPr b="0" lang="en-IN" sz="3400" spc="86" strike="noStrike">
                <a:solidFill>
                  <a:srgbClr val="838787"/>
                </a:solidFill>
                <a:latin typeface="Arial"/>
                <a:ea typeface="DejaVu Sans"/>
              </a:rPr>
              <a:t>802.11</a:t>
            </a:r>
            <a:r>
              <a:rPr b="0" lang="en-IN" sz="3400" spc="-12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46" strike="noStrike">
                <a:solidFill>
                  <a:srgbClr val="838787"/>
                </a:solidFill>
                <a:latin typeface="Arial"/>
                <a:ea typeface="DejaVu Sans"/>
              </a:rPr>
              <a:t>-</a:t>
            </a:r>
            <a:r>
              <a:rPr b="0" lang="en-IN" sz="3400" spc="-12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123" strike="noStrike">
                <a:solidFill>
                  <a:srgbClr val="838787"/>
                </a:solidFill>
                <a:latin typeface="Arial"/>
                <a:ea typeface="DejaVu Sans"/>
              </a:rPr>
              <a:t>wifi</a:t>
            </a:r>
            <a:endParaRPr b="0" lang="en-IN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19"/>
              </a:spcBef>
              <a:tabLst>
                <a:tab algn="l" pos="456480"/>
                <a:tab algn="l" pos="457200"/>
              </a:tabLst>
            </a:pPr>
            <a:r>
              <a:rPr b="0" lang="en-IN" sz="3400" spc="86" strike="noStrike">
                <a:solidFill>
                  <a:srgbClr val="838787"/>
                </a:solidFill>
                <a:latin typeface="Arial"/>
                <a:ea typeface="DejaVu Sans"/>
              </a:rPr>
              <a:t>802.16</a:t>
            </a:r>
            <a:r>
              <a:rPr b="0" lang="en-IN" sz="3400" spc="-12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46" strike="noStrike">
                <a:solidFill>
                  <a:srgbClr val="838787"/>
                </a:solidFill>
                <a:latin typeface="Arial"/>
                <a:ea typeface="DejaVu Sans"/>
              </a:rPr>
              <a:t>-</a:t>
            </a:r>
            <a:r>
              <a:rPr b="0" lang="en-IN" sz="3400" spc="-171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86" strike="noStrike">
                <a:solidFill>
                  <a:srgbClr val="838787"/>
                </a:solidFill>
                <a:latin typeface="Arial"/>
                <a:ea typeface="DejaVu Sans"/>
              </a:rPr>
              <a:t>WiMax</a:t>
            </a:r>
            <a:endParaRPr b="0" lang="en-IN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19"/>
              </a:spcBef>
              <a:tabLst>
                <a:tab algn="l" pos="456480"/>
                <a:tab algn="l" pos="457200"/>
              </a:tabLst>
            </a:pPr>
            <a:r>
              <a:rPr b="0" lang="en-IN" sz="3400" spc="66" strike="noStrike">
                <a:solidFill>
                  <a:srgbClr val="838787"/>
                </a:solidFill>
                <a:latin typeface="Arial"/>
                <a:ea typeface="DejaVu Sans"/>
              </a:rPr>
              <a:t>802.15.4</a:t>
            </a:r>
            <a:r>
              <a:rPr b="0" lang="en-IN" sz="3400" spc="-10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46" strike="noStrike">
                <a:solidFill>
                  <a:srgbClr val="838787"/>
                </a:solidFill>
                <a:latin typeface="Arial"/>
                <a:ea typeface="DejaVu Sans"/>
              </a:rPr>
              <a:t>-</a:t>
            </a:r>
            <a:r>
              <a:rPr b="0" lang="en-IN" sz="34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32" strike="noStrike">
                <a:solidFill>
                  <a:srgbClr val="838787"/>
                </a:solidFill>
                <a:latin typeface="Arial"/>
                <a:ea typeface="DejaVu Sans"/>
              </a:rPr>
              <a:t>Low</a:t>
            </a:r>
            <a:r>
              <a:rPr b="0" lang="en-IN" sz="34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72" strike="noStrike">
                <a:solidFill>
                  <a:srgbClr val="838787"/>
                </a:solidFill>
                <a:latin typeface="Arial"/>
                <a:ea typeface="DejaVu Sans"/>
              </a:rPr>
              <a:t>Rate</a:t>
            </a:r>
            <a:r>
              <a:rPr b="0" lang="en-IN" sz="3400" spc="-145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1" strike="noStrike">
                <a:solidFill>
                  <a:srgbClr val="838787"/>
                </a:solidFill>
                <a:latin typeface="Arial"/>
                <a:ea typeface="DejaVu Sans"/>
              </a:rPr>
              <a:t>WPAN</a:t>
            </a:r>
            <a:endParaRPr b="0" lang="en-IN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19"/>
              </a:spcBef>
              <a:tabLst>
                <a:tab algn="l" pos="456480"/>
                <a:tab algn="l" pos="457200"/>
              </a:tabLst>
            </a:pPr>
            <a:r>
              <a:rPr b="0" lang="en-IN" sz="3400" spc="123" strike="noStrike">
                <a:solidFill>
                  <a:srgbClr val="838787"/>
                </a:solidFill>
                <a:latin typeface="Arial"/>
                <a:ea typeface="DejaVu Sans"/>
              </a:rPr>
              <a:t>2G/3G/4G</a:t>
            </a:r>
            <a:r>
              <a:rPr b="0" lang="en-IN" sz="3400" spc="-10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-46" strike="noStrike">
                <a:solidFill>
                  <a:srgbClr val="838787"/>
                </a:solidFill>
                <a:latin typeface="Arial"/>
                <a:ea typeface="DejaVu Sans"/>
              </a:rPr>
              <a:t>-</a:t>
            </a:r>
            <a:r>
              <a:rPr b="0" lang="en-IN" sz="34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151" strike="noStrike">
                <a:solidFill>
                  <a:srgbClr val="838787"/>
                </a:solidFill>
                <a:latin typeface="Arial"/>
                <a:ea typeface="DejaVu Sans"/>
              </a:rPr>
              <a:t>Mobile</a:t>
            </a:r>
            <a:r>
              <a:rPr b="0" lang="en-IN" sz="34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3400" spc="77" strike="noStrike">
                <a:solidFill>
                  <a:srgbClr val="838787"/>
                </a:solidFill>
                <a:latin typeface="Arial"/>
                <a:ea typeface="DejaVu Sans"/>
              </a:rPr>
              <a:t>Communication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880000" y="478800"/>
            <a:ext cx="52621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Link Layer Protocols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88000" y="163080"/>
            <a:ext cx="6630120" cy="12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1f5f"/>
                </a:solidFill>
                <a:latin typeface="Times New Roman"/>
                <a:ea typeface="DejaVu Sans"/>
              </a:rPr>
              <a:t>Network Layer Protocols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353880" y="818280"/>
            <a:ext cx="11452680" cy="58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406440" indent="-366480">
              <a:lnSpc>
                <a:spcPct val="100000"/>
              </a:lnSpc>
              <a:spcBef>
                <a:spcPts val="119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405720"/>
                <a:tab algn="l" pos="406440"/>
              </a:tabLst>
            </a:pPr>
            <a:r>
              <a:rPr b="0" lang="en-IN" sz="2800" spc="-15" strike="noStrike">
                <a:solidFill>
                  <a:srgbClr val="838787"/>
                </a:solidFill>
                <a:latin typeface="Arial"/>
                <a:ea typeface="DejaVu Sans"/>
              </a:rPr>
              <a:t>IPv4</a:t>
            </a:r>
            <a:endParaRPr b="0" lang="en-IN" sz="2800" spc="-1" strike="noStrike">
              <a:latin typeface="Arial"/>
            </a:endParaRPr>
          </a:p>
          <a:p>
            <a:pPr lvl="1" marL="8510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850320"/>
                <a:tab algn="l" pos="851040"/>
              </a:tabLst>
            </a:pPr>
            <a:r>
              <a:rPr b="0" lang="en-IN" sz="2800" spc="21" strike="noStrike">
                <a:solidFill>
                  <a:srgbClr val="838787"/>
                </a:solidFill>
                <a:latin typeface="Arial"/>
                <a:ea typeface="DejaVu Sans"/>
              </a:rPr>
              <a:t>Exhausted</a:t>
            </a:r>
            <a:r>
              <a:rPr b="0" lang="en-IN" sz="2800" spc="-10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83" strike="noStrike">
                <a:solidFill>
                  <a:srgbClr val="838787"/>
                </a:solidFill>
                <a:latin typeface="Arial"/>
                <a:ea typeface="DejaVu Sans"/>
              </a:rPr>
              <a:t>in</a:t>
            </a:r>
            <a:r>
              <a:rPr b="0" lang="en-IN" sz="28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106" strike="noStrike">
                <a:solidFill>
                  <a:srgbClr val="838787"/>
                </a:solidFill>
                <a:latin typeface="Arial"/>
                <a:ea typeface="DejaVu Sans"/>
              </a:rPr>
              <a:t>2011</a:t>
            </a:r>
            <a:endParaRPr b="0" lang="en-IN" sz="2800" spc="-1" strike="noStrike">
              <a:latin typeface="Arial"/>
            </a:endParaRPr>
          </a:p>
          <a:p>
            <a:pPr lvl="1" marL="8510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850320"/>
                <a:tab algn="l" pos="851040"/>
              </a:tabLst>
            </a:pPr>
            <a:r>
              <a:rPr b="0" lang="en-IN" sz="2800" spc="131" strike="noStrike">
                <a:solidFill>
                  <a:srgbClr val="838787"/>
                </a:solidFill>
                <a:latin typeface="Arial"/>
                <a:ea typeface="DejaVu Sans"/>
              </a:rPr>
              <a:t>32bit</a:t>
            </a:r>
            <a:r>
              <a:rPr b="0" lang="en-IN" sz="28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18" strike="noStrike">
                <a:solidFill>
                  <a:srgbClr val="838787"/>
                </a:solidFill>
                <a:latin typeface="Arial"/>
                <a:ea typeface="DejaVu Sans"/>
              </a:rPr>
              <a:t>address</a:t>
            </a:r>
            <a:endParaRPr b="0" lang="en-IN" sz="2800" spc="-1" strike="noStrike">
              <a:latin typeface="Arial"/>
            </a:endParaRPr>
          </a:p>
          <a:p>
            <a:pPr marL="4064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405720"/>
                <a:tab algn="l" pos="406440"/>
              </a:tabLst>
            </a:pPr>
            <a:r>
              <a:rPr b="0" lang="en-IN" sz="2800" spc="-15" strike="noStrike">
                <a:solidFill>
                  <a:srgbClr val="838787"/>
                </a:solidFill>
                <a:latin typeface="Arial"/>
                <a:ea typeface="DejaVu Sans"/>
              </a:rPr>
              <a:t>IPv6</a:t>
            </a:r>
            <a:endParaRPr b="0" lang="en-IN" sz="2800" spc="-1" strike="noStrike">
              <a:latin typeface="Arial"/>
            </a:endParaRPr>
          </a:p>
          <a:p>
            <a:pPr lvl="1" marL="851040" indent="-366480">
              <a:lnSpc>
                <a:spcPct val="100000"/>
              </a:lnSpc>
              <a:spcBef>
                <a:spcPts val="2840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850320"/>
                <a:tab algn="l" pos="851040"/>
              </a:tabLst>
            </a:pPr>
            <a:r>
              <a:rPr b="0" lang="en-IN" sz="2800" spc="106" strike="noStrike">
                <a:solidFill>
                  <a:srgbClr val="838787"/>
                </a:solidFill>
                <a:latin typeface="Arial"/>
                <a:ea typeface="DejaVu Sans"/>
              </a:rPr>
              <a:t>128</a:t>
            </a:r>
            <a:r>
              <a:rPr b="0" lang="en-IN" sz="2800" spc="-10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151" strike="noStrike">
                <a:solidFill>
                  <a:srgbClr val="838787"/>
                </a:solidFill>
                <a:latin typeface="Arial"/>
                <a:ea typeface="DejaVu Sans"/>
              </a:rPr>
              <a:t>bit</a:t>
            </a:r>
            <a:r>
              <a:rPr b="0" lang="en-IN" sz="2800" spc="-97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1" strike="noStrike">
                <a:solidFill>
                  <a:srgbClr val="838787"/>
                </a:solidFill>
                <a:latin typeface="Arial"/>
                <a:ea typeface="DejaVu Sans"/>
              </a:rPr>
              <a:t>addresses</a:t>
            </a:r>
            <a:endParaRPr b="0" lang="en-IN" sz="2800" spc="-1" strike="noStrike">
              <a:latin typeface="Arial"/>
            </a:endParaRPr>
          </a:p>
          <a:p>
            <a:pPr marL="4064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405720"/>
                <a:tab algn="l" pos="406440"/>
              </a:tabLst>
            </a:pPr>
            <a:r>
              <a:rPr b="0" lang="en-IN" sz="2800" spc="12" strike="noStrike">
                <a:solidFill>
                  <a:srgbClr val="838787"/>
                </a:solidFill>
                <a:latin typeface="Arial"/>
                <a:ea typeface="DejaVu Sans"/>
              </a:rPr>
              <a:t>6LoWPAN</a:t>
            </a:r>
            <a:endParaRPr b="0" lang="en-IN" sz="2800" spc="-1" strike="noStrike">
              <a:latin typeface="Arial"/>
            </a:endParaRPr>
          </a:p>
          <a:p>
            <a:pPr lvl="1" marL="8510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850320"/>
                <a:tab algn="l" pos="851040"/>
              </a:tabLst>
            </a:pPr>
            <a:r>
              <a:rPr b="0" lang="en-IN" sz="2800" spc="86" strike="noStrike">
                <a:solidFill>
                  <a:srgbClr val="838787"/>
                </a:solidFill>
                <a:latin typeface="Arial"/>
                <a:ea typeface="DejaVu Sans"/>
              </a:rPr>
              <a:t>Limited</a:t>
            </a:r>
            <a:r>
              <a:rPr b="0" lang="en-IN" sz="2800" spc="-97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46" strike="noStrike">
                <a:solidFill>
                  <a:srgbClr val="838787"/>
                </a:solidFill>
                <a:latin typeface="Arial"/>
                <a:ea typeface="DejaVu Sans"/>
              </a:rPr>
              <a:t>processing</a:t>
            </a:r>
            <a:r>
              <a:rPr b="0" lang="en-IN" sz="2800" spc="-97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77" strike="noStrike">
                <a:solidFill>
                  <a:srgbClr val="838787"/>
                </a:solidFill>
                <a:latin typeface="Arial"/>
                <a:ea typeface="DejaVu Sans"/>
              </a:rPr>
              <a:t>capability</a:t>
            </a:r>
            <a:endParaRPr b="0" lang="en-IN" sz="2800" spc="-1" strike="noStrike">
              <a:latin typeface="Arial"/>
            </a:endParaRPr>
          </a:p>
          <a:p>
            <a:pPr lvl="1" marL="851040" indent="-366480">
              <a:lnSpc>
                <a:spcPct val="100000"/>
              </a:lnSpc>
              <a:spcBef>
                <a:spcPts val="2741"/>
              </a:spcBef>
              <a:buClr>
                <a:srgbClr val="3da4d6"/>
              </a:buClr>
              <a:buSzPct val="105000"/>
              <a:buFont typeface="Lucida Sans Unicode"/>
              <a:buChar char="‣"/>
              <a:tabLst>
                <a:tab algn="l" pos="850320"/>
                <a:tab algn="l" pos="851040"/>
              </a:tabLst>
            </a:pPr>
            <a:r>
              <a:rPr b="0" lang="en-IN" sz="2800" spc="-1" strike="noStrike">
                <a:solidFill>
                  <a:srgbClr val="838787"/>
                </a:solidFill>
                <a:latin typeface="Arial"/>
                <a:ea typeface="DejaVu Sans"/>
              </a:rPr>
              <a:t>Shows</a:t>
            </a:r>
            <a:r>
              <a:rPr b="0" lang="en-IN" sz="2800" spc="-8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52" strike="noStrike">
                <a:solidFill>
                  <a:srgbClr val="838787"/>
                </a:solidFill>
                <a:latin typeface="Arial"/>
                <a:ea typeface="DejaVu Sans"/>
              </a:rPr>
              <a:t>compression</a:t>
            </a:r>
            <a:r>
              <a:rPr b="0" lang="en-IN" sz="2800" spc="-8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41" strike="noStrike">
                <a:solidFill>
                  <a:srgbClr val="838787"/>
                </a:solidFill>
                <a:latin typeface="Arial"/>
                <a:ea typeface="DejaVu Sans"/>
              </a:rPr>
              <a:t>mechanism</a:t>
            </a:r>
            <a:r>
              <a:rPr b="0" lang="en-IN" sz="2800" spc="-8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111" strike="noStrike">
                <a:solidFill>
                  <a:srgbClr val="838787"/>
                </a:solidFill>
                <a:latin typeface="Arial"/>
                <a:ea typeface="DejaVu Sans"/>
              </a:rPr>
              <a:t>with</a:t>
            </a:r>
            <a:r>
              <a:rPr b="0" lang="en-IN" sz="2800" spc="-8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-15" strike="noStrike">
                <a:solidFill>
                  <a:srgbClr val="838787"/>
                </a:solidFill>
                <a:latin typeface="Arial"/>
                <a:ea typeface="DejaVu Sans"/>
              </a:rPr>
              <a:t>IPv6</a:t>
            </a:r>
            <a:r>
              <a:rPr b="0" lang="en-IN" sz="2800" spc="-80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66" strike="noStrike">
                <a:solidFill>
                  <a:srgbClr val="838787"/>
                </a:solidFill>
                <a:latin typeface="Arial"/>
                <a:ea typeface="DejaVu Sans"/>
              </a:rPr>
              <a:t>over</a:t>
            </a:r>
            <a:r>
              <a:rPr b="0" lang="en-IN" sz="2800" spc="-86" strike="noStrike">
                <a:solidFill>
                  <a:srgbClr val="838787"/>
                </a:solidFill>
                <a:latin typeface="Arial"/>
                <a:ea typeface="DejaVu Sans"/>
              </a:rPr>
              <a:t> </a:t>
            </a:r>
            <a:r>
              <a:rPr b="0" lang="en-IN" sz="2800" spc="66" strike="noStrike">
                <a:solidFill>
                  <a:srgbClr val="838787"/>
                </a:solidFill>
                <a:latin typeface="Arial"/>
                <a:ea typeface="DejaVu Sans"/>
              </a:rPr>
              <a:t>802.15.4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571760" y="1180440"/>
            <a:ext cx="9047520" cy="42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noAutofit/>
          </a:bodyPr>
          <a:p>
            <a:pPr marL="3240" indent="3240" algn="ctr">
              <a:lnSpc>
                <a:spcPts val="8399"/>
              </a:lnSpc>
              <a:spcBef>
                <a:spcPts val="60"/>
              </a:spcBef>
              <a:tabLst>
                <a:tab algn="l" pos="0"/>
              </a:tabLst>
            </a:pPr>
            <a:r>
              <a:rPr b="0" lang="en-IN" sz="6850" spc="4" strike="noStrike">
                <a:solidFill>
                  <a:srgbClr val="000000"/>
                </a:solidFill>
                <a:latin typeface="Arial"/>
                <a:ea typeface="DejaVu Sans"/>
              </a:rPr>
              <a:t>RPL </a:t>
            </a:r>
            <a:r>
              <a:rPr b="0" lang="en-IN" sz="6850" spc="384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IN" sz="6850" spc="165" strike="noStrike">
                <a:solidFill>
                  <a:srgbClr val="000000"/>
                </a:solidFill>
                <a:latin typeface="Arial"/>
                <a:ea typeface="DejaVu Sans"/>
              </a:rPr>
              <a:t>Routing </a:t>
            </a:r>
            <a:r>
              <a:rPr b="0" lang="en-IN" sz="6850" spc="211" strike="noStrike">
                <a:solidFill>
                  <a:srgbClr val="000000"/>
                </a:solidFill>
                <a:latin typeface="Arial"/>
                <a:ea typeface="DejaVu Sans"/>
              </a:rPr>
              <a:t>Protocol </a:t>
            </a:r>
            <a:r>
              <a:rPr b="0" lang="en-IN" sz="6850" spc="-18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214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68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259" strike="noStrike">
                <a:solidFill>
                  <a:srgbClr val="000000"/>
                </a:solidFill>
                <a:latin typeface="Arial"/>
                <a:ea typeface="DejaVu Sans"/>
              </a:rPr>
              <a:t>low</a:t>
            </a:r>
            <a:r>
              <a:rPr b="0" lang="en-IN" sz="68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233" strike="noStrike">
                <a:solidFill>
                  <a:srgbClr val="000000"/>
                </a:solidFill>
                <a:latin typeface="Arial"/>
                <a:ea typeface="DejaVu Sans"/>
              </a:rPr>
              <a:t>power</a:t>
            </a:r>
            <a:r>
              <a:rPr b="0" lang="en-IN" sz="68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180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68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154" strike="noStrike">
                <a:solidFill>
                  <a:srgbClr val="000000"/>
                </a:solidFill>
                <a:latin typeface="Arial"/>
                <a:ea typeface="DejaVu Sans"/>
              </a:rPr>
              <a:t>lossy </a:t>
            </a:r>
            <a:r>
              <a:rPr b="0" lang="en-IN" sz="6850" spc="-18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6850" spc="194" strike="noStrike">
                <a:solidFill>
                  <a:srgbClr val="000000"/>
                </a:solidFill>
                <a:latin typeface="Arial"/>
                <a:ea typeface="DejaVu Sans"/>
              </a:rPr>
              <a:t>Networks</a:t>
            </a:r>
            <a:endParaRPr b="0" lang="en-IN" sz="6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2022-02-04T16:43:53Z</dcterms:created>
  <dc:creator>dell</dc:creator>
  <dc:description/>
  <dc:language>en-IN</dc:language>
  <cp:lastModifiedBy/>
  <dcterms:modified xsi:type="dcterms:W3CDTF">2022-07-14T18:08:41Z</dcterms:modified>
  <cp:revision>33</cp:revision>
  <dc:subject/>
  <dc:title>Internet of Things (IoT)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2020-12-22T00:00:00Z</vt:filetime>
  </property>
  <property fmtid="{D5CDD505-2E9C-101B-9397-08002B2CF9AE}" pid="4" name="Creator">
    <vt:lpwstr>Microsoft® PowerPoint® 2016</vt:lpwstr>
  </property>
  <property fmtid="{D5CDD505-2E9C-101B-9397-08002B2CF9AE}" pid="5" name="HyperlinksChanged">
    <vt:bool>0</vt:bool>
  </property>
  <property fmtid="{D5CDD505-2E9C-101B-9397-08002B2CF9AE}" pid="6" name="LastSaved">
    <vt:filetime>2022-02-04T00:00:00Z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