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523D1-0CF9-453A-94A9-38E128B178B4}" v="4" dt="2022-02-07T19:44:09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uwapamilerin Amuda" userId="91adecc77f02efe4" providerId="LiveId" clId="{365BCD81-E781-41F0-BC15-C12F6FADAF99}"/>
    <pc:docChg chg="undo custSel addSld delSld modSld sldOrd">
      <pc:chgData name="Oluwapamilerin Amuda" userId="91adecc77f02efe4" providerId="LiveId" clId="{365BCD81-E781-41F0-BC15-C12F6FADAF99}" dt="2022-02-08T01:03:48.503" v="312" actId="20577"/>
      <pc:docMkLst>
        <pc:docMk/>
      </pc:docMkLst>
      <pc:sldChg chg="modSp mod">
        <pc:chgData name="Oluwapamilerin Amuda" userId="91adecc77f02efe4" providerId="LiveId" clId="{365BCD81-E781-41F0-BC15-C12F6FADAF99}" dt="2022-02-08T01:03:48.503" v="312" actId="20577"/>
        <pc:sldMkLst>
          <pc:docMk/>
          <pc:sldMk cId="722712317" sldId="258"/>
        </pc:sldMkLst>
        <pc:spChg chg="mod">
          <ac:chgData name="Oluwapamilerin Amuda" userId="91adecc77f02efe4" providerId="LiveId" clId="{365BCD81-E781-41F0-BC15-C12F6FADAF99}" dt="2022-02-08T01:03:48.503" v="312" actId="20577"/>
          <ac:spMkLst>
            <pc:docMk/>
            <pc:sldMk cId="722712317" sldId="258"/>
            <ac:spMk id="3" creationId="{F6874E9A-A30A-4911-8C79-FE6F4EE141D2}"/>
          </ac:spMkLst>
        </pc:spChg>
      </pc:sldChg>
      <pc:sldChg chg="modSp new del mod ord">
        <pc:chgData name="Oluwapamilerin Amuda" userId="91adecc77f02efe4" providerId="LiveId" clId="{365BCD81-E781-41F0-BC15-C12F6FADAF99}" dt="2022-02-08T01:02:37.121" v="159" actId="47"/>
        <pc:sldMkLst>
          <pc:docMk/>
          <pc:sldMk cId="258239181" sldId="259"/>
        </pc:sldMkLst>
        <pc:spChg chg="mod">
          <ac:chgData name="Oluwapamilerin Amuda" userId="91adecc77f02efe4" providerId="LiveId" clId="{365BCD81-E781-41F0-BC15-C12F6FADAF99}" dt="2022-02-08T01:02:23.632" v="155" actId="5793"/>
          <ac:spMkLst>
            <pc:docMk/>
            <pc:sldMk cId="258239181" sldId="259"/>
            <ac:spMk id="3" creationId="{CF4FBD22-810A-4CA7-8BDB-E6B629C350E1}"/>
          </ac:spMkLst>
        </pc:spChg>
      </pc:sldChg>
      <pc:sldChg chg="del">
        <pc:chgData name="Oluwapamilerin Amuda" userId="91adecc77f02efe4" providerId="LiveId" clId="{365BCD81-E781-41F0-BC15-C12F6FADAF99}" dt="2022-02-08T01:00:59.116" v="0" actId="47"/>
        <pc:sldMkLst>
          <pc:docMk/>
          <pc:sldMk cId="1885501198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5B5E-A797-42F2-AF3A-175CE4AA6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3ADBB-48CD-4304-AC1E-E15C24E54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77F10-6482-44E4-AEA7-C5832DF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C100-BEF8-47F8-961D-C9F524AD85D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95491-34CF-4232-967C-69810C8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0358A-248A-4ACE-B0D6-5477FC44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10AF-3610-4251-AB71-E9324B4F0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C587-49E2-43F9-884E-F3DD72AA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7E2FB-4DA3-4775-ABE1-988D66691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FCDC-14AF-4BBA-AA8E-9DD23966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C100-BEF8-47F8-961D-C9F524AD85D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6F008-B08A-4BA1-9918-5468B657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2396D-56FB-4F3C-987D-F897C445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10AF-3610-4251-AB71-E9324B4F0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48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B806A-E3F7-4017-B643-683E55FDA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E763C-70CC-4D43-A6A7-93A3004D5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F015D-0E67-4E51-8C2F-82AA1D58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C100-BEF8-47F8-961D-C9F524AD85D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43AD-C7A2-4058-984B-C4E39F40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6C8E2-7DCD-4623-85A1-222A8AC6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10AF-3610-4251-AB71-E9324B4F0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26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AEE4-4E34-47D2-9928-2FB9C180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F92F-7241-424A-AAB5-47782A84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AC77E-110A-488D-9EFC-D3F7B56B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C100-BEF8-47F8-961D-C9F524AD85D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0A12-512D-4ED4-B1F3-0E09643B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BE142-72E3-460B-9D35-206B97D3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10AF-3610-4251-AB71-E9324B4F0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28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6FF9-73BE-4148-9A13-86AFFE11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4220D-7614-4223-B43D-41756F3A6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326ED-1C8D-4A80-BBD1-7E2CAFCF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C100-BEF8-47F8-961D-C9F524AD85D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0E993-7D65-49EE-914A-62B3ED31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4D98F-8AE6-48E8-BE4F-4C9C27D5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10AF-3610-4251-AB71-E9324B4F0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48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AB34-D2EA-44BB-AF2C-F21CEB5B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4F900-8EE4-49C5-88C8-19AA44A00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54899-9F1B-490F-A27F-A1A7E35B5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6BD4A-8CD1-4718-8C21-B8432A0A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C100-BEF8-47F8-961D-C9F524AD85D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8BBFA-6C68-4B11-BA3B-872B243E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4FF0C-4D6F-47AD-9AE3-33B9E0AE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10AF-3610-4251-AB71-E9324B4F0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15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26E0-855C-409D-89B7-8DD004F5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E4EA8-595A-4C2F-908E-1866F3A3D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63DA4-F127-4168-8F8E-6C38E7705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7DB29-BE9C-4292-9D74-25634736A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38AF5-A75A-46D8-A81E-12D59CBC2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DE898-F252-430B-9221-78447DC7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C100-BEF8-47F8-961D-C9F524AD85D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21F0B-B42E-49F8-86E7-33E0D559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1F211-CD04-41B9-9A6D-501A7FDB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10AF-3610-4251-AB71-E9324B4F0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0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825A-C90B-45A6-917D-0DB4A6DB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A57A7-7AC2-4B2C-8E0C-C983112A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C100-BEF8-47F8-961D-C9F524AD85D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D8764-70E2-4C23-8888-362601AE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B4283-1D4C-4603-8C97-33E6968A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10AF-3610-4251-AB71-E9324B4F0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36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49DA8-C5C7-4D9A-BCD3-0F0DB5F0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C100-BEF8-47F8-961D-C9F524AD85D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70CD1-C706-4B50-88CD-826A257F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CE5FB-0A14-46A8-8985-F4144F06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10AF-3610-4251-AB71-E9324B4F0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E5FB-9867-4426-AEC5-8A8EC3EC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AC70-49A6-450E-85D1-40EE880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1AF5C-8870-41F8-96D7-8C4373B24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83816-C3F4-4117-BF8A-EC58393B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C100-BEF8-47F8-961D-C9F524AD85D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56BB9-8509-437F-9EA8-30DC69C4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48E99-D28A-46EC-9446-0CE76773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10AF-3610-4251-AB71-E9324B4F0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49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B5A2-3B9B-4779-B0C9-A7BA46C2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A9F05-5DEC-4EEE-9B7C-87EC253A2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89C53-2157-4C67-B7BD-DF1E73E80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80785-7C9A-461B-8598-CAF189CF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C100-BEF8-47F8-961D-C9F524AD85D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C3286-A099-4EEA-9B85-93686E15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F35C3-4D64-4B50-ACDF-FB671971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10AF-3610-4251-AB71-E9324B4F0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57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5201D-02CE-4B2A-8BA8-061D956B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8A055-0CE3-4557-8205-C473FBBEC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272D8-4A03-4B4F-AAC3-F0E1DED0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9C100-BEF8-47F8-961D-C9F524AD85D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AB17-0D9C-4697-847F-2F76A8EB3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5A349-F635-4C6A-AA27-988A200F4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710AF-3610-4251-AB71-E9324B4F0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2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448FDC-2A70-438B-B1C5-2A9B7F1CBCAA}"/>
              </a:ext>
            </a:extLst>
          </p:cNvPr>
          <p:cNvSpPr txBox="1"/>
          <p:nvPr/>
        </p:nvSpPr>
        <p:spPr>
          <a:xfrm>
            <a:off x="288235" y="1362993"/>
            <a:ext cx="16962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Website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3C6F9-BCEF-4866-96F5-1A6B2A190E38}"/>
              </a:ext>
            </a:extLst>
          </p:cNvPr>
          <p:cNvSpPr txBox="1"/>
          <p:nvPr/>
        </p:nvSpPr>
        <p:spPr>
          <a:xfrm>
            <a:off x="6922316" y="1362994"/>
            <a:ext cx="76339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0F27E-4994-43BD-A78A-A7E07FAE1AA7}"/>
              </a:ext>
            </a:extLst>
          </p:cNvPr>
          <p:cNvSpPr txBox="1"/>
          <p:nvPr/>
        </p:nvSpPr>
        <p:spPr>
          <a:xfrm>
            <a:off x="7001829" y="2592239"/>
            <a:ext cx="92838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Projects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45761-B6FC-42AE-9837-028477301A7B}"/>
              </a:ext>
            </a:extLst>
          </p:cNvPr>
          <p:cNvSpPr txBox="1"/>
          <p:nvPr/>
        </p:nvSpPr>
        <p:spPr>
          <a:xfrm>
            <a:off x="2959916" y="1207540"/>
            <a:ext cx="154637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Navigation Bar (Menu)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4502AE-24AE-4F4C-AFEE-F84CB522A745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4506287" y="1530706"/>
            <a:ext cx="2416029" cy="16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0C15E0-44D9-4DFC-BB71-49CFB95B0BC7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1984528" y="1530706"/>
            <a:ext cx="975388" cy="16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2954C1B-C35D-40F5-8CE7-91D0DE73825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506287" y="1530706"/>
            <a:ext cx="2495542" cy="1246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30FA88-E031-4594-A794-821AB4921AFB}"/>
              </a:ext>
            </a:extLst>
          </p:cNvPr>
          <p:cNvSpPr txBox="1"/>
          <p:nvPr/>
        </p:nvSpPr>
        <p:spPr>
          <a:xfrm>
            <a:off x="8811149" y="3537498"/>
            <a:ext cx="73152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Lab 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E1FAF6-2FF2-49BE-A811-F2FC6CBA01CF}"/>
              </a:ext>
            </a:extLst>
          </p:cNvPr>
          <p:cNvSpPr txBox="1"/>
          <p:nvPr/>
        </p:nvSpPr>
        <p:spPr>
          <a:xfrm>
            <a:off x="8811149" y="4667423"/>
            <a:ext cx="73152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Lab 3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F1948B-9FC3-4353-8287-C4491F329A2E}"/>
              </a:ext>
            </a:extLst>
          </p:cNvPr>
          <p:cNvSpPr txBox="1"/>
          <p:nvPr/>
        </p:nvSpPr>
        <p:spPr>
          <a:xfrm>
            <a:off x="8811149" y="4113425"/>
            <a:ext cx="73152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Lab 2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9421B8-2AFC-49B8-9DEF-92357B412013}"/>
              </a:ext>
            </a:extLst>
          </p:cNvPr>
          <p:cNvSpPr txBox="1"/>
          <p:nvPr/>
        </p:nvSpPr>
        <p:spPr>
          <a:xfrm>
            <a:off x="8843396" y="5221421"/>
            <a:ext cx="118144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Lab ….. (N)</a:t>
            </a:r>
            <a:endParaRPr lang="en-IN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E67B888-AAAF-498B-B924-5411799541AB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7930211" y="2776905"/>
            <a:ext cx="880938" cy="945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E425FA6-3745-4478-B823-47E06EF9C3EB}"/>
              </a:ext>
            </a:extLst>
          </p:cNvPr>
          <p:cNvCxnSpPr>
            <a:stCxn id="4" idx="3"/>
            <a:endCxn id="21" idx="1"/>
          </p:cNvCxnSpPr>
          <p:nvPr/>
        </p:nvCxnSpPr>
        <p:spPr>
          <a:xfrm>
            <a:off x="7930211" y="2776905"/>
            <a:ext cx="880938" cy="152118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108CA7E-2CE0-4F5C-8FB8-C9B6BE32D7AD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7930211" y="2776905"/>
            <a:ext cx="880938" cy="20751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77B67E4-43AF-4DEA-B8D4-BB4E094BAC36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930211" y="2592239"/>
            <a:ext cx="855044" cy="6545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15FD887-FE67-4715-8CED-E76D08D8A0E1}"/>
              </a:ext>
            </a:extLst>
          </p:cNvPr>
          <p:cNvSpPr txBox="1"/>
          <p:nvPr/>
        </p:nvSpPr>
        <p:spPr>
          <a:xfrm>
            <a:off x="5906001" y="6594904"/>
            <a:ext cx="2292150" cy="2616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/>
              <a:t>(N) - Total Numbers Of Lab Projects</a:t>
            </a:r>
            <a:endParaRPr lang="en-IN" sz="1100" i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3978AD2-69CF-4453-8C2F-2FF71C3767F3}"/>
              </a:ext>
            </a:extLst>
          </p:cNvPr>
          <p:cNvSpPr txBox="1"/>
          <p:nvPr/>
        </p:nvSpPr>
        <p:spPr>
          <a:xfrm>
            <a:off x="4711816" y="132291"/>
            <a:ext cx="289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IA/UX BLUEPRINT FOR LAB3</a:t>
            </a:r>
            <a:endParaRPr lang="en-IN" b="1" u="sn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2AA6D1-268A-4FFD-83C4-B9F8AD03D599}"/>
              </a:ext>
            </a:extLst>
          </p:cNvPr>
          <p:cNvSpPr txBox="1"/>
          <p:nvPr/>
        </p:nvSpPr>
        <p:spPr>
          <a:xfrm>
            <a:off x="2649330" y="3129502"/>
            <a:ext cx="10234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Images</a:t>
            </a:r>
            <a:endParaRPr lang="en-IN" b="1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23653A8-32FF-4BEE-B576-329B5BF4280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685714" y="1547660"/>
            <a:ext cx="1748405" cy="1540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566EA12-9DF2-434E-8F19-61240468D134}"/>
              </a:ext>
            </a:extLst>
          </p:cNvPr>
          <p:cNvSpPr txBox="1"/>
          <p:nvPr/>
        </p:nvSpPr>
        <p:spPr>
          <a:xfrm>
            <a:off x="8785255" y="3062156"/>
            <a:ext cx="151482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93334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4D4E-676D-4812-B043-3874B182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4E9A-A30A-4911-8C79-FE6F4EE1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thought behind my design was to find a way to properly link all resources so it’s easier to use</a:t>
            </a:r>
          </a:p>
          <a:p>
            <a:r>
              <a:rPr lang="en-US" dirty="0"/>
              <a:t>The website consists of two pages, the homepage/ idex.html and the projects.html. </a:t>
            </a:r>
          </a:p>
          <a:p>
            <a:r>
              <a:rPr lang="en-US" dirty="0"/>
              <a:t>The homepage is able to access all the images and gifs from the resources folder </a:t>
            </a:r>
          </a:p>
          <a:p>
            <a:r>
              <a:rPr lang="en-US" dirty="0"/>
              <a:t>All the links images and gifs were added into a folder called resources</a:t>
            </a:r>
          </a:p>
          <a:p>
            <a:r>
              <a:rPr lang="en-US" dirty="0"/>
              <a:t>Here is where I called them from whenever they were needed.</a:t>
            </a:r>
          </a:p>
          <a:p>
            <a:r>
              <a:rPr lang="en-US" dirty="0"/>
              <a:t>Adding all the images into the resources folder was my ideas because I could add sub folders where every specific item could be kept.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1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Zaamir Shaikh</dc:creator>
  <cp:lastModifiedBy>Oluwapamilerin Amuda</cp:lastModifiedBy>
  <cp:revision>6</cp:revision>
  <dcterms:created xsi:type="dcterms:W3CDTF">2022-02-01T09:57:45Z</dcterms:created>
  <dcterms:modified xsi:type="dcterms:W3CDTF">2022-02-08T01:04:04Z</dcterms:modified>
</cp:coreProperties>
</file>