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4" autoAdjust="0"/>
  </p:normalViewPr>
  <p:slideViewPr>
    <p:cSldViewPr snapToGrid="0">
      <p:cViewPr varScale="1">
        <p:scale>
          <a:sx n="31" d="100"/>
          <a:sy n="31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BD6A-DD0A-4A9D-9845-7BD4378FA55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2FA5-AE96-49AD-AC34-DD7933A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C8E81-C08D-46B6-9229-BF03EAF1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198178"/>
            <a:ext cx="12192000" cy="137093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59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0B581-6AE4-4B21-A423-0D45A43AD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545019"/>
            <a:ext cx="12192000" cy="137093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00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6DE7B-2925-4F1E-BC6D-F868EDB5A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1008992"/>
            <a:ext cx="12192000" cy="144412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2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147DA8-9ED4-439B-813A-F7CDC2A23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882868"/>
            <a:ext cx="12192000" cy="144412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260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 Atfeh</dc:creator>
  <cp:lastModifiedBy>Modar Atfeh</cp:lastModifiedBy>
  <cp:revision>6</cp:revision>
  <dcterms:created xsi:type="dcterms:W3CDTF">2018-04-07T16:11:04Z</dcterms:created>
  <dcterms:modified xsi:type="dcterms:W3CDTF">2018-04-07T19:27:20Z</dcterms:modified>
</cp:coreProperties>
</file>