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tha amutha" userId="e88df48554ad122f" providerId="LiveId" clId="{EEA6479F-7D2B-4B00-8495-F18FB4B12579}"/>
    <pc:docChg chg="modSld">
      <pc:chgData name="amutha amutha" userId="e88df48554ad122f" providerId="LiveId" clId="{EEA6479F-7D2B-4B00-8495-F18FB4B12579}" dt="2024-09-20T18:10:50.137" v="19" actId="20577"/>
      <pc:docMkLst>
        <pc:docMk/>
      </pc:docMkLst>
      <pc:sldChg chg="modSp mod">
        <pc:chgData name="amutha amutha" userId="e88df48554ad122f" providerId="LiveId" clId="{EEA6479F-7D2B-4B00-8495-F18FB4B12579}" dt="2024-09-20T18:10:50.137" v="19" actId="20577"/>
        <pc:sldMkLst>
          <pc:docMk/>
          <pc:sldMk cId="0" sldId="256"/>
        </pc:sldMkLst>
        <pc:spChg chg="mod">
          <ac:chgData name="amutha amutha" userId="e88df48554ad122f" providerId="LiveId" clId="{EEA6479F-7D2B-4B00-8495-F18FB4B12579}" dt="2024-09-20T18:10:50.137" v="19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R. </a:t>
            </a:r>
            <a:r>
              <a:rPr lang="en-US" sz="2400" dirty="0" err="1"/>
              <a:t>Amudha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312205749,asunm289312205749</a:t>
            </a:r>
            <a:endParaRPr lang="en-US" sz="2400" dirty="0"/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Highlight important topics </a:t>
            </a:r>
            <a:endParaRPr lang="en-IN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406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amutha amutha</cp:lastModifiedBy>
  <cp:revision>20</cp:revision>
  <dcterms:created xsi:type="dcterms:W3CDTF">2024-03-29T15:07:22Z</dcterms:created>
  <dcterms:modified xsi:type="dcterms:W3CDTF">2024-09-20T18:10:50Z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