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0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5"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6"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87"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8" name="PlaceHolder 4"/>
          <p:cNvSpPr>
            <a:spLocks noGrp="1"/>
          </p:cNvSpPr>
          <p:nvPr>
            <p:ph type="dt" idx="16"/>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89" name="PlaceHolder 5"/>
          <p:cNvSpPr>
            <a:spLocks noGrp="1"/>
          </p:cNvSpPr>
          <p:nvPr>
            <p:ph type="ftr" idx="17"/>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0" name="PlaceHolder 6"/>
          <p:cNvSpPr>
            <a:spLocks noGrp="1"/>
          </p:cNvSpPr>
          <p:nvPr>
            <p:ph type="sldNum" idx="18"/>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8B11BDE0-6465-4206-A018-0DDDDABA7E3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4038600" y="857250"/>
            <a:ext cx="4113213" cy="2312988"/>
          </a:xfrm>
          <a:prstGeom prst="rect">
            <a:avLst/>
          </a:prstGeom>
          <a:ln w="0">
            <a:noFill/>
          </a:ln>
        </p:spPr>
      </p:sp>
      <p:sp>
        <p:nvSpPr>
          <p:cNvPr id="194" name="PlaceHolder 2"/>
          <p:cNvSpPr>
            <a:spLocks noGrp="1"/>
          </p:cNvSpPr>
          <p:nvPr>
            <p:ph type="body"/>
          </p:nvPr>
        </p:nvSpPr>
        <p:spPr>
          <a:xfrm>
            <a:off x="1219320" y="3300480"/>
            <a:ext cx="9752400" cy="2699280"/>
          </a:xfrm>
          <a:prstGeom prst="rect">
            <a:avLst/>
          </a:prstGeom>
          <a:noFill/>
          <a:ln w="0">
            <a:noFill/>
          </a:ln>
        </p:spPr>
        <p:txBody>
          <a:bodyPr lIns="91440" tIns="45720" rIns="91440" bIns="45720" anchor="t">
            <a:noAutofit/>
          </a:bodyPr>
          <a:lstStyle/>
          <a:p>
            <a:pPr marL="216000" indent="-216000">
              <a:buNone/>
            </a:pPr>
            <a:endParaRPr lang="en-US" sz="1800" b="0" strike="noStrike" spc="-1">
              <a:solidFill>
                <a:srgbClr val="000000"/>
              </a:solidFill>
              <a:latin typeface="Arial"/>
            </a:endParaRPr>
          </a:p>
        </p:txBody>
      </p:sp>
      <p:sp>
        <p:nvSpPr>
          <p:cNvPr id="195" name="PlaceHolder 3"/>
          <p:cNvSpPr>
            <a:spLocks noGrp="1"/>
          </p:cNvSpPr>
          <p:nvPr>
            <p:ph type="sldNum" idx="26"/>
          </p:nvPr>
        </p:nvSpPr>
        <p:spPr>
          <a:xfrm>
            <a:off x="6905520" y="6513480"/>
            <a:ext cx="5282280" cy="343440"/>
          </a:xfrm>
          <a:prstGeom prst="rect">
            <a:avLst/>
          </a:prstGeom>
          <a:noFill/>
          <a:ln w="0">
            <a:noFill/>
          </a:ln>
        </p:spPr>
        <p:txBody>
          <a:bodyPr lIns="91440" tIns="45720" rIns="91440" bIns="45720" anchor="b">
            <a:noAutofit/>
          </a:bodyPr>
          <a:lstStyle>
            <a:lvl1pPr indent="0" algn="r">
              <a:lnSpc>
                <a:spcPct val="100000"/>
              </a:lnSpc>
              <a:buNone/>
              <a:tabLst>
                <a:tab pos="0" algn="l"/>
              </a:tabLst>
              <a:defRPr lang="en-IN" sz="1200" b="0" strike="noStrike" spc="-1">
                <a:solidFill>
                  <a:srgbClr val="000000"/>
                </a:solidFill>
                <a:latin typeface="Times New Roman"/>
              </a:defRPr>
            </a:lvl1pPr>
          </a:lstStyle>
          <a:p>
            <a:pPr indent="0" algn="r">
              <a:lnSpc>
                <a:spcPct val="100000"/>
              </a:lnSpc>
              <a:buNone/>
              <a:tabLst>
                <a:tab pos="0" algn="l"/>
              </a:tabLst>
            </a:pPr>
            <a:fld id="{309AF132-26A5-41CF-8AEE-098FE676B14F}" type="slidenum">
              <a:rPr lang="en-IN" sz="1200" b="0" strike="noStrike" spc="-1">
                <a:solidFill>
                  <a:srgbClr val="000000"/>
                </a:solidFill>
                <a:latin typeface="Times New Roman"/>
              </a:rPr>
              <a:t>1</a:t>
            </a:fld>
            <a:endParaRPr lang="en-US" sz="12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 name="PlaceHolder 2"/>
          <p:cNvSpPr>
            <a:spLocks noGrp="1"/>
          </p:cNvSpPr>
          <p:nvPr>
            <p:ph/>
          </p:nvPr>
        </p:nvSpPr>
        <p:spPr>
          <a:xfrm>
            <a:off x="609480" y="1604520"/>
            <a:ext cx="10971720" cy="3976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E8AD1D20-777A-4BC0-B862-AE4FA5BC5EF0}"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 name="PlaceHolder 2"/>
          <p:cNvSpPr>
            <a:spLocks noGrp="1"/>
          </p:cNvSpPr>
          <p:nvPr>
            <p:ph/>
          </p:nvPr>
        </p:nvSpPr>
        <p:spPr>
          <a:xfrm>
            <a:off x="609480" y="1604520"/>
            <a:ext cx="10971720" cy="3976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DCD0FE11-E8EA-46DD-8C00-26B5E1EABB96}"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 name="PlaceHolder 2"/>
          <p:cNvSpPr>
            <a:spLocks noGrp="1"/>
          </p:cNvSpPr>
          <p:nvPr>
            <p:ph/>
          </p:nvPr>
        </p:nvSpPr>
        <p:spPr>
          <a:xfrm>
            <a:off x="609480" y="1604520"/>
            <a:ext cx="10971720" cy="3976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0DAD997A-93FF-4A97-84E0-119AC25CF0BB}"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7" name="PlaceHolder 2"/>
          <p:cNvSpPr>
            <a:spLocks noGrp="1"/>
          </p:cNvSpPr>
          <p:nvPr>
            <p:ph/>
          </p:nvPr>
        </p:nvSpPr>
        <p:spPr>
          <a:xfrm>
            <a:off x="609480" y="1604520"/>
            <a:ext cx="10971720" cy="3976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0B975E0-D8F8-427B-8273-62172B05994B}"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83"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4" name="PlaceHolder 2"/>
          <p:cNvSpPr>
            <a:spLocks noGrp="1"/>
          </p:cNvSpPr>
          <p:nvPr>
            <p:ph/>
          </p:nvPr>
        </p:nvSpPr>
        <p:spPr>
          <a:xfrm>
            <a:off x="609480" y="1604520"/>
            <a:ext cx="10971720" cy="397656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A218C989-4E17-48E0-9046-79893C5A50B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8"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11" name="PlaceHolder 2"/>
          <p:cNvSpPr>
            <a:spLocks noGrp="1"/>
          </p:cNvSpPr>
          <p:nvPr>
            <p:ph type="body"/>
          </p:nvPr>
        </p:nvSpPr>
        <p:spPr>
          <a:xfrm>
            <a:off x="609480" y="1604520"/>
            <a:ext cx="10971720" cy="3976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2" name="PlaceHolder 3"/>
          <p:cNvSpPr>
            <a:spLocks noGrp="1"/>
          </p:cNvSpPr>
          <p:nvPr>
            <p:ph type="ftr" idx="1"/>
          </p:nvPr>
        </p:nvSpPr>
        <p:spPr>
          <a:xfrm>
            <a:off x="4145400" y="6378120"/>
            <a:ext cx="3900240" cy="34200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13" name="PlaceHolder 4"/>
          <p:cNvSpPr>
            <a:spLocks noGrp="1"/>
          </p:cNvSpPr>
          <p:nvPr>
            <p:ph type="sldNum" idx="2"/>
          </p:nvPr>
        </p:nvSpPr>
        <p:spPr>
          <a:xfrm>
            <a:off x="11353320" y="6473160"/>
            <a:ext cx="150120" cy="190800"/>
          </a:xfrm>
          <a:prstGeom prst="rect">
            <a:avLst/>
          </a:prstGeom>
          <a:noFill/>
          <a:ln w="0">
            <a:noFill/>
          </a:ln>
        </p:spPr>
        <p:txBody>
          <a:bodyPr lIns="0" tIns="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988F5235-3C71-4536-837D-0B5056B6EB72}" type="slidenum">
              <a:rPr lang="en-US" sz="1100" b="0" strike="noStrike" spc="4">
                <a:solidFill>
                  <a:srgbClr val="2D936B"/>
                </a:solidFill>
                <a:latin typeface="Trebuchet MS"/>
              </a:rPr>
              <a:t>‹#›</a:t>
            </a:fld>
            <a:endParaRPr lang="en-US" sz="1100" b="0" strike="noStrike" spc="-1">
              <a:solidFill>
                <a:srgbClr val="000000"/>
              </a:solidFill>
              <a:latin typeface="Times New Roman"/>
            </a:endParaRPr>
          </a:p>
        </p:txBody>
      </p:sp>
      <p:sp>
        <p:nvSpPr>
          <p:cNvPr id="14" name="PlaceHolder 5"/>
          <p:cNvSpPr>
            <a:spLocks noGrp="1"/>
          </p:cNvSpPr>
          <p:nvPr>
            <p:ph type="dt" idx="3"/>
          </p:nvPr>
        </p:nvSpPr>
        <p:spPr>
          <a:xfrm>
            <a:off x="609480" y="6378120"/>
            <a:ext cx="2802960" cy="3420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9"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0"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1"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2"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3"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4"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5"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6"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27"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28" name="PlaceHolder 2"/>
          <p:cNvSpPr>
            <a:spLocks noGrp="1"/>
          </p:cNvSpPr>
          <p:nvPr>
            <p:ph type="body"/>
          </p:nvPr>
        </p:nvSpPr>
        <p:spPr>
          <a:xfrm>
            <a:off x="609480" y="1604520"/>
            <a:ext cx="10971720" cy="3976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29" name="PlaceHolder 3"/>
          <p:cNvSpPr>
            <a:spLocks noGrp="1"/>
          </p:cNvSpPr>
          <p:nvPr>
            <p:ph type="ftr" idx="4"/>
          </p:nvPr>
        </p:nvSpPr>
        <p:spPr>
          <a:xfrm>
            <a:off x="4145400" y="6378120"/>
            <a:ext cx="3900240" cy="34200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30" name="PlaceHolder 4"/>
          <p:cNvSpPr>
            <a:spLocks noGrp="1"/>
          </p:cNvSpPr>
          <p:nvPr>
            <p:ph type="sldNum" idx="5"/>
          </p:nvPr>
        </p:nvSpPr>
        <p:spPr>
          <a:xfrm>
            <a:off x="11353320" y="6473160"/>
            <a:ext cx="150120" cy="190800"/>
          </a:xfrm>
          <a:prstGeom prst="rect">
            <a:avLst/>
          </a:prstGeom>
          <a:noFill/>
          <a:ln w="0">
            <a:noFill/>
          </a:ln>
        </p:spPr>
        <p:txBody>
          <a:bodyPr lIns="0" tIns="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7C79F2B1-21FC-487A-B41E-64DEDAF02382}" type="slidenum">
              <a:rPr lang="en-US" sz="1100" b="0" strike="noStrike" spc="4">
                <a:solidFill>
                  <a:srgbClr val="2D936B"/>
                </a:solidFill>
                <a:latin typeface="Trebuchet MS"/>
              </a:rPr>
              <a:t>‹#›</a:t>
            </a:fld>
            <a:endParaRPr lang="en-US" sz="1100" b="0" strike="noStrike" spc="-1">
              <a:solidFill>
                <a:srgbClr val="000000"/>
              </a:solidFill>
              <a:latin typeface="Times New Roman"/>
            </a:endParaRPr>
          </a:p>
        </p:txBody>
      </p:sp>
      <p:sp>
        <p:nvSpPr>
          <p:cNvPr id="31" name="PlaceHolder 5"/>
          <p:cNvSpPr>
            <a:spLocks noGrp="1"/>
          </p:cNvSpPr>
          <p:nvPr>
            <p:ph type="dt" idx="6"/>
          </p:nvPr>
        </p:nvSpPr>
        <p:spPr>
          <a:xfrm>
            <a:off x="609480" y="6378120"/>
            <a:ext cx="2802960" cy="3420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5"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6"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7"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8"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39"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0"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1"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2"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3"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44"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5" name="PlaceHolder 2"/>
          <p:cNvSpPr>
            <a:spLocks noGrp="1"/>
          </p:cNvSpPr>
          <p:nvPr>
            <p:ph type="body"/>
          </p:nvPr>
        </p:nvSpPr>
        <p:spPr>
          <a:xfrm>
            <a:off x="609480" y="1604520"/>
            <a:ext cx="10971720" cy="3976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6" name="PlaceHolder 3"/>
          <p:cNvSpPr>
            <a:spLocks noGrp="1"/>
          </p:cNvSpPr>
          <p:nvPr>
            <p:ph type="ftr" idx="7"/>
          </p:nvPr>
        </p:nvSpPr>
        <p:spPr>
          <a:xfrm>
            <a:off x="4145400" y="6378120"/>
            <a:ext cx="3900240" cy="34200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47" name="PlaceHolder 4"/>
          <p:cNvSpPr>
            <a:spLocks noGrp="1"/>
          </p:cNvSpPr>
          <p:nvPr>
            <p:ph type="sldNum" idx="8"/>
          </p:nvPr>
        </p:nvSpPr>
        <p:spPr>
          <a:xfrm>
            <a:off x="11353320" y="6473160"/>
            <a:ext cx="150120" cy="190800"/>
          </a:xfrm>
          <a:prstGeom prst="rect">
            <a:avLst/>
          </a:prstGeom>
          <a:noFill/>
          <a:ln w="0">
            <a:noFill/>
          </a:ln>
        </p:spPr>
        <p:txBody>
          <a:bodyPr lIns="0" tIns="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A15A5438-7D10-427A-8482-97F5452FFD78}" type="slidenum">
              <a:rPr lang="en-US" sz="1100" b="0" strike="noStrike" spc="4">
                <a:solidFill>
                  <a:srgbClr val="2D936B"/>
                </a:solidFill>
                <a:latin typeface="Trebuchet MS"/>
              </a:rPr>
              <a:t>‹#›</a:t>
            </a:fld>
            <a:endParaRPr lang="en-US" sz="1100" b="0" strike="noStrike" spc="-1">
              <a:solidFill>
                <a:srgbClr val="000000"/>
              </a:solidFill>
              <a:latin typeface="Times New Roman"/>
            </a:endParaRPr>
          </a:p>
        </p:txBody>
      </p:sp>
      <p:sp>
        <p:nvSpPr>
          <p:cNvPr id="48" name="PlaceHolder 5"/>
          <p:cNvSpPr>
            <a:spLocks noGrp="1"/>
          </p:cNvSpPr>
          <p:nvPr>
            <p:ph type="dt" idx="9"/>
          </p:nvPr>
        </p:nvSpPr>
        <p:spPr>
          <a:xfrm>
            <a:off x="609480" y="6378120"/>
            <a:ext cx="2802960" cy="3420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1"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2"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3"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4"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5"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6"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7"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8"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59"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0"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1"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62" name="PlaceHolder 2"/>
          <p:cNvSpPr>
            <a:spLocks noGrp="1"/>
          </p:cNvSpPr>
          <p:nvPr>
            <p:ph type="body"/>
          </p:nvPr>
        </p:nvSpPr>
        <p:spPr>
          <a:xfrm>
            <a:off x="609480" y="1604520"/>
            <a:ext cx="10971720" cy="3976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3" name="PlaceHolder 3"/>
          <p:cNvSpPr>
            <a:spLocks noGrp="1"/>
          </p:cNvSpPr>
          <p:nvPr>
            <p:ph type="ftr" idx="10"/>
          </p:nvPr>
        </p:nvSpPr>
        <p:spPr>
          <a:xfrm>
            <a:off x="4145400" y="6378120"/>
            <a:ext cx="3900240" cy="34200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64" name="PlaceHolder 4"/>
          <p:cNvSpPr>
            <a:spLocks noGrp="1"/>
          </p:cNvSpPr>
          <p:nvPr>
            <p:ph type="sldNum" idx="11"/>
          </p:nvPr>
        </p:nvSpPr>
        <p:spPr>
          <a:xfrm>
            <a:off x="11353320" y="6473160"/>
            <a:ext cx="150120" cy="190800"/>
          </a:xfrm>
          <a:prstGeom prst="rect">
            <a:avLst/>
          </a:prstGeom>
          <a:noFill/>
          <a:ln w="0">
            <a:noFill/>
          </a:ln>
        </p:spPr>
        <p:txBody>
          <a:bodyPr lIns="0" tIns="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AFC23A7A-E71E-46E6-B23D-CD1439F9CDD6}" type="slidenum">
              <a:rPr lang="en-US" sz="1100" b="0" strike="noStrike" spc="4">
                <a:solidFill>
                  <a:srgbClr val="2D936B"/>
                </a:solidFill>
                <a:latin typeface="Trebuchet MS"/>
              </a:rPr>
              <a:t>‹#›</a:t>
            </a:fld>
            <a:endParaRPr lang="en-US" sz="1100" b="0" strike="noStrike" spc="-1">
              <a:solidFill>
                <a:srgbClr val="000000"/>
              </a:solidFill>
              <a:latin typeface="Times New Roman"/>
            </a:endParaRPr>
          </a:p>
        </p:txBody>
      </p:sp>
      <p:sp>
        <p:nvSpPr>
          <p:cNvPr id="65" name="PlaceHolder 5"/>
          <p:cNvSpPr>
            <a:spLocks noGrp="1"/>
          </p:cNvSpPr>
          <p:nvPr>
            <p:ph type="dt" idx="12"/>
          </p:nvPr>
        </p:nvSpPr>
        <p:spPr>
          <a:xfrm>
            <a:off x="609480" y="6378120"/>
            <a:ext cx="2802960" cy="3420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8" name="bg object 16"/>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69" name="bg object 17"/>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0" name="bg object 18"/>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1" name="bg object 19"/>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2" name="bg object 20"/>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3" name="bg object 21"/>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4" name="bg object 22"/>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5" name="bg object 23"/>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6" name="bg object 24"/>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7" name="bg object 25"/>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78" name="PlaceHolder 1"/>
          <p:cNvSpPr>
            <a:spLocks noGrp="1"/>
          </p:cNvSpPr>
          <p:nvPr>
            <p:ph type="title"/>
          </p:nvPr>
        </p:nvSpPr>
        <p:spPr>
          <a:xfrm>
            <a:off x="755280" y="385560"/>
            <a:ext cx="10680120" cy="75708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79" name="PlaceHolder 2"/>
          <p:cNvSpPr>
            <a:spLocks noGrp="1"/>
          </p:cNvSpPr>
          <p:nvPr>
            <p:ph type="body"/>
          </p:nvPr>
        </p:nvSpPr>
        <p:spPr>
          <a:xfrm>
            <a:off x="609480" y="1604520"/>
            <a:ext cx="10971720" cy="3976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0" name="PlaceHolder 3"/>
          <p:cNvSpPr>
            <a:spLocks noGrp="1"/>
          </p:cNvSpPr>
          <p:nvPr>
            <p:ph type="ftr" idx="13"/>
          </p:nvPr>
        </p:nvSpPr>
        <p:spPr>
          <a:xfrm>
            <a:off x="4145400" y="6378120"/>
            <a:ext cx="3900240" cy="342000"/>
          </a:xfrm>
          <a:prstGeom prst="rect">
            <a:avLst/>
          </a:prstGeom>
          <a:noFill/>
          <a:ln w="0">
            <a:noFill/>
          </a:ln>
        </p:spPr>
        <p:txBody>
          <a:bodyPr lIns="0" tIns="0" rIns="0" bIns="0" anchor="t">
            <a:noAutofit/>
          </a:bodyPr>
          <a:lstStyle>
            <a:lvl1pPr indent="0" algn="ctr">
              <a:lnSpc>
                <a:spcPct val="100000"/>
              </a:lnSpc>
              <a:buNone/>
              <a:tabLst>
                <a:tab pos="0" algn="l"/>
              </a:tabLst>
              <a:defRPr lang="en-US" sz="1400" b="0" strike="noStrike" spc="-1">
                <a:solidFill>
                  <a:srgbClr val="000000"/>
                </a:solidFill>
                <a:latin typeface="Times New Roman"/>
              </a:defRPr>
            </a:lvl1pPr>
          </a:lstStyle>
          <a:p>
            <a:pPr indent="0" algn="ctr">
              <a:lnSpc>
                <a:spcPct val="100000"/>
              </a:lnSpc>
              <a:buNone/>
              <a:tabLst>
                <a:tab pos="0" algn="l"/>
              </a:tabLst>
            </a:pPr>
            <a:r>
              <a:rPr lang="en-US" sz="1400" b="0" strike="noStrike" spc="-1">
                <a:solidFill>
                  <a:srgbClr val="000000"/>
                </a:solidFill>
                <a:latin typeface="Times New Roman"/>
              </a:rPr>
              <a:t>&lt;footer&gt;</a:t>
            </a:r>
          </a:p>
        </p:txBody>
      </p:sp>
      <p:sp>
        <p:nvSpPr>
          <p:cNvPr id="81" name="PlaceHolder 4"/>
          <p:cNvSpPr>
            <a:spLocks noGrp="1"/>
          </p:cNvSpPr>
          <p:nvPr>
            <p:ph type="sldNum" idx="14"/>
          </p:nvPr>
        </p:nvSpPr>
        <p:spPr>
          <a:xfrm>
            <a:off x="11353320" y="6473160"/>
            <a:ext cx="150120" cy="190800"/>
          </a:xfrm>
          <a:prstGeom prst="rect">
            <a:avLst/>
          </a:prstGeom>
          <a:noFill/>
          <a:ln w="0">
            <a:noFill/>
          </a:ln>
        </p:spPr>
        <p:txBody>
          <a:bodyPr lIns="0" tIns="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9842360A-560A-47C0-984D-1ADA070E6B9F}" type="slidenum">
              <a:rPr lang="en-US" sz="1100" b="0" strike="noStrike" spc="4">
                <a:solidFill>
                  <a:srgbClr val="2D936B"/>
                </a:solidFill>
                <a:latin typeface="Trebuchet MS"/>
              </a:rPr>
              <a:t>‹#›</a:t>
            </a:fld>
            <a:endParaRPr lang="en-US" sz="1100" b="0" strike="noStrike" spc="-1">
              <a:solidFill>
                <a:srgbClr val="000000"/>
              </a:solidFill>
              <a:latin typeface="Times New Roman"/>
            </a:endParaRPr>
          </a:p>
        </p:txBody>
      </p:sp>
      <p:sp>
        <p:nvSpPr>
          <p:cNvPr id="82" name="PlaceHolder 5"/>
          <p:cNvSpPr>
            <a:spLocks noGrp="1"/>
          </p:cNvSpPr>
          <p:nvPr>
            <p:ph type="dt" idx="15"/>
          </p:nvPr>
        </p:nvSpPr>
        <p:spPr>
          <a:xfrm>
            <a:off x="609480" y="6378120"/>
            <a:ext cx="2802960" cy="34200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amudha6379425562-hash.github.io/digital-portfoilio/"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876240" y="990720"/>
            <a:ext cx="1742040" cy="1332360"/>
            <a:chOff x="876240" y="990720"/>
            <a:chExt cx="1742040" cy="1332360"/>
          </a:xfrm>
        </p:grpSpPr>
        <p:sp>
          <p:nvSpPr>
            <p:cNvPr id="92" name="object 3"/>
            <p:cNvSpPr/>
            <p:nvPr/>
          </p:nvSpPr>
          <p:spPr>
            <a:xfrm>
              <a:off x="876240" y="1266840"/>
              <a:ext cx="1227600" cy="1056240"/>
            </a:xfrm>
            <a:custGeom>
              <a:avLst/>
              <a:gdLst>
                <a:gd name="textAreaLeft" fmla="*/ 0 w 1227600"/>
                <a:gd name="textAreaRight" fmla="*/ 1228680 w 1227600"/>
                <a:gd name="textAreaTop" fmla="*/ 0 h 1056240"/>
                <a:gd name="textAreaBottom" fmla="*/ 1057320 h 105624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3" name="object 4"/>
            <p:cNvSpPr/>
            <p:nvPr/>
          </p:nvSpPr>
          <p:spPr>
            <a:xfrm>
              <a:off x="1971720" y="990720"/>
              <a:ext cx="646560" cy="560880"/>
            </a:xfrm>
            <a:custGeom>
              <a:avLst/>
              <a:gdLst>
                <a:gd name="textAreaLeft" fmla="*/ 0 w 646560"/>
                <a:gd name="textAreaRight" fmla="*/ 647640 w 646560"/>
                <a:gd name="textAreaTop" fmla="*/ 0 h 560880"/>
                <a:gd name="textAreaBottom" fmla="*/ 561960 h 56088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94" name="object 5"/>
          <p:cNvSpPr/>
          <p:nvPr/>
        </p:nvSpPr>
        <p:spPr>
          <a:xfrm>
            <a:off x="3753000" y="1190520"/>
            <a:ext cx="1665720" cy="1437120"/>
          </a:xfrm>
          <a:custGeom>
            <a:avLst/>
            <a:gdLst>
              <a:gd name="textAreaLeft" fmla="*/ 0 w 1665720"/>
              <a:gd name="textAreaRight" fmla="*/ 1666800 w 1665720"/>
              <a:gd name="textAreaTop" fmla="*/ 0 h 1437120"/>
              <a:gd name="textAreaBottom" fmla="*/ 1438200 h 143712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5" name="object 6"/>
          <p:cNvSpPr/>
          <p:nvPr/>
        </p:nvSpPr>
        <p:spPr>
          <a:xfrm>
            <a:off x="3800520" y="5229360"/>
            <a:ext cx="722880" cy="618120"/>
          </a:xfrm>
          <a:custGeom>
            <a:avLst/>
            <a:gdLst>
              <a:gd name="textAreaLeft" fmla="*/ 0 w 722880"/>
              <a:gd name="textAreaRight" fmla="*/ 723960 w 722880"/>
              <a:gd name="textAreaTop" fmla="*/ 0 h 618120"/>
              <a:gd name="textAreaBottom" fmla="*/ 619200 h 61812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96" name="PlaceHolder 1"/>
          <p:cNvSpPr>
            <a:spLocks noGrp="1"/>
          </p:cNvSpPr>
          <p:nvPr>
            <p:ph type="title"/>
          </p:nvPr>
        </p:nvSpPr>
        <p:spPr>
          <a:xfrm>
            <a:off x="1523880" y="19800"/>
            <a:ext cx="7628400" cy="1161000"/>
          </a:xfrm>
          <a:prstGeom prst="rect">
            <a:avLst/>
          </a:prstGeom>
          <a:noFill/>
          <a:ln w="0">
            <a:noFill/>
          </a:ln>
        </p:spPr>
        <p:txBody>
          <a:bodyPr lIns="0" tIns="16560" rIns="0" bIns="0" anchor="t">
            <a:noAutofit/>
          </a:bodyPr>
          <a:lstStyle/>
          <a:p>
            <a:pPr marL="3213720" indent="0">
              <a:lnSpc>
                <a:spcPct val="100000"/>
              </a:lnSpc>
              <a:spcBef>
                <a:spcPts val="130"/>
              </a:spcBef>
              <a:buNone/>
              <a:tabLst>
                <a:tab pos="0" algn="l"/>
              </a:tabLst>
            </a:pPr>
            <a:r>
              <a:rPr lang="en-US" sz="3200" b="1" strike="noStrike" spc="-1">
                <a:solidFill>
                  <a:srgbClr val="0F0F0F"/>
                </a:solidFill>
                <a:latin typeface="Times New Roman"/>
              </a:rPr>
              <a:t>Digital Portfolio </a:t>
            </a:r>
            <a:br>
              <a:rPr sz="3200"/>
            </a:br>
            <a:endParaRPr lang="en-US" sz="3200" b="0" strike="noStrike" spc="-1">
              <a:solidFill>
                <a:srgbClr val="000000"/>
              </a:solidFill>
              <a:latin typeface="Arial"/>
            </a:endParaRPr>
          </a:p>
        </p:txBody>
      </p:sp>
      <p:pic>
        <p:nvPicPr>
          <p:cNvPr id="97" name="object 9"/>
          <p:cNvPicPr/>
          <p:nvPr/>
        </p:nvPicPr>
        <p:blipFill>
          <a:blip r:embed="rId3"/>
          <a:stretch/>
        </p:blipFill>
        <p:spPr>
          <a:xfrm>
            <a:off x="676440" y="6467400"/>
            <a:ext cx="2142000" cy="199080"/>
          </a:xfrm>
          <a:prstGeom prst="rect">
            <a:avLst/>
          </a:prstGeom>
          <a:ln w="0">
            <a:noFill/>
          </a:ln>
        </p:spPr>
      </p:pic>
      <p:sp>
        <p:nvSpPr>
          <p:cNvPr id="98" name="PlaceHolder 2"/>
          <p:cNvSpPr>
            <a:spLocks noGrp="1"/>
          </p:cNvSpPr>
          <p:nvPr>
            <p:ph type="sldNum" idx="19"/>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FC6EBB61-3B66-4DE1-AD4F-CF9B17B8BAAE}" type="slidenum">
              <a:rPr lang="en-US" sz="1100" b="0" strike="noStrike" spc="4">
                <a:solidFill>
                  <a:srgbClr val="2D936B"/>
                </a:solidFill>
                <a:latin typeface="Trebuchet MS"/>
              </a:rPr>
              <a:t>1</a:t>
            </a:fld>
            <a:endParaRPr lang="en-US" sz="1100" b="0" strike="noStrike" spc="-1">
              <a:solidFill>
                <a:srgbClr val="000000"/>
              </a:solidFill>
              <a:latin typeface="Times New Roman"/>
            </a:endParaRPr>
          </a:p>
        </p:txBody>
      </p:sp>
      <p:sp>
        <p:nvSpPr>
          <p:cNvPr id="99" name="TextBox 13"/>
          <p:cNvSpPr/>
          <p:nvPr/>
        </p:nvSpPr>
        <p:spPr>
          <a:xfrm>
            <a:off x="2554560" y="3314160"/>
            <a:ext cx="8609400" cy="3747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50000"/>
              </a:lnSpc>
            </a:pPr>
            <a:r>
              <a:rPr lang="en-US" sz="2400" b="0" strike="noStrike" spc="-1">
                <a:solidFill>
                  <a:schemeClr val="dk1"/>
                </a:solidFill>
                <a:latin typeface="Calibri"/>
              </a:rPr>
              <a:t>STUDENT NAME: </a:t>
            </a:r>
            <a:r>
              <a:rPr lang="en-US" sz="2400" b="1" strike="noStrike" spc="-1">
                <a:solidFill>
                  <a:schemeClr val="dk1"/>
                </a:solidFill>
                <a:latin typeface="Calibri"/>
              </a:rPr>
              <a:t>POOVARASAN P</a:t>
            </a:r>
            <a:endParaRPr lang="en-US" sz="2400" b="0" strike="noStrike" spc="-1">
              <a:solidFill>
                <a:srgbClr val="000000"/>
              </a:solidFill>
              <a:latin typeface="Arial"/>
            </a:endParaRPr>
          </a:p>
          <a:p>
            <a:pPr defTabSz="914400">
              <a:lnSpc>
                <a:spcPct val="150000"/>
              </a:lnSpc>
            </a:pPr>
            <a:r>
              <a:rPr lang="en-US" sz="2400" b="0" strike="noStrike" spc="-1">
                <a:solidFill>
                  <a:schemeClr val="dk1"/>
                </a:solidFill>
                <a:latin typeface="Calibri"/>
              </a:rPr>
              <a:t>REGISTER NO : </a:t>
            </a:r>
            <a:r>
              <a:rPr lang="en-US" sz="2400" b="1" strike="noStrike" spc="-1">
                <a:solidFill>
                  <a:schemeClr val="dk1"/>
                </a:solidFill>
                <a:latin typeface="Calibri"/>
              </a:rPr>
              <a:t>20724U18021</a:t>
            </a:r>
            <a:endParaRPr lang="en-US" sz="2400" b="0" strike="noStrike" spc="-1">
              <a:solidFill>
                <a:srgbClr val="000000"/>
              </a:solidFill>
              <a:latin typeface="Arial"/>
            </a:endParaRPr>
          </a:p>
          <a:p>
            <a:pPr defTabSz="914400">
              <a:lnSpc>
                <a:spcPct val="150000"/>
              </a:lnSpc>
            </a:pPr>
            <a:r>
              <a:rPr lang="en-US" sz="2400" b="0" strike="noStrike" spc="-1">
                <a:solidFill>
                  <a:schemeClr val="dk1"/>
                </a:solidFill>
                <a:latin typeface="Calibri"/>
              </a:rPr>
              <a:t>NMID:</a:t>
            </a:r>
            <a:r>
              <a:rPr lang="en-US" sz="2400" b="1" strike="noStrike" spc="-1">
                <a:solidFill>
                  <a:schemeClr val="dk1"/>
                </a:solidFill>
                <a:latin typeface="Calibri"/>
              </a:rPr>
              <a:t> F5985F9D32tvCu82D0A772B057</a:t>
            </a:r>
            <a:endParaRPr lang="en-US" sz="2400" b="0" strike="noStrike" spc="-1">
              <a:solidFill>
                <a:srgbClr val="000000"/>
              </a:solidFill>
              <a:latin typeface="Arial"/>
            </a:endParaRPr>
          </a:p>
          <a:p>
            <a:pPr defTabSz="914400">
              <a:lnSpc>
                <a:spcPct val="150000"/>
              </a:lnSpc>
            </a:pPr>
            <a:r>
              <a:rPr lang="en-US" sz="2400" b="0" strike="noStrike" spc="-1">
                <a:solidFill>
                  <a:schemeClr val="dk1"/>
                </a:solidFill>
                <a:latin typeface="Calibri"/>
              </a:rPr>
              <a:t>DEPARTMENT: </a:t>
            </a:r>
            <a:r>
              <a:rPr lang="en-US" sz="2400" b="1" strike="noStrike" spc="-1">
                <a:solidFill>
                  <a:schemeClr val="dk1"/>
                </a:solidFill>
                <a:latin typeface="Calibri"/>
              </a:rPr>
              <a:t>COMPUTER SCIENCE</a:t>
            </a:r>
            <a:endParaRPr lang="en-US" sz="2400" b="0" strike="noStrike" spc="-1">
              <a:solidFill>
                <a:srgbClr val="000000"/>
              </a:solidFill>
              <a:latin typeface="Arial"/>
            </a:endParaRPr>
          </a:p>
          <a:p>
            <a:pPr defTabSz="914400">
              <a:lnSpc>
                <a:spcPct val="150000"/>
              </a:lnSpc>
            </a:pPr>
            <a:r>
              <a:rPr lang="en-US" sz="2400" b="0" strike="noStrike" spc="-1">
                <a:solidFill>
                  <a:schemeClr val="dk1"/>
                </a:solidFill>
                <a:latin typeface="Calibri"/>
              </a:rPr>
              <a:t>COLLEGE: </a:t>
            </a:r>
            <a:r>
              <a:rPr lang="en-US" sz="2400" b="1" strike="noStrike" spc="-1">
                <a:solidFill>
                  <a:schemeClr val="dk1"/>
                </a:solidFill>
                <a:latin typeface="Calibri"/>
              </a:rPr>
              <a:t>KING NANDHIVARMAN COLLEGE OF ARTS &amp; SCIENCE</a:t>
            </a:r>
            <a:endParaRPr lang="en-US" sz="2400" b="0" strike="noStrike" spc="-1">
              <a:solidFill>
                <a:srgbClr val="000000"/>
              </a:solidFill>
              <a:latin typeface="Arial"/>
            </a:endParaRPr>
          </a:p>
          <a:p>
            <a:pPr defTabSz="914400">
              <a:lnSpc>
                <a:spcPct val="150000"/>
              </a:lnSpc>
            </a:pPr>
            <a:r>
              <a:rPr lang="en-US" sz="2400" b="0" strike="noStrike" spc="-1">
                <a:solidFill>
                  <a:schemeClr val="dk1"/>
                </a:solidFill>
                <a:latin typeface="Calibri"/>
              </a:rPr>
              <a:t>UNIVERSITY : </a:t>
            </a:r>
            <a:r>
              <a:rPr lang="en-US" sz="2400" b="1" strike="noStrike" spc="-1">
                <a:solidFill>
                  <a:schemeClr val="dk1"/>
                </a:solidFill>
                <a:latin typeface="Calibri"/>
              </a:rPr>
              <a:t>THIRUVALLUVAR UNIVERSITY</a:t>
            </a:r>
            <a:endParaRPr lang="en-US" sz="2400" b="0" strike="noStrike" spc="-1">
              <a:solidFill>
                <a:srgbClr val="000000"/>
              </a:solidFill>
              <a:latin typeface="Arial"/>
            </a:endParaRPr>
          </a:p>
          <a:p>
            <a:pPr defTabSz="914400">
              <a:lnSpc>
                <a:spcPct val="100000"/>
              </a:lnSpc>
            </a:pPr>
            <a:r>
              <a:rPr lang="en-US" sz="2400" b="0" strike="noStrike" spc="-1">
                <a:solidFill>
                  <a:schemeClr val="dk1"/>
                </a:solidFill>
                <a:latin typeface="Calibri"/>
              </a:rPr>
              <a:t>           </a:t>
            </a:r>
            <a:endParaRPr lang="en-US" sz="2400" b="0" strike="noStrike" spc="-1">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 name="Picture 181"/>
          <p:cNvPicPr/>
          <p:nvPr/>
        </p:nvPicPr>
        <p:blipFill>
          <a:blip r:embed="rId2"/>
          <a:stretch/>
        </p:blipFill>
        <p:spPr>
          <a:xfrm>
            <a:off x="0" y="360"/>
            <a:ext cx="9143640" cy="685764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3" name="Picture 182"/>
          <p:cNvPicPr/>
          <p:nvPr/>
        </p:nvPicPr>
        <p:blipFill>
          <a:blip r:embed="rId2"/>
          <a:stretch/>
        </p:blipFill>
        <p:spPr>
          <a:xfrm>
            <a:off x="360" y="360"/>
            <a:ext cx="9143640" cy="685764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5" name="object 4"/>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86"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87" name="object 6"/>
          <p:cNvPicPr/>
          <p:nvPr/>
        </p:nvPicPr>
        <p:blipFill>
          <a:blip r:embed="rId2"/>
          <a:stretch/>
        </p:blipFill>
        <p:spPr>
          <a:xfrm>
            <a:off x="1666800" y="6467400"/>
            <a:ext cx="75240" cy="176760"/>
          </a:xfrm>
          <a:prstGeom prst="rect">
            <a:avLst/>
          </a:prstGeom>
          <a:ln w="0">
            <a:noFill/>
          </a:ln>
        </p:spPr>
      </p:pic>
      <p:sp>
        <p:nvSpPr>
          <p:cNvPr id="188" name="PlaceHolder 1"/>
          <p:cNvSpPr>
            <a:spLocks noGrp="1"/>
          </p:cNvSpPr>
          <p:nvPr>
            <p:ph type="title"/>
          </p:nvPr>
        </p:nvSpPr>
        <p:spPr>
          <a:xfrm>
            <a:off x="755280" y="385560"/>
            <a:ext cx="4577760" cy="115776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IN" sz="4800" b="1" strike="noStrike" spc="-1">
                <a:solidFill>
                  <a:schemeClr val="dk1"/>
                </a:solidFill>
                <a:latin typeface="Trebuchet MS"/>
              </a:rPr>
              <a:t>CONCLUSION</a:t>
            </a:r>
            <a:endParaRPr lang="en-US" sz="4800" b="0" strike="noStrike" spc="-1">
              <a:solidFill>
                <a:srgbClr val="000000"/>
              </a:solidFill>
              <a:latin typeface="Arial"/>
            </a:endParaRPr>
          </a:p>
        </p:txBody>
      </p:sp>
      <p:sp>
        <p:nvSpPr>
          <p:cNvPr id="189" name="object 9"/>
          <p:cNvSpPr/>
          <p:nvPr/>
        </p:nvSpPr>
        <p:spPr>
          <a:xfrm>
            <a:off x="11277360" y="6473160"/>
            <a:ext cx="22752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E9FBDB8E-9233-47EB-A2C1-2E7412A3A474}" type="slidenum">
              <a:rPr lang="en-US" sz="1100" b="0" strike="noStrike" spc="4">
                <a:solidFill>
                  <a:srgbClr val="2D936B"/>
                </a:solidFill>
                <a:latin typeface="Trebuchet MS"/>
              </a:rPr>
              <a:t>12</a:t>
            </a:fld>
            <a:endParaRPr lang="en-US" sz="1100" b="0" strike="noStrike" spc="-1">
              <a:solidFill>
                <a:srgbClr val="000000"/>
              </a:solidFill>
              <a:latin typeface="Arial"/>
            </a:endParaRPr>
          </a:p>
        </p:txBody>
      </p:sp>
      <p:sp>
        <p:nvSpPr>
          <p:cNvPr id="190" name="TextBox 1"/>
          <p:cNvSpPr/>
          <p:nvPr/>
        </p:nvSpPr>
        <p:spPr>
          <a:xfrm>
            <a:off x="990720" y="1695600"/>
            <a:ext cx="8914320" cy="132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50000"/>
              </a:lnSpc>
            </a:pPr>
            <a:r>
              <a:rPr lang="en-US" sz="1800" b="0" strike="noStrike" spc="-1">
                <a:solidFill>
                  <a:schemeClr val="dk1"/>
                </a:solidFill>
                <a:latin typeface="Calibri"/>
              </a:rPr>
              <a:t>	At last to conclude, I have developed a simple and basic Personal Digital Portfolio website using HTML 5, CSS, JAVA SCRIPT using Text Editor(NotePad) which I would continue to maintain in future too.</a:t>
            </a:r>
            <a:endParaRPr lang="en-US"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755280" y="762120"/>
            <a:ext cx="10680120" cy="737640"/>
          </a:xfrm>
          <a:prstGeom prst="rect">
            <a:avLst/>
          </a:prstGeom>
          <a:noFill/>
          <a:ln w="0">
            <a:noFill/>
          </a:ln>
        </p:spPr>
        <p:txBody>
          <a:bodyPr lIns="0" tIns="0" rIns="0" bIns="0" anchor="t">
            <a:noAutofit/>
          </a:bodyPr>
          <a:lstStyle/>
          <a:p>
            <a:pPr indent="0">
              <a:lnSpc>
                <a:spcPct val="100000"/>
              </a:lnSpc>
              <a:buNone/>
              <a:tabLst>
                <a:tab pos="0" algn="l"/>
              </a:tabLst>
            </a:pPr>
            <a:r>
              <a:rPr lang="en-US" sz="4800" b="1" strike="noStrike" spc="-1">
                <a:solidFill>
                  <a:srgbClr val="0D0D0D"/>
                </a:solidFill>
                <a:latin typeface="Times New Roman"/>
              </a:rPr>
              <a:t>Github Link</a:t>
            </a:r>
            <a:endParaRPr lang="en-US" sz="4800" b="0" strike="noStrike" spc="-1">
              <a:solidFill>
                <a:srgbClr val="000000"/>
              </a:solidFill>
              <a:latin typeface="Arial"/>
            </a:endParaRPr>
          </a:p>
        </p:txBody>
      </p:sp>
      <p:sp>
        <p:nvSpPr>
          <p:cNvPr id="192" name="TextBox 2"/>
          <p:cNvSpPr/>
          <p:nvPr/>
        </p:nvSpPr>
        <p:spPr>
          <a:xfrm>
            <a:off x="1143000" y="2209680"/>
            <a:ext cx="84571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strike="noStrike" spc="-1">
                <a:solidFill>
                  <a:schemeClr val="dk1"/>
                </a:solidFill>
                <a:latin typeface="Calibri"/>
              </a:rPr>
              <a:t> </a:t>
            </a:r>
            <a:endParaRPr lang="en-US" sz="1800" b="0" strike="noStrike" spc="-1">
              <a:solidFill>
                <a:srgbClr val="000000"/>
              </a:solidFill>
              <a:latin typeface="Arial"/>
            </a:endParaRPr>
          </a:p>
          <a:p>
            <a:pPr defTabSz="914400">
              <a:lnSpc>
                <a:spcPct val="100000"/>
              </a:lnSpc>
            </a:pPr>
            <a:endParaRPr lang="en-US" sz="1800" b="0" strike="noStrike" spc="-1">
              <a:solidFill>
                <a:srgbClr val="000000"/>
              </a:solidFill>
              <a:latin typeface="Arial"/>
            </a:endParaRPr>
          </a:p>
        </p:txBody>
      </p:sp>
      <p:sp>
        <p:nvSpPr>
          <p:cNvPr id="2" name="TextBox 1">
            <a:extLst>
              <a:ext uri="{FF2B5EF4-FFF2-40B4-BE49-F238E27FC236}">
                <a16:creationId xmlns:a16="http://schemas.microsoft.com/office/drawing/2014/main" id="{724B1280-AB13-447B-A335-590AE9875120}"/>
              </a:ext>
            </a:extLst>
          </p:cNvPr>
          <p:cNvSpPr txBox="1"/>
          <p:nvPr/>
        </p:nvSpPr>
        <p:spPr>
          <a:xfrm>
            <a:off x="755280" y="2367643"/>
            <a:ext cx="9417420" cy="646331"/>
          </a:xfrm>
          <a:prstGeom prst="rect">
            <a:avLst/>
          </a:prstGeom>
          <a:noFill/>
        </p:spPr>
        <p:txBody>
          <a:bodyPr wrap="square" rtlCol="0">
            <a:spAutoFit/>
          </a:bodyPr>
          <a:lstStyle/>
          <a:p>
            <a:r>
              <a:rPr lang="en-US" dirty="0">
                <a:hlinkClick r:id="rId2"/>
              </a:rPr>
              <a:t>https://amudha6379425562-hash.github.io/digital-portfoilio/</a:t>
            </a:r>
            <a:endParaRPr lang="en-US" dirty="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 name="object 2"/>
          <p:cNvSpPr/>
          <p:nvPr/>
        </p:nvSpPr>
        <p:spPr>
          <a:xfrm>
            <a:off x="0" y="0"/>
            <a:ext cx="12191040" cy="6856920"/>
          </a:xfrm>
          <a:custGeom>
            <a:avLst/>
            <a:gdLst>
              <a:gd name="textAreaLeft" fmla="*/ 0 w 12191040"/>
              <a:gd name="textAreaRight" fmla="*/ 12192120 w 12191040"/>
              <a:gd name="textAreaTop" fmla="*/ 0 h 6856920"/>
              <a:gd name="textAreaBottom" fmla="*/ 6858000 h 685692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Times New Roman"/>
            </a:endParaRPr>
          </a:p>
        </p:txBody>
      </p:sp>
      <p:grpSp>
        <p:nvGrpSpPr>
          <p:cNvPr id="101" name="object 3"/>
          <p:cNvGrpSpPr/>
          <p:nvPr/>
        </p:nvGrpSpPr>
        <p:grpSpPr>
          <a:xfrm>
            <a:off x="7448760" y="0"/>
            <a:ext cx="4742640" cy="6857640"/>
            <a:chOff x="7448760" y="0"/>
            <a:chExt cx="4742640" cy="6857640"/>
          </a:xfrm>
        </p:grpSpPr>
        <p:sp>
          <p:nvSpPr>
            <p:cNvPr id="102" name="object 4"/>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3" name="object 5"/>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4" name="object 6"/>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5" name="object 7"/>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6" name="object 8"/>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7" name="object 9"/>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8" name="object 10"/>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09" name="object 11"/>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0" name="object 12"/>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11" name="object 13"/>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2" name="object 14"/>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3" name="object 15"/>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14" name="object 16"/>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nvGrpSpPr>
          <p:cNvPr id="115" name="object 18"/>
          <p:cNvGrpSpPr/>
          <p:nvPr/>
        </p:nvGrpSpPr>
        <p:grpSpPr>
          <a:xfrm>
            <a:off x="466560" y="6410160"/>
            <a:ext cx="3704040" cy="294120"/>
            <a:chOff x="466560" y="6410160"/>
            <a:chExt cx="3704040" cy="294120"/>
          </a:xfrm>
        </p:grpSpPr>
        <p:pic>
          <p:nvPicPr>
            <p:cNvPr id="116" name="object 19"/>
            <p:cNvPicPr/>
            <p:nvPr/>
          </p:nvPicPr>
          <p:blipFill>
            <a:blip r:embed="rId2"/>
            <a:stretch/>
          </p:blipFill>
          <p:spPr>
            <a:xfrm>
              <a:off x="676440" y="6467400"/>
              <a:ext cx="2142000" cy="199080"/>
            </a:xfrm>
            <a:prstGeom prst="rect">
              <a:avLst/>
            </a:prstGeom>
            <a:ln w="0">
              <a:noFill/>
            </a:ln>
          </p:spPr>
        </p:pic>
        <p:pic>
          <p:nvPicPr>
            <p:cNvPr id="117" name="object 20"/>
            <p:cNvPicPr/>
            <p:nvPr/>
          </p:nvPicPr>
          <p:blipFill>
            <a:blip r:embed="rId3"/>
            <a:stretch/>
          </p:blipFill>
          <p:spPr>
            <a:xfrm>
              <a:off x="466560" y="6410160"/>
              <a:ext cx="3704040" cy="294120"/>
            </a:xfrm>
            <a:prstGeom prst="rect">
              <a:avLst/>
            </a:prstGeom>
            <a:ln w="0">
              <a:noFill/>
            </a:ln>
          </p:spPr>
        </p:pic>
      </p:grpSp>
      <p:sp>
        <p:nvSpPr>
          <p:cNvPr id="118" name="PlaceHolder 1"/>
          <p:cNvSpPr>
            <a:spLocks noGrp="1"/>
          </p:cNvSpPr>
          <p:nvPr>
            <p:ph type="sldNum" idx="20"/>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D3C478B4-73B0-4D3A-A61D-9A35AAC530DA}" type="slidenum">
              <a:rPr lang="en-US" sz="1100" b="0" strike="noStrike" spc="4">
                <a:solidFill>
                  <a:srgbClr val="2D936B"/>
                </a:solidFill>
                <a:latin typeface="Trebuchet MS"/>
              </a:rPr>
              <a:t>2</a:t>
            </a:fld>
            <a:endParaRPr lang="en-US" sz="1100" b="0" strike="noStrike" spc="-1">
              <a:solidFill>
                <a:srgbClr val="000000"/>
              </a:solidFill>
              <a:latin typeface="Times New Roman"/>
            </a:endParaRPr>
          </a:p>
        </p:txBody>
      </p:sp>
      <p:sp>
        <p:nvSpPr>
          <p:cNvPr id="119" name="TextBox 20"/>
          <p:cNvSpPr/>
          <p:nvPr/>
        </p:nvSpPr>
        <p:spPr>
          <a:xfrm>
            <a:off x="1675080" y="1718640"/>
            <a:ext cx="8475120" cy="2527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8000" b="1" strike="noStrike" spc="-1">
                <a:solidFill>
                  <a:schemeClr val="dk1"/>
                </a:solidFill>
                <a:latin typeface="Calibri"/>
              </a:rPr>
              <a:t>DIGITAL PORTFOLIO</a:t>
            </a:r>
            <a:endParaRPr lang="en-US" sz="80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 name="object 2"/>
          <p:cNvSpPr/>
          <p:nvPr/>
        </p:nvSpPr>
        <p:spPr>
          <a:xfrm>
            <a:off x="-76320" y="28440"/>
            <a:ext cx="12480480" cy="6856920"/>
          </a:xfrm>
          <a:custGeom>
            <a:avLst/>
            <a:gdLst>
              <a:gd name="textAreaLeft" fmla="*/ 0 w 12480480"/>
              <a:gd name="textAreaRight" fmla="*/ 12481560 w 12480480"/>
              <a:gd name="textAreaTop" fmla="*/ 0 h 6856920"/>
              <a:gd name="textAreaBottom" fmla="*/ 6858000 h 685692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nvGrpSpPr>
          <p:cNvPr id="121" name="object 3"/>
          <p:cNvGrpSpPr/>
          <p:nvPr/>
        </p:nvGrpSpPr>
        <p:grpSpPr>
          <a:xfrm>
            <a:off x="7448760" y="0"/>
            <a:ext cx="4742640" cy="6857640"/>
            <a:chOff x="7448760" y="0"/>
            <a:chExt cx="4742640" cy="6857640"/>
          </a:xfrm>
        </p:grpSpPr>
        <p:sp>
          <p:nvSpPr>
            <p:cNvPr id="122" name="object 4"/>
            <p:cNvSpPr/>
            <p:nvPr/>
          </p:nvSpPr>
          <p:spPr>
            <a:xfrm>
              <a:off x="9377280" y="4680"/>
              <a:ext cx="1217520" cy="6852600"/>
            </a:xfrm>
            <a:custGeom>
              <a:avLst/>
              <a:gdLst>
                <a:gd name="textAreaLeft" fmla="*/ 0 w 1217520"/>
                <a:gd name="textAreaRight" fmla="*/ 1218600 w 1217520"/>
                <a:gd name="textAreaTop" fmla="*/ 0 h 6852600"/>
                <a:gd name="textAreaBottom" fmla="*/ 6853680 h 685260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3" name="object 5"/>
            <p:cNvSpPr/>
            <p:nvPr/>
          </p:nvSpPr>
          <p:spPr>
            <a:xfrm>
              <a:off x="7448760" y="3695040"/>
              <a:ext cx="4742280" cy="3162600"/>
            </a:xfrm>
            <a:custGeom>
              <a:avLst/>
              <a:gdLst>
                <a:gd name="textAreaLeft" fmla="*/ 0 w 4742280"/>
                <a:gd name="textAreaRight" fmla="*/ 4743360 w 4742280"/>
                <a:gd name="textAreaTop" fmla="*/ 0 h 3162600"/>
                <a:gd name="textAreaBottom" fmla="*/ 3163680 h 316260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4" name="object 6"/>
            <p:cNvSpPr/>
            <p:nvPr/>
          </p:nvSpPr>
          <p:spPr>
            <a:xfrm>
              <a:off x="9182160" y="0"/>
              <a:ext cx="3008880" cy="6856920"/>
            </a:xfrm>
            <a:custGeom>
              <a:avLst/>
              <a:gdLst>
                <a:gd name="textAreaLeft" fmla="*/ 0 w 3008880"/>
                <a:gd name="textAreaRight" fmla="*/ 3009960 w 3008880"/>
                <a:gd name="textAreaTop" fmla="*/ 0 h 6856920"/>
                <a:gd name="textAreaBottom" fmla="*/ 6858000 h 685692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5" name="object 7"/>
            <p:cNvSpPr/>
            <p:nvPr/>
          </p:nvSpPr>
          <p:spPr>
            <a:xfrm>
              <a:off x="9603000" y="0"/>
              <a:ext cx="2588400" cy="6856920"/>
            </a:xfrm>
            <a:custGeom>
              <a:avLst/>
              <a:gdLst>
                <a:gd name="textAreaLeft" fmla="*/ 0 w 2588400"/>
                <a:gd name="textAreaRight" fmla="*/ 2589480 w 2588400"/>
                <a:gd name="textAreaTop" fmla="*/ 0 h 6856920"/>
                <a:gd name="textAreaBottom" fmla="*/ 6858000 h 685692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6" name="object 8"/>
            <p:cNvSpPr/>
            <p:nvPr/>
          </p:nvSpPr>
          <p:spPr>
            <a:xfrm>
              <a:off x="8934480" y="3048120"/>
              <a:ext cx="3256560" cy="3808800"/>
            </a:xfrm>
            <a:custGeom>
              <a:avLst/>
              <a:gdLst>
                <a:gd name="textAreaLeft" fmla="*/ 0 w 3256560"/>
                <a:gd name="textAreaRight" fmla="*/ 3257640 w 3256560"/>
                <a:gd name="textAreaTop" fmla="*/ 0 h 3808800"/>
                <a:gd name="textAreaBottom" fmla="*/ 3809880 h 380880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7" name="object 9"/>
            <p:cNvSpPr/>
            <p:nvPr/>
          </p:nvSpPr>
          <p:spPr>
            <a:xfrm>
              <a:off x="9338040" y="0"/>
              <a:ext cx="2853360" cy="6856920"/>
            </a:xfrm>
            <a:custGeom>
              <a:avLst/>
              <a:gdLst>
                <a:gd name="textAreaLeft" fmla="*/ 0 w 2853360"/>
                <a:gd name="textAreaRight" fmla="*/ 2854440 w 2853360"/>
                <a:gd name="textAreaTop" fmla="*/ 0 h 6856920"/>
                <a:gd name="textAreaBottom" fmla="*/ 6858000 h 685692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8" name="object 10"/>
            <p:cNvSpPr/>
            <p:nvPr/>
          </p:nvSpPr>
          <p:spPr>
            <a:xfrm>
              <a:off x="10896480" y="0"/>
              <a:ext cx="1294200" cy="6856920"/>
            </a:xfrm>
            <a:custGeom>
              <a:avLst/>
              <a:gdLst>
                <a:gd name="textAreaLeft" fmla="*/ 0 w 1294200"/>
                <a:gd name="textAreaRight" fmla="*/ 1295280 w 1294200"/>
                <a:gd name="textAreaTop" fmla="*/ 0 h 6856920"/>
                <a:gd name="textAreaBottom" fmla="*/ 6858000 h 685692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29" name="object 11"/>
            <p:cNvSpPr/>
            <p:nvPr/>
          </p:nvSpPr>
          <p:spPr>
            <a:xfrm>
              <a:off x="10936080" y="0"/>
              <a:ext cx="1254960" cy="6856920"/>
            </a:xfrm>
            <a:custGeom>
              <a:avLst/>
              <a:gdLst>
                <a:gd name="textAreaLeft" fmla="*/ 0 w 1254960"/>
                <a:gd name="textAreaRight" fmla="*/ 1256040 w 1254960"/>
                <a:gd name="textAreaTop" fmla="*/ 0 h 6856920"/>
                <a:gd name="textAreaBottom" fmla="*/ 6858000 h 685692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0" name="object 12"/>
            <p:cNvSpPr/>
            <p:nvPr/>
          </p:nvSpPr>
          <p:spPr>
            <a:xfrm>
              <a:off x="10372680" y="3591000"/>
              <a:ext cx="1818360" cy="3265920"/>
            </a:xfrm>
            <a:custGeom>
              <a:avLst/>
              <a:gdLst>
                <a:gd name="textAreaLeft" fmla="*/ 0 w 1818360"/>
                <a:gd name="textAreaRight" fmla="*/ 1819440 w 1818360"/>
                <a:gd name="textAreaTop" fmla="*/ 0 h 3265920"/>
                <a:gd name="textAreaBottom" fmla="*/ 3267000 h 326592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grpSp>
      <p:sp>
        <p:nvSpPr>
          <p:cNvPr id="131" name="object 13"/>
          <p:cNvSpPr/>
          <p:nvPr/>
        </p:nvSpPr>
        <p:spPr>
          <a:xfrm>
            <a:off x="0" y="4010040"/>
            <a:ext cx="446760" cy="2846880"/>
          </a:xfrm>
          <a:custGeom>
            <a:avLst/>
            <a:gdLst>
              <a:gd name="textAreaLeft" fmla="*/ 0 w 446760"/>
              <a:gd name="textAreaRight" fmla="*/ 447840 w 446760"/>
              <a:gd name="textAreaTop" fmla="*/ 0 h 2846880"/>
              <a:gd name="textAreaBottom" fmla="*/ 2847960 h 284688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2" name="object 14"/>
          <p:cNvSpPr/>
          <p:nvPr/>
        </p:nvSpPr>
        <p:spPr>
          <a:xfrm>
            <a:off x="752400" y="6486120"/>
            <a:ext cx="1772640" cy="1623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strike="noStrike" spc="12">
                <a:solidFill>
                  <a:srgbClr val="2D83C3"/>
                </a:solidFill>
                <a:latin typeface="Trebuchet MS"/>
              </a:rPr>
              <a:t>3/21/202</a:t>
            </a:r>
            <a:r>
              <a:rPr lang="en-US" sz="1100" b="0" strike="noStrike" spc="4">
                <a:solidFill>
                  <a:srgbClr val="2D83C3"/>
                </a:solidFill>
                <a:latin typeface="Trebuchet MS"/>
              </a:rPr>
              <a:t>4</a:t>
            </a:r>
            <a:r>
              <a:rPr lang="en-US" sz="1100" b="0" strike="noStrike" spc="-1">
                <a:solidFill>
                  <a:srgbClr val="2D83C3"/>
                </a:solidFill>
                <a:latin typeface="Trebuchet MS"/>
              </a:rPr>
              <a:t> </a:t>
            </a:r>
            <a:r>
              <a:rPr lang="en-US" sz="1100" b="0" strike="noStrike" spc="123">
                <a:solidFill>
                  <a:srgbClr val="2D83C3"/>
                </a:solidFill>
                <a:latin typeface="Trebuchet MS"/>
              </a:rPr>
              <a:t> </a:t>
            </a:r>
            <a:r>
              <a:rPr lang="en-US" sz="1100" b="1" strike="noStrike" spc="43">
                <a:solidFill>
                  <a:srgbClr val="2D83C3"/>
                </a:solidFill>
                <a:latin typeface="Trebuchet MS"/>
              </a:rPr>
              <a:t>A</a:t>
            </a:r>
            <a:r>
              <a:rPr lang="en-US" sz="1100" b="1" strike="noStrike" spc="7">
                <a:solidFill>
                  <a:srgbClr val="2D83C3"/>
                </a:solidFill>
                <a:latin typeface="Trebuchet MS"/>
              </a:rPr>
              <a:t>nnu</a:t>
            </a:r>
            <a:r>
              <a:rPr lang="en-US" sz="1100" b="1" strike="noStrike" spc="4">
                <a:solidFill>
                  <a:srgbClr val="2D83C3"/>
                </a:solidFill>
                <a:latin typeface="Trebuchet MS"/>
              </a:rPr>
              <a:t>al</a:t>
            </a:r>
            <a:r>
              <a:rPr lang="en-US" sz="1100" b="1" strike="noStrike" spc="-140">
                <a:solidFill>
                  <a:srgbClr val="2D83C3"/>
                </a:solidFill>
                <a:latin typeface="Trebuchet MS"/>
              </a:rPr>
              <a:t> </a:t>
            </a:r>
            <a:r>
              <a:rPr lang="en-US" sz="1100" b="1" strike="noStrike" spc="-1">
                <a:solidFill>
                  <a:srgbClr val="2D83C3"/>
                </a:solidFill>
                <a:latin typeface="Trebuchet MS"/>
              </a:rPr>
              <a:t>R</a:t>
            </a:r>
            <a:r>
              <a:rPr lang="en-US" sz="1100" b="1" strike="noStrike" spc="26">
                <a:solidFill>
                  <a:srgbClr val="2D83C3"/>
                </a:solidFill>
                <a:latin typeface="Trebuchet MS"/>
              </a:rPr>
              <a:t>e</a:t>
            </a:r>
            <a:r>
              <a:rPr lang="en-US" sz="1100" b="1" strike="noStrike" spc="83">
                <a:solidFill>
                  <a:srgbClr val="2D83C3"/>
                </a:solidFill>
                <a:latin typeface="Trebuchet MS"/>
              </a:rPr>
              <a:t>v</a:t>
            </a:r>
            <a:r>
              <a:rPr lang="en-US" sz="1100" b="1" strike="noStrike" spc="-35">
                <a:solidFill>
                  <a:srgbClr val="2D83C3"/>
                </a:solidFill>
                <a:latin typeface="Trebuchet MS"/>
              </a:rPr>
              <a:t>i</a:t>
            </a:r>
            <a:r>
              <a:rPr lang="en-US" sz="1100" b="1" strike="noStrike" spc="26">
                <a:solidFill>
                  <a:srgbClr val="2D83C3"/>
                </a:solidFill>
                <a:latin typeface="Trebuchet MS"/>
              </a:rPr>
              <a:t>e</a:t>
            </a:r>
            <a:r>
              <a:rPr lang="en-US" sz="1100" b="1" strike="noStrike" spc="7">
                <a:solidFill>
                  <a:srgbClr val="2D83C3"/>
                </a:solidFill>
                <a:latin typeface="Trebuchet MS"/>
              </a:rPr>
              <a:t>w</a:t>
            </a:r>
            <a:endParaRPr lang="en-US" sz="1100" b="0" strike="noStrike" spc="-1">
              <a:solidFill>
                <a:srgbClr val="000000"/>
              </a:solidFill>
              <a:latin typeface="Arial"/>
            </a:endParaRPr>
          </a:p>
        </p:txBody>
      </p:sp>
      <p:sp>
        <p:nvSpPr>
          <p:cNvPr id="133" name="object 15"/>
          <p:cNvSpPr/>
          <p:nvPr/>
        </p:nvSpPr>
        <p:spPr>
          <a:xfrm>
            <a:off x="7362720" y="447840"/>
            <a:ext cx="360720" cy="360720"/>
          </a:xfrm>
          <a:custGeom>
            <a:avLst/>
            <a:gdLst>
              <a:gd name="textAreaLeft" fmla="*/ 0 w 360720"/>
              <a:gd name="textAreaRight" fmla="*/ 361800 w 360720"/>
              <a:gd name="textAreaTop" fmla="*/ 0 h 360720"/>
              <a:gd name="textAreaBottom" fmla="*/ 361800 h 36072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34" name="object 16"/>
          <p:cNvSpPr/>
          <p:nvPr/>
        </p:nvSpPr>
        <p:spPr>
          <a:xfrm>
            <a:off x="11010960" y="5610240"/>
            <a:ext cx="646560" cy="646560"/>
          </a:xfrm>
          <a:custGeom>
            <a:avLst/>
            <a:gdLst>
              <a:gd name="textAreaLeft" fmla="*/ 0 w 646560"/>
              <a:gd name="textAreaRight" fmla="*/ 647640 w 646560"/>
              <a:gd name="textAreaTop" fmla="*/ 0 h 646560"/>
              <a:gd name="textAreaBottom" fmla="*/ 647640 h 64656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35" name="object 17"/>
          <p:cNvPicPr/>
          <p:nvPr/>
        </p:nvPicPr>
        <p:blipFill>
          <a:blip r:embed="rId2"/>
          <a:stretch/>
        </p:blipFill>
        <p:spPr>
          <a:xfrm>
            <a:off x="10686960" y="6134040"/>
            <a:ext cx="246600" cy="246600"/>
          </a:xfrm>
          <a:prstGeom prst="rect">
            <a:avLst/>
          </a:prstGeom>
          <a:ln w="0">
            <a:noFill/>
          </a:ln>
        </p:spPr>
      </p:pic>
      <p:grpSp>
        <p:nvGrpSpPr>
          <p:cNvPr id="136" name="object 18"/>
          <p:cNvGrpSpPr/>
          <p:nvPr/>
        </p:nvGrpSpPr>
        <p:grpSpPr>
          <a:xfrm>
            <a:off x="47520" y="3819600"/>
            <a:ext cx="4123080" cy="3008880"/>
            <a:chOff x="47520" y="3819600"/>
            <a:chExt cx="4123080" cy="3008880"/>
          </a:xfrm>
        </p:grpSpPr>
        <p:pic>
          <p:nvPicPr>
            <p:cNvPr id="137" name="object 19"/>
            <p:cNvPicPr/>
            <p:nvPr/>
          </p:nvPicPr>
          <p:blipFill>
            <a:blip r:embed="rId3"/>
            <a:stretch/>
          </p:blipFill>
          <p:spPr>
            <a:xfrm>
              <a:off x="466560" y="6410160"/>
              <a:ext cx="3704040" cy="294120"/>
            </a:xfrm>
            <a:prstGeom prst="rect">
              <a:avLst/>
            </a:prstGeom>
            <a:ln w="0">
              <a:noFill/>
            </a:ln>
          </p:spPr>
        </p:pic>
        <p:pic>
          <p:nvPicPr>
            <p:cNvPr id="138" name="object 20"/>
            <p:cNvPicPr/>
            <p:nvPr/>
          </p:nvPicPr>
          <p:blipFill>
            <a:blip r:embed="rId4"/>
            <a:stretch/>
          </p:blipFill>
          <p:spPr>
            <a:xfrm>
              <a:off x="47520" y="3819600"/>
              <a:ext cx="1732320" cy="3008880"/>
            </a:xfrm>
            <a:prstGeom prst="rect">
              <a:avLst/>
            </a:prstGeom>
            <a:ln w="0">
              <a:noFill/>
            </a:ln>
          </p:spPr>
        </p:pic>
      </p:grpSp>
      <p:sp>
        <p:nvSpPr>
          <p:cNvPr id="139" name="PlaceHolder 1"/>
          <p:cNvSpPr>
            <a:spLocks noGrp="1"/>
          </p:cNvSpPr>
          <p:nvPr>
            <p:ph type="title"/>
          </p:nvPr>
        </p:nvSpPr>
        <p:spPr>
          <a:xfrm>
            <a:off x="739800" y="445320"/>
            <a:ext cx="2356200" cy="115776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US" sz="4800" b="1" strike="noStrike" spc="18">
                <a:solidFill>
                  <a:schemeClr val="dk1"/>
                </a:solidFill>
                <a:latin typeface="Trebuchet MS"/>
              </a:rPr>
              <a:t>A</a:t>
            </a:r>
            <a:r>
              <a:rPr lang="en-US" sz="4800" b="1" strike="noStrike" spc="-7">
                <a:solidFill>
                  <a:schemeClr val="dk1"/>
                </a:solidFill>
                <a:latin typeface="Trebuchet MS"/>
              </a:rPr>
              <a:t>G</a:t>
            </a:r>
            <a:r>
              <a:rPr lang="en-US" sz="4800" b="1" strike="noStrike" spc="-35">
                <a:solidFill>
                  <a:schemeClr val="dk1"/>
                </a:solidFill>
                <a:latin typeface="Trebuchet MS"/>
              </a:rPr>
              <a:t>E</a:t>
            </a:r>
            <a:r>
              <a:rPr lang="en-US" sz="4800" b="1" strike="noStrike" spc="7">
                <a:solidFill>
                  <a:schemeClr val="dk1"/>
                </a:solidFill>
                <a:latin typeface="Trebuchet MS"/>
              </a:rPr>
              <a:t>N</a:t>
            </a:r>
            <a:r>
              <a:rPr lang="en-US" sz="4800" b="1" strike="noStrike" spc="-1">
                <a:solidFill>
                  <a:schemeClr val="dk1"/>
                </a:solidFill>
                <a:latin typeface="Trebuchet MS"/>
              </a:rPr>
              <a:t>DA</a:t>
            </a:r>
            <a:endParaRPr lang="en-US" sz="4800" b="0" strike="noStrike" spc="-1">
              <a:solidFill>
                <a:srgbClr val="000000"/>
              </a:solidFill>
              <a:latin typeface="Arial"/>
            </a:endParaRPr>
          </a:p>
        </p:txBody>
      </p:sp>
      <p:sp>
        <p:nvSpPr>
          <p:cNvPr id="140" name="PlaceHolder 2"/>
          <p:cNvSpPr>
            <a:spLocks noGrp="1"/>
          </p:cNvSpPr>
          <p:nvPr>
            <p:ph type="sldNum" idx="21"/>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FE314841-7A70-4869-AE62-7EACC679FF4C}" type="slidenum">
              <a:rPr lang="en-US" sz="1100" b="0" strike="noStrike" spc="4">
                <a:solidFill>
                  <a:srgbClr val="2D936B"/>
                </a:solidFill>
                <a:latin typeface="Trebuchet MS"/>
              </a:rPr>
              <a:t>3</a:t>
            </a:fld>
            <a:endParaRPr lang="en-US" sz="1100" b="0" strike="noStrike" spc="-1">
              <a:solidFill>
                <a:srgbClr val="000000"/>
              </a:solidFill>
              <a:latin typeface="Times New Roman"/>
            </a:endParaRPr>
          </a:p>
        </p:txBody>
      </p:sp>
      <p:sp>
        <p:nvSpPr>
          <p:cNvPr id="141" name="TextBox 22"/>
          <p:cNvSpPr/>
          <p:nvPr/>
        </p:nvSpPr>
        <p:spPr>
          <a:xfrm>
            <a:off x="2509920" y="1041480"/>
            <a:ext cx="5028120" cy="435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Problem Statement</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Project Overview</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End Users</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Tools and Technologies</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Portfolio design and Layout</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Results and Screenshots</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Conclusion</a:t>
            </a:r>
            <a:endParaRPr lang="en-US" sz="2800" b="0" strike="noStrike" spc="-1">
              <a:solidFill>
                <a:srgbClr val="000000"/>
              </a:solidFill>
              <a:latin typeface="Arial"/>
            </a:endParaRPr>
          </a:p>
          <a:p>
            <a:pPr marL="216000" indent="-216000" defTabSz="914400">
              <a:lnSpc>
                <a:spcPct val="100000"/>
              </a:lnSpc>
              <a:buClr>
                <a:srgbClr val="0D0D0D"/>
              </a:buClr>
              <a:buFont typeface="Calibri"/>
              <a:buAutoNum type="arabicPeriod"/>
            </a:pPr>
            <a:r>
              <a:rPr lang="en-US" sz="2800" b="0" strike="noStrike" spc="-1">
                <a:solidFill>
                  <a:srgbClr val="0D0D0D"/>
                </a:solidFill>
                <a:latin typeface="Times New Roman"/>
              </a:rPr>
              <a:t>Github Link</a:t>
            </a:r>
            <a:endParaRPr lang="en-US" sz="2800" b="0" strike="noStrike" spc="-1">
              <a:solidFill>
                <a:srgbClr val="000000"/>
              </a:solidFill>
              <a:latin typeface="Arial"/>
            </a:endParaRPr>
          </a:p>
          <a:p>
            <a:pPr defTabSz="914400">
              <a:lnSpc>
                <a:spcPct val="100000"/>
              </a:lnSpc>
            </a:pPr>
            <a:endParaRPr lang="en-US" sz="28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2" name="object 2"/>
          <p:cNvGrpSpPr/>
          <p:nvPr/>
        </p:nvGrpSpPr>
        <p:grpSpPr>
          <a:xfrm>
            <a:off x="7991640" y="2933640"/>
            <a:ext cx="2761200" cy="3256560"/>
            <a:chOff x="7991640" y="2933640"/>
            <a:chExt cx="2761200" cy="3256560"/>
          </a:xfrm>
        </p:grpSpPr>
        <p:sp>
          <p:nvSpPr>
            <p:cNvPr id="143"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4" name="object 4"/>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45" name="object 5"/>
            <p:cNvPicPr/>
            <p:nvPr/>
          </p:nvPicPr>
          <p:blipFill>
            <a:blip r:embed="rId2"/>
            <a:stretch/>
          </p:blipFill>
          <p:spPr>
            <a:xfrm>
              <a:off x="7991640" y="2933640"/>
              <a:ext cx="2761200" cy="3256560"/>
            </a:xfrm>
            <a:prstGeom prst="rect">
              <a:avLst/>
            </a:prstGeom>
            <a:ln w="0">
              <a:noFill/>
            </a:ln>
          </p:spPr>
        </p:pic>
      </p:grpSp>
      <p:sp>
        <p:nvSpPr>
          <p:cNvPr id="146" name="object 6"/>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47" name="PlaceHolder 1"/>
          <p:cNvSpPr>
            <a:spLocks noGrp="1"/>
          </p:cNvSpPr>
          <p:nvPr>
            <p:ph type="title"/>
          </p:nvPr>
        </p:nvSpPr>
        <p:spPr>
          <a:xfrm>
            <a:off x="838080" y="609480"/>
            <a:ext cx="5635800" cy="131148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21">
                <a:solidFill>
                  <a:schemeClr val="dk1"/>
                </a:solidFill>
                <a:latin typeface="Trebuchet MS"/>
              </a:rPr>
              <a:t>P</a:t>
            </a:r>
            <a:r>
              <a:rPr lang="en-US" sz="4250" b="1" strike="noStrike" spc="7">
                <a:solidFill>
                  <a:schemeClr val="dk1"/>
                </a:solidFill>
                <a:latin typeface="Trebuchet MS"/>
              </a:rPr>
              <a:t>ROB</a:t>
            </a:r>
            <a:r>
              <a:rPr lang="en-US" sz="4250" b="1" strike="noStrike" spc="46">
                <a:solidFill>
                  <a:schemeClr val="dk1"/>
                </a:solidFill>
                <a:latin typeface="Trebuchet MS"/>
              </a:rPr>
              <a:t>L</a:t>
            </a:r>
            <a:r>
              <a:rPr lang="en-US" sz="4250" b="1" strike="noStrike" spc="-21">
                <a:solidFill>
                  <a:schemeClr val="dk1"/>
                </a:solidFill>
                <a:latin typeface="Trebuchet MS"/>
              </a:rPr>
              <a:t>E</a:t>
            </a:r>
            <a:r>
              <a:rPr lang="en-US" sz="4250" b="1" strike="noStrike" spc="12">
                <a:solidFill>
                  <a:schemeClr val="dk1"/>
                </a:solidFill>
                <a:latin typeface="Trebuchet MS"/>
              </a:rPr>
              <a:t>M</a:t>
            </a:r>
            <a:r>
              <a:rPr lang="en-US" sz="4250" b="1" strike="noStrike" spc="-1">
                <a:solidFill>
                  <a:schemeClr val="dk1"/>
                </a:solidFill>
                <a:latin typeface="Trebuchet MS"/>
              </a:rPr>
              <a:t>	</a:t>
            </a:r>
            <a:r>
              <a:rPr lang="en-US" sz="4250" b="1" strike="noStrike" spc="4">
                <a:solidFill>
                  <a:schemeClr val="dk1"/>
                </a:solidFill>
                <a:latin typeface="Trebuchet MS"/>
              </a:rPr>
              <a:t>S</a:t>
            </a:r>
            <a:r>
              <a:rPr lang="en-US" sz="4250" b="1" strike="noStrike" spc="-372">
                <a:solidFill>
                  <a:schemeClr val="dk1"/>
                </a:solidFill>
                <a:latin typeface="Trebuchet MS"/>
              </a:rPr>
              <a:t>T</a:t>
            </a:r>
            <a:r>
              <a:rPr lang="en-US" sz="4250" b="1" strike="noStrike" spc="-375">
                <a:solidFill>
                  <a:schemeClr val="dk1"/>
                </a:solidFill>
                <a:latin typeface="Trebuchet MS"/>
              </a:rPr>
              <a:t>A</a:t>
            </a:r>
            <a:r>
              <a:rPr lang="en-US" sz="4250" b="1" strike="noStrike" spc="7">
                <a:solidFill>
                  <a:schemeClr val="dk1"/>
                </a:solidFill>
                <a:latin typeface="Trebuchet MS"/>
              </a:rPr>
              <a:t>T</a:t>
            </a:r>
            <a:r>
              <a:rPr lang="en-US" sz="4250" b="1" strike="noStrike" spc="-12">
                <a:solidFill>
                  <a:schemeClr val="dk1"/>
                </a:solidFill>
                <a:latin typeface="Trebuchet MS"/>
              </a:rPr>
              <a:t>E</a:t>
            </a:r>
            <a:r>
              <a:rPr lang="en-US" sz="4250" b="1" strike="noStrike" spc="-21">
                <a:solidFill>
                  <a:schemeClr val="dk1"/>
                </a:solidFill>
                <a:latin typeface="Trebuchet MS"/>
              </a:rPr>
              <a:t>ME</a:t>
            </a:r>
            <a:r>
              <a:rPr lang="en-US" sz="4250" b="1" strike="noStrike" spc="4">
                <a:solidFill>
                  <a:schemeClr val="dk1"/>
                </a:solidFill>
                <a:latin typeface="Trebuchet MS"/>
              </a:rPr>
              <a:t>NT</a:t>
            </a:r>
            <a:endParaRPr lang="en-US" sz="4250" b="0" strike="noStrike" spc="-1">
              <a:solidFill>
                <a:srgbClr val="000000"/>
              </a:solidFill>
              <a:latin typeface="Arial"/>
            </a:endParaRPr>
          </a:p>
        </p:txBody>
      </p:sp>
      <p:pic>
        <p:nvPicPr>
          <p:cNvPr id="148" name="object 8"/>
          <p:cNvPicPr/>
          <p:nvPr/>
        </p:nvPicPr>
        <p:blipFill>
          <a:blip r:embed="rId3"/>
          <a:stretch/>
        </p:blipFill>
        <p:spPr>
          <a:xfrm>
            <a:off x="676440" y="6467400"/>
            <a:ext cx="2142000" cy="199080"/>
          </a:xfrm>
          <a:prstGeom prst="rect">
            <a:avLst/>
          </a:prstGeom>
          <a:ln w="0">
            <a:noFill/>
          </a:ln>
        </p:spPr>
      </p:pic>
      <p:sp>
        <p:nvSpPr>
          <p:cNvPr id="149" name="PlaceHolder 2"/>
          <p:cNvSpPr>
            <a:spLocks noGrp="1"/>
          </p:cNvSpPr>
          <p:nvPr>
            <p:ph type="sldNum" idx="22"/>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AB246644-09BF-42A7-A4CF-29DEC3E2BA94}" type="slidenum">
              <a:rPr lang="en-US" sz="1100" b="0" strike="noStrike" spc="4">
                <a:solidFill>
                  <a:srgbClr val="2D936B"/>
                </a:solidFill>
                <a:latin typeface="Trebuchet MS"/>
              </a:rPr>
              <a:t>4</a:t>
            </a:fld>
            <a:endParaRPr lang="en-US" sz="1100" b="0" strike="noStrike" spc="-1">
              <a:solidFill>
                <a:srgbClr val="000000"/>
              </a:solidFill>
              <a:latin typeface="Times New Roman"/>
            </a:endParaRPr>
          </a:p>
        </p:txBody>
      </p:sp>
      <p:sp>
        <p:nvSpPr>
          <p:cNvPr id="150" name="TextBox 8"/>
          <p:cNvSpPr/>
          <p:nvPr/>
        </p:nvSpPr>
        <p:spPr>
          <a:xfrm>
            <a:off x="838080" y="1828800"/>
            <a:ext cx="10362240" cy="3564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defTabSz="914400">
              <a:lnSpc>
                <a:spcPct val="150000"/>
              </a:lnSpc>
              <a:buClr>
                <a:srgbClr val="000000"/>
              </a:buClr>
              <a:buFont typeface="Wingdings" charset="2"/>
              <a:buChar char=""/>
            </a:pPr>
            <a:r>
              <a:rPr lang="en-US" sz="2400" b="0" strike="noStrike" spc="-1">
                <a:solidFill>
                  <a:schemeClr val="dk1"/>
                </a:solidFill>
                <a:latin typeface="Calibri"/>
              </a:rPr>
              <a:t>The Digital Portfolio Project is based on  Web Development. </a:t>
            </a:r>
            <a:endParaRPr lang="en-US" sz="2400" b="0" strike="noStrike" spc="-1">
              <a:solidFill>
                <a:srgbClr val="000000"/>
              </a:solidFill>
              <a:latin typeface="Arial"/>
            </a:endParaRPr>
          </a:p>
          <a:p>
            <a:pPr marL="343080" indent="-343080" defTabSz="914400">
              <a:lnSpc>
                <a:spcPct val="150000"/>
              </a:lnSpc>
              <a:buClr>
                <a:srgbClr val="000000"/>
              </a:buClr>
              <a:buFont typeface="Wingdings" charset="2"/>
              <a:buChar char=""/>
            </a:pPr>
            <a:r>
              <a:rPr lang="en-US" sz="2400" b="0" strike="noStrike" spc="-1">
                <a:solidFill>
                  <a:schemeClr val="dk1"/>
                </a:solidFill>
                <a:latin typeface="Calibri"/>
              </a:rPr>
              <a:t>This is Developed Using HTML 5, CSS and Java Script .</a:t>
            </a:r>
            <a:endParaRPr lang="en-US" sz="2400" b="0" strike="noStrike" spc="-1">
              <a:solidFill>
                <a:srgbClr val="000000"/>
              </a:solidFill>
              <a:latin typeface="Arial"/>
            </a:endParaRPr>
          </a:p>
          <a:p>
            <a:pPr marL="343080" indent="-343080" defTabSz="914400">
              <a:lnSpc>
                <a:spcPct val="150000"/>
              </a:lnSpc>
              <a:buClr>
                <a:srgbClr val="000000"/>
              </a:buClr>
              <a:buFont typeface="Wingdings" charset="2"/>
              <a:buChar char=""/>
            </a:pPr>
            <a:r>
              <a:rPr lang="en-US" sz="2400" b="0" strike="noStrike" spc="-1">
                <a:solidFill>
                  <a:schemeClr val="dk1"/>
                </a:solidFill>
                <a:latin typeface="Calibri"/>
              </a:rPr>
              <a:t>Text Editor (Note Pad) is used for this Project.</a:t>
            </a:r>
            <a:endParaRPr lang="en-US" sz="2400" b="0" strike="noStrike" spc="-1">
              <a:solidFill>
                <a:srgbClr val="000000"/>
              </a:solidFill>
              <a:latin typeface="Arial"/>
            </a:endParaRPr>
          </a:p>
          <a:p>
            <a:pPr marL="343080" indent="-343080" defTabSz="914400">
              <a:lnSpc>
                <a:spcPct val="150000"/>
              </a:lnSpc>
              <a:buClr>
                <a:srgbClr val="000000"/>
              </a:buClr>
              <a:buFont typeface="Wingdings" charset="2"/>
              <a:buChar char=""/>
            </a:pPr>
            <a:r>
              <a:rPr lang="en-US" sz="2400" b="0" strike="noStrike" spc="-1">
                <a:solidFill>
                  <a:schemeClr val="dk1"/>
                </a:solidFill>
                <a:latin typeface="Calibri"/>
              </a:rPr>
              <a:t>It Displays the Information about the Student till date, Education, Skill and Contact Details.</a:t>
            </a:r>
            <a:endParaRPr lang="en-US" sz="2400" b="0" strike="noStrike" spc="-1">
              <a:solidFill>
                <a:srgbClr val="000000"/>
              </a:solidFill>
              <a:latin typeface="Arial"/>
            </a:endParaRPr>
          </a:p>
          <a:p>
            <a:pPr defTabSz="914400">
              <a:lnSpc>
                <a:spcPct val="100000"/>
              </a:lnSpc>
            </a:pPr>
            <a:endParaRPr lang="en-US" sz="2400" b="0" strike="noStrike" spc="-1">
              <a:solidFill>
                <a:srgbClr val="000000"/>
              </a:solidFill>
              <a:latin typeface="Arial"/>
            </a:endParaRPr>
          </a:p>
          <a:p>
            <a:pPr defTabSz="914400">
              <a:lnSpc>
                <a:spcPct val="100000"/>
              </a:lnSpc>
            </a:pPr>
            <a:endParaRPr lang="en-US" sz="24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object 2"/>
          <p:cNvGrpSpPr/>
          <p:nvPr/>
        </p:nvGrpSpPr>
        <p:grpSpPr>
          <a:xfrm>
            <a:off x="8658360" y="2647800"/>
            <a:ext cx="3532680" cy="3808800"/>
            <a:chOff x="8658360" y="2647800"/>
            <a:chExt cx="3532680" cy="3808800"/>
          </a:xfrm>
        </p:grpSpPr>
        <p:sp>
          <p:nvSpPr>
            <p:cNvPr id="152"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3" name="object 4"/>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54" name="object 5"/>
            <p:cNvPicPr/>
            <p:nvPr/>
          </p:nvPicPr>
          <p:blipFill>
            <a:blip r:embed="rId2"/>
            <a:stretch/>
          </p:blipFill>
          <p:spPr>
            <a:xfrm>
              <a:off x="8658360" y="2647800"/>
              <a:ext cx="3532680" cy="3808800"/>
            </a:xfrm>
            <a:prstGeom prst="rect">
              <a:avLst/>
            </a:prstGeom>
            <a:ln w="0">
              <a:noFill/>
            </a:ln>
          </p:spPr>
        </p:pic>
      </p:grpSp>
      <p:sp>
        <p:nvSpPr>
          <p:cNvPr id="155" name="object 6"/>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56" name="PlaceHolder 1"/>
          <p:cNvSpPr>
            <a:spLocks noGrp="1"/>
          </p:cNvSpPr>
          <p:nvPr>
            <p:ph type="title"/>
          </p:nvPr>
        </p:nvSpPr>
        <p:spPr>
          <a:xfrm>
            <a:off x="739800" y="829800"/>
            <a:ext cx="5262480" cy="116100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4250" b="1" strike="noStrike" spc="-1">
                <a:solidFill>
                  <a:schemeClr val="dk1"/>
                </a:solidFill>
                <a:latin typeface="Trebuchet MS"/>
              </a:rPr>
              <a:t>PROJECT	</a:t>
            </a:r>
            <a:r>
              <a:rPr lang="en-US" sz="4250" b="1" strike="noStrike" spc="-21">
                <a:solidFill>
                  <a:schemeClr val="dk1"/>
                </a:solidFill>
                <a:latin typeface="Trebuchet MS"/>
              </a:rPr>
              <a:t>OVERVIEW</a:t>
            </a:r>
            <a:endParaRPr lang="en-US" sz="4250" b="0" strike="noStrike" spc="-1">
              <a:solidFill>
                <a:srgbClr val="000000"/>
              </a:solidFill>
              <a:latin typeface="Arial"/>
            </a:endParaRPr>
          </a:p>
        </p:txBody>
      </p:sp>
      <p:pic>
        <p:nvPicPr>
          <p:cNvPr id="157" name="object 8"/>
          <p:cNvPicPr/>
          <p:nvPr/>
        </p:nvPicPr>
        <p:blipFill>
          <a:blip r:embed="rId3"/>
          <a:stretch/>
        </p:blipFill>
        <p:spPr>
          <a:xfrm>
            <a:off x="676440" y="6467400"/>
            <a:ext cx="2142000" cy="199080"/>
          </a:xfrm>
          <a:prstGeom prst="rect">
            <a:avLst/>
          </a:prstGeom>
          <a:ln w="0">
            <a:noFill/>
          </a:ln>
        </p:spPr>
      </p:pic>
      <p:sp>
        <p:nvSpPr>
          <p:cNvPr id="158" name="PlaceHolder 2"/>
          <p:cNvSpPr>
            <a:spLocks noGrp="1"/>
          </p:cNvSpPr>
          <p:nvPr>
            <p:ph type="sldNum" idx="23"/>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FE422597-A2EB-487F-B033-E44AA29F73A0}" type="slidenum">
              <a:rPr lang="en-US" sz="1100" b="0" strike="noStrike" spc="4">
                <a:solidFill>
                  <a:srgbClr val="2D936B"/>
                </a:solidFill>
                <a:latin typeface="Trebuchet MS"/>
              </a:rPr>
              <a:t>5</a:t>
            </a:fld>
            <a:endParaRPr lang="en-US" sz="1100" b="0" strike="noStrike" spc="-1">
              <a:solidFill>
                <a:srgbClr val="000000"/>
              </a:solidFill>
              <a:latin typeface="Times New Roman"/>
            </a:endParaRPr>
          </a:p>
        </p:txBody>
      </p:sp>
      <p:sp>
        <p:nvSpPr>
          <p:cNvPr id="159" name="TextBox 8"/>
          <p:cNvSpPr/>
          <p:nvPr/>
        </p:nvSpPr>
        <p:spPr>
          <a:xfrm>
            <a:off x="838080" y="1905120"/>
            <a:ext cx="8971560" cy="255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defTabSz="914400">
              <a:lnSpc>
                <a:spcPct val="150000"/>
              </a:lnSpc>
              <a:buClr>
                <a:srgbClr val="000000"/>
              </a:buClr>
              <a:buFont typeface="Arial"/>
              <a:buChar char="•"/>
            </a:pPr>
            <a:r>
              <a:rPr lang="en-US" sz="1800" b="0" strike="noStrike" spc="-1">
                <a:solidFill>
                  <a:schemeClr val="dk1"/>
                </a:solidFill>
                <a:latin typeface="Calibri"/>
              </a:rPr>
              <a:t>Personal Portfolio website provides brief information about the professional background of an individual. </a:t>
            </a:r>
            <a:endParaRPr lang="en-US" sz="1800" b="0" strike="noStrike" spc="-1">
              <a:solidFill>
                <a:srgbClr val="000000"/>
              </a:solidFill>
              <a:latin typeface="Arial"/>
            </a:endParaRPr>
          </a:p>
          <a:p>
            <a:pPr marL="285840" indent="-285840" defTabSz="914400">
              <a:lnSpc>
                <a:spcPct val="150000"/>
              </a:lnSpc>
              <a:buClr>
                <a:srgbClr val="000000"/>
              </a:buClr>
              <a:buFont typeface="Arial"/>
              <a:buChar char="•"/>
            </a:pPr>
            <a:r>
              <a:rPr lang="en-US" sz="1800" b="0" strike="noStrike" spc="-1">
                <a:solidFill>
                  <a:schemeClr val="dk1"/>
                </a:solidFill>
                <a:latin typeface="Calibri"/>
              </a:rPr>
              <a:t>This project comprises of three files. </a:t>
            </a:r>
            <a:endParaRPr lang="en-US" sz="1800" b="0" strike="noStrike" spc="-1">
              <a:solidFill>
                <a:srgbClr val="000000"/>
              </a:solidFill>
              <a:latin typeface="Arial"/>
            </a:endParaRPr>
          </a:p>
          <a:p>
            <a:pPr marL="865080" indent="-285840" defTabSz="914400">
              <a:lnSpc>
                <a:spcPct val="150000"/>
              </a:lnSpc>
              <a:buClr>
                <a:srgbClr val="000000"/>
              </a:buClr>
              <a:buFont typeface="Wingdings" charset="2"/>
              <a:buChar char=""/>
            </a:pPr>
            <a:r>
              <a:rPr lang="en-US" sz="1800" b="0" strike="noStrike" spc="-1">
                <a:solidFill>
                  <a:schemeClr val="dk1"/>
                </a:solidFill>
                <a:latin typeface="Calibri"/>
              </a:rPr>
              <a:t>First is an HTML file for creating markup of the application on the web.</a:t>
            </a:r>
            <a:endParaRPr lang="en-US" sz="1800" b="0" strike="noStrike" spc="-1">
              <a:solidFill>
                <a:srgbClr val="000000"/>
              </a:solidFill>
              <a:latin typeface="Arial"/>
            </a:endParaRPr>
          </a:p>
          <a:p>
            <a:pPr marL="865080" indent="-285840" defTabSz="914400">
              <a:lnSpc>
                <a:spcPct val="150000"/>
              </a:lnSpc>
              <a:buClr>
                <a:srgbClr val="000000"/>
              </a:buClr>
              <a:buFont typeface="Wingdings" charset="2"/>
              <a:buChar char=""/>
            </a:pPr>
            <a:r>
              <a:rPr lang="en-US" sz="1800" b="0" strike="noStrike" spc="-1">
                <a:solidFill>
                  <a:schemeClr val="dk1"/>
                </a:solidFill>
                <a:latin typeface="Calibri"/>
              </a:rPr>
              <a:t>Second CSS file is used to provide more styles to the website.</a:t>
            </a:r>
            <a:endParaRPr lang="en-US" sz="1800" b="0" strike="noStrike" spc="-1">
              <a:solidFill>
                <a:srgbClr val="000000"/>
              </a:solidFill>
              <a:latin typeface="Arial"/>
            </a:endParaRPr>
          </a:p>
          <a:p>
            <a:pPr marL="865080" indent="-285840" defTabSz="914400">
              <a:lnSpc>
                <a:spcPct val="150000"/>
              </a:lnSpc>
              <a:buClr>
                <a:srgbClr val="000000"/>
              </a:buClr>
              <a:buFont typeface="Wingdings" charset="2"/>
              <a:buChar char=""/>
            </a:pPr>
            <a:r>
              <a:rPr lang="en-US" sz="1800" b="0" strike="noStrike" spc="-1">
                <a:solidFill>
                  <a:schemeClr val="dk1"/>
                </a:solidFill>
                <a:latin typeface="Calibri"/>
              </a:rPr>
              <a:t>Third JS file used to give a proper functionality to the application through JavaScript.</a:t>
            </a:r>
            <a:endParaRPr lang="en-US" sz="18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object 2"/>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1" name="object 3"/>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2" name="object 4"/>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3" name="PlaceHolder 1"/>
          <p:cNvSpPr>
            <a:spLocks noGrp="1"/>
          </p:cNvSpPr>
          <p:nvPr>
            <p:ph type="title"/>
          </p:nvPr>
        </p:nvSpPr>
        <p:spPr>
          <a:xfrm>
            <a:off x="699480" y="891720"/>
            <a:ext cx="5013360" cy="1161000"/>
          </a:xfrm>
          <a:prstGeom prst="rect">
            <a:avLst/>
          </a:prstGeom>
          <a:noFill/>
          <a:ln w="0">
            <a:noFill/>
          </a:ln>
        </p:spPr>
        <p:txBody>
          <a:bodyPr lIns="0" tIns="16560" rIns="0" bIns="0" anchor="t">
            <a:noAutofit/>
          </a:bodyPr>
          <a:lstStyle/>
          <a:p>
            <a:pPr marL="12600" indent="0">
              <a:lnSpc>
                <a:spcPct val="100000"/>
              </a:lnSpc>
              <a:spcBef>
                <a:spcPts val="130"/>
              </a:spcBef>
              <a:buNone/>
              <a:tabLst>
                <a:tab pos="0" algn="l"/>
              </a:tabLst>
            </a:pPr>
            <a:r>
              <a:rPr lang="en-US" sz="3200" b="1" strike="noStrike" spc="18">
                <a:solidFill>
                  <a:schemeClr val="dk1"/>
                </a:solidFill>
                <a:latin typeface="Trebuchet MS"/>
              </a:rPr>
              <a:t>W</a:t>
            </a:r>
            <a:r>
              <a:rPr lang="en-US" sz="3200" b="1" strike="noStrike" spc="-21">
                <a:solidFill>
                  <a:schemeClr val="dk1"/>
                </a:solidFill>
                <a:latin typeface="Trebuchet MS"/>
              </a:rPr>
              <a:t>H</a:t>
            </a:r>
            <a:r>
              <a:rPr lang="en-US" sz="3200" b="1" strike="noStrike" spc="12">
                <a:solidFill>
                  <a:schemeClr val="dk1"/>
                </a:solidFill>
                <a:latin typeface="Trebuchet MS"/>
              </a:rPr>
              <a:t>O</a:t>
            </a:r>
            <a:r>
              <a:rPr lang="en-US" sz="3200" b="1" strike="noStrike" spc="-236">
                <a:solidFill>
                  <a:schemeClr val="dk1"/>
                </a:solidFill>
                <a:latin typeface="Trebuchet MS"/>
              </a:rPr>
              <a:t> </a:t>
            </a:r>
            <a:r>
              <a:rPr lang="en-US" sz="3200" b="1" strike="noStrike" spc="-12">
                <a:solidFill>
                  <a:schemeClr val="dk1"/>
                </a:solidFill>
                <a:latin typeface="Trebuchet MS"/>
              </a:rPr>
              <a:t>AR</a:t>
            </a:r>
            <a:r>
              <a:rPr lang="en-US" sz="3200" b="1" strike="noStrike" spc="7">
                <a:solidFill>
                  <a:schemeClr val="dk1"/>
                </a:solidFill>
                <a:latin typeface="Trebuchet MS"/>
              </a:rPr>
              <a:t>E</a:t>
            </a:r>
            <a:r>
              <a:rPr lang="en-US" sz="3200" b="1" strike="noStrike" spc="-35">
                <a:solidFill>
                  <a:schemeClr val="dk1"/>
                </a:solidFill>
                <a:latin typeface="Trebuchet MS"/>
              </a:rPr>
              <a:t> </a:t>
            </a:r>
            <a:r>
              <a:rPr lang="en-US" sz="3200" b="1" strike="noStrike" spc="-12">
                <a:solidFill>
                  <a:schemeClr val="dk1"/>
                </a:solidFill>
                <a:latin typeface="Trebuchet MS"/>
              </a:rPr>
              <a:t>T</a:t>
            </a:r>
            <a:r>
              <a:rPr lang="en-US" sz="3200" b="1" strike="noStrike" spc="-15">
                <a:solidFill>
                  <a:schemeClr val="dk1"/>
                </a:solidFill>
                <a:latin typeface="Trebuchet MS"/>
              </a:rPr>
              <a:t>H</a:t>
            </a:r>
            <a:r>
              <a:rPr lang="en-US" sz="3200" b="1" strike="noStrike" spc="7">
                <a:solidFill>
                  <a:schemeClr val="dk1"/>
                </a:solidFill>
                <a:latin typeface="Trebuchet MS"/>
              </a:rPr>
              <a:t>E</a:t>
            </a:r>
            <a:r>
              <a:rPr lang="en-US" sz="3200" b="1" strike="noStrike" spc="-35">
                <a:solidFill>
                  <a:schemeClr val="dk1"/>
                </a:solidFill>
                <a:latin typeface="Trebuchet MS"/>
              </a:rPr>
              <a:t> </a:t>
            </a:r>
            <a:r>
              <a:rPr lang="en-US" sz="3200" b="1" strike="noStrike" spc="-21">
                <a:solidFill>
                  <a:schemeClr val="dk1"/>
                </a:solidFill>
                <a:latin typeface="Trebuchet MS"/>
              </a:rPr>
              <a:t>E</a:t>
            </a:r>
            <a:r>
              <a:rPr lang="en-US" sz="3200" b="1" strike="noStrike" spc="24">
                <a:solidFill>
                  <a:schemeClr val="dk1"/>
                </a:solidFill>
                <a:latin typeface="Trebuchet MS"/>
              </a:rPr>
              <a:t>N</a:t>
            </a:r>
            <a:r>
              <a:rPr lang="en-US" sz="3200" b="1" strike="noStrike" spc="7">
                <a:solidFill>
                  <a:schemeClr val="dk1"/>
                </a:solidFill>
                <a:latin typeface="Trebuchet MS"/>
              </a:rPr>
              <a:t>D</a:t>
            </a:r>
            <a:r>
              <a:rPr lang="en-US" sz="3200" b="1" strike="noStrike" spc="-46">
                <a:solidFill>
                  <a:schemeClr val="dk1"/>
                </a:solidFill>
                <a:latin typeface="Trebuchet MS"/>
              </a:rPr>
              <a:t> </a:t>
            </a:r>
            <a:r>
              <a:rPr lang="en-US" sz="3200" b="1" strike="noStrike" spc="-1">
                <a:solidFill>
                  <a:schemeClr val="dk1"/>
                </a:solidFill>
                <a:latin typeface="Trebuchet MS"/>
              </a:rPr>
              <a:t>U</a:t>
            </a:r>
            <a:r>
              <a:rPr lang="en-US" sz="3200" b="1" strike="noStrike" spc="4">
                <a:solidFill>
                  <a:schemeClr val="dk1"/>
                </a:solidFill>
                <a:latin typeface="Trebuchet MS"/>
              </a:rPr>
              <a:t>S</a:t>
            </a:r>
            <a:r>
              <a:rPr lang="en-US" sz="3200" b="1" strike="noStrike" spc="-26">
                <a:solidFill>
                  <a:schemeClr val="dk1"/>
                </a:solidFill>
                <a:latin typeface="Trebuchet MS"/>
              </a:rPr>
              <a:t>E</a:t>
            </a:r>
            <a:r>
              <a:rPr lang="en-US" sz="3200" b="1" strike="noStrike" spc="-12">
                <a:solidFill>
                  <a:schemeClr val="dk1"/>
                </a:solidFill>
                <a:latin typeface="Trebuchet MS"/>
              </a:rPr>
              <a:t>R</a:t>
            </a:r>
            <a:r>
              <a:rPr lang="en-US" sz="3200" b="1" strike="noStrike" spc="-1">
                <a:solidFill>
                  <a:schemeClr val="dk1"/>
                </a:solidFill>
                <a:latin typeface="Trebuchet MS"/>
              </a:rPr>
              <a:t>S?</a:t>
            </a:r>
            <a:endParaRPr lang="en-US" sz="3200" b="0" strike="noStrike" spc="-1">
              <a:solidFill>
                <a:srgbClr val="000000"/>
              </a:solidFill>
              <a:latin typeface="Arial"/>
            </a:endParaRPr>
          </a:p>
        </p:txBody>
      </p:sp>
      <p:pic>
        <p:nvPicPr>
          <p:cNvPr id="164" name="object 6"/>
          <p:cNvPicPr/>
          <p:nvPr/>
        </p:nvPicPr>
        <p:blipFill>
          <a:blip r:embed="rId2"/>
          <a:stretch/>
        </p:blipFill>
        <p:spPr>
          <a:xfrm>
            <a:off x="723960" y="6172200"/>
            <a:ext cx="2180160" cy="484560"/>
          </a:xfrm>
          <a:prstGeom prst="rect">
            <a:avLst/>
          </a:prstGeom>
          <a:ln w="0">
            <a:noFill/>
          </a:ln>
        </p:spPr>
      </p:pic>
      <p:sp>
        <p:nvSpPr>
          <p:cNvPr id="165" name="PlaceHolder 2"/>
          <p:cNvSpPr>
            <a:spLocks noGrp="1"/>
          </p:cNvSpPr>
          <p:nvPr>
            <p:ph type="sldNum" idx="24"/>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F3249883-D248-4CF2-8ED0-D75D1259F45B}" type="slidenum">
              <a:rPr lang="en-US" sz="1100" b="0" strike="noStrike" spc="4">
                <a:solidFill>
                  <a:srgbClr val="2D936B"/>
                </a:solidFill>
                <a:latin typeface="Trebuchet MS"/>
              </a:rPr>
              <a:t>6</a:t>
            </a:fld>
            <a:endParaRPr lang="en-US" sz="1100" b="0" strike="noStrike" spc="-1">
              <a:solidFill>
                <a:srgbClr val="000000"/>
              </a:solidFill>
              <a:latin typeface="Times New Roman"/>
            </a:endParaRPr>
          </a:p>
        </p:txBody>
      </p:sp>
      <p:sp>
        <p:nvSpPr>
          <p:cNvPr id="166" name="TextBox 6"/>
          <p:cNvSpPr/>
          <p:nvPr/>
        </p:nvSpPr>
        <p:spPr>
          <a:xfrm>
            <a:off x="1447920" y="2019240"/>
            <a:ext cx="40471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0" strike="noStrike" spc="-1">
                <a:solidFill>
                  <a:schemeClr val="dk1"/>
                </a:solidFill>
                <a:latin typeface="Calibri"/>
              </a:rPr>
              <a:t>Any persons</a:t>
            </a:r>
            <a:endParaRPr lang="en-US" sz="18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object 3"/>
          <p:cNvSpPr/>
          <p:nvPr/>
        </p:nvSpPr>
        <p:spPr>
          <a:xfrm>
            <a:off x="9353520" y="536256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8" name="object 4"/>
          <p:cNvSpPr/>
          <p:nvPr/>
        </p:nvSpPr>
        <p:spPr>
          <a:xfrm>
            <a:off x="6696000" y="1695600"/>
            <a:ext cx="313200" cy="322920"/>
          </a:xfrm>
          <a:custGeom>
            <a:avLst/>
            <a:gdLst>
              <a:gd name="textAreaLeft" fmla="*/ 0 w 313200"/>
              <a:gd name="textAreaRight" fmla="*/ 314280 w 313200"/>
              <a:gd name="textAreaTop" fmla="*/ 0 h 322920"/>
              <a:gd name="textAreaBottom" fmla="*/ 324000 h 32292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69"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70" name="PlaceHolder 1"/>
          <p:cNvSpPr>
            <a:spLocks noGrp="1"/>
          </p:cNvSpPr>
          <p:nvPr>
            <p:ph type="title"/>
          </p:nvPr>
        </p:nvSpPr>
        <p:spPr>
          <a:xfrm>
            <a:off x="558000" y="857880"/>
            <a:ext cx="9762120" cy="1157760"/>
          </a:xfrm>
          <a:prstGeom prst="rect">
            <a:avLst/>
          </a:prstGeom>
          <a:noFill/>
          <a:ln w="0">
            <a:noFill/>
          </a:ln>
        </p:spPr>
        <p:txBody>
          <a:bodyPr lIns="0" tIns="13320" rIns="0" bIns="0" anchor="t">
            <a:noAutofit/>
          </a:bodyPr>
          <a:lstStyle/>
          <a:p>
            <a:pPr marL="12600" indent="0">
              <a:lnSpc>
                <a:spcPct val="100000"/>
              </a:lnSpc>
              <a:spcBef>
                <a:spcPts val="105"/>
              </a:spcBef>
              <a:buNone/>
              <a:tabLst>
                <a:tab pos="0" algn="l"/>
              </a:tabLst>
            </a:pPr>
            <a:r>
              <a:rPr lang="en-IN" sz="3600" b="1" strike="noStrike" spc="4">
                <a:solidFill>
                  <a:schemeClr val="dk1"/>
                </a:solidFill>
                <a:latin typeface="Trebuchet MS"/>
              </a:rPr>
              <a:t>TOOLS AND TECHNIQUES</a:t>
            </a:r>
            <a:endParaRPr lang="en-US" sz="3600" b="0" strike="noStrike" spc="-1">
              <a:solidFill>
                <a:srgbClr val="000000"/>
              </a:solidFill>
              <a:latin typeface="Arial"/>
            </a:endParaRPr>
          </a:p>
        </p:txBody>
      </p:sp>
      <p:pic>
        <p:nvPicPr>
          <p:cNvPr id="171" name="object 7"/>
          <p:cNvPicPr/>
          <p:nvPr/>
        </p:nvPicPr>
        <p:blipFill>
          <a:blip r:embed="rId2"/>
          <a:stretch/>
        </p:blipFill>
        <p:spPr>
          <a:xfrm>
            <a:off x="676440" y="6467400"/>
            <a:ext cx="2142000" cy="199080"/>
          </a:xfrm>
          <a:prstGeom prst="rect">
            <a:avLst/>
          </a:prstGeom>
          <a:ln w="0">
            <a:noFill/>
          </a:ln>
        </p:spPr>
      </p:pic>
      <p:sp>
        <p:nvSpPr>
          <p:cNvPr id="172" name="PlaceHolder 2"/>
          <p:cNvSpPr>
            <a:spLocks noGrp="1"/>
          </p:cNvSpPr>
          <p:nvPr>
            <p:ph type="sldNum" idx="25"/>
          </p:nvPr>
        </p:nvSpPr>
        <p:spPr>
          <a:xfrm>
            <a:off x="11353320" y="6473160"/>
            <a:ext cx="150120" cy="3983760"/>
          </a:xfrm>
          <a:prstGeom prst="rect">
            <a:avLst/>
          </a:prstGeom>
          <a:noFill/>
          <a:ln w="0">
            <a:noFill/>
          </a:ln>
        </p:spPr>
        <p:txBody>
          <a:bodyPr lIns="0" tIns="6840" rIns="0" bIns="0" anchor="t">
            <a:noAutofit/>
          </a:bodyPr>
          <a:lstStyle>
            <a:lvl1pPr marL="38160" indent="0" defTabSz="914400">
              <a:lnSpc>
                <a:spcPct val="100000"/>
              </a:lnSpc>
              <a:spcBef>
                <a:spcPts val="54"/>
              </a:spcBef>
              <a:buNone/>
              <a:tabLst>
                <a:tab pos="0" algn="l"/>
              </a:tabLst>
              <a:defRPr lang="en-US" sz="1100" b="0" strike="noStrike" spc="4">
                <a:solidFill>
                  <a:srgbClr val="2D936B"/>
                </a:solidFill>
                <a:latin typeface="Trebuchet MS"/>
              </a:defRPr>
            </a:lvl1pPr>
          </a:lstStyle>
          <a:p>
            <a:pPr marL="38160" indent="0" defTabSz="914400">
              <a:lnSpc>
                <a:spcPct val="100000"/>
              </a:lnSpc>
              <a:spcBef>
                <a:spcPts val="54"/>
              </a:spcBef>
              <a:buNone/>
              <a:tabLst>
                <a:tab pos="0" algn="l"/>
              </a:tabLst>
            </a:pPr>
            <a:fld id="{F4F9541C-A962-4D46-BDCD-B90487CD3FA6}" type="slidenum">
              <a:rPr lang="en-US" sz="1100" b="0" strike="noStrike" spc="4">
                <a:solidFill>
                  <a:srgbClr val="2D936B"/>
                </a:solidFill>
                <a:latin typeface="Trebuchet MS"/>
              </a:rPr>
              <a:t>7</a:t>
            </a:fld>
            <a:endParaRPr lang="en-US" sz="1100" b="0" strike="noStrike" spc="-1">
              <a:solidFill>
                <a:srgbClr val="000000"/>
              </a:solidFill>
              <a:latin typeface="Times New Roman"/>
            </a:endParaRPr>
          </a:p>
        </p:txBody>
      </p:sp>
      <p:sp>
        <p:nvSpPr>
          <p:cNvPr id="173" name="TextBox 7"/>
          <p:cNvSpPr/>
          <p:nvPr/>
        </p:nvSpPr>
        <p:spPr>
          <a:xfrm>
            <a:off x="676440" y="1476360"/>
            <a:ext cx="867636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n-US" sz="1800" b="1" strike="noStrike" spc="-1">
                <a:solidFill>
                  <a:schemeClr val="dk1"/>
                </a:solidFill>
                <a:latin typeface="Calibri"/>
              </a:rPr>
              <a:t>HTML 5</a:t>
            </a:r>
            <a:endParaRPr lang="en-US" sz="1800" b="0" strike="noStrike" spc="-1">
              <a:solidFill>
                <a:srgbClr val="000000"/>
              </a:solidFill>
              <a:latin typeface="Arial"/>
            </a:endParaRPr>
          </a:p>
          <a:p>
            <a:pPr defTabSz="914400">
              <a:lnSpc>
                <a:spcPct val="100000"/>
              </a:lnSpc>
            </a:pPr>
            <a:r>
              <a:rPr lang="en-US" sz="1800" b="0" strike="noStrike" spc="-1">
                <a:solidFill>
                  <a:schemeClr val="dk1"/>
                </a:solidFill>
                <a:latin typeface="Calibri"/>
              </a:rPr>
              <a:t>	It is the code for creating web pages, using tags and other commands that browser reads and convert in to the normal web pages that people see</a:t>
            </a:r>
            <a:endParaRPr lang="en-US" sz="1800" b="0" strike="noStrike" spc="-1">
              <a:solidFill>
                <a:srgbClr val="000000"/>
              </a:solidFill>
              <a:latin typeface="Arial"/>
            </a:endParaRPr>
          </a:p>
          <a:p>
            <a:pPr defTabSz="914400">
              <a:lnSpc>
                <a:spcPct val="100000"/>
              </a:lnSpc>
            </a:pPr>
            <a:endParaRPr lang="en-US" sz="1800" b="0" strike="noStrike" spc="-1">
              <a:solidFill>
                <a:srgbClr val="000000"/>
              </a:solidFill>
              <a:latin typeface="Arial"/>
            </a:endParaRPr>
          </a:p>
          <a:p>
            <a:pPr defTabSz="914400">
              <a:lnSpc>
                <a:spcPct val="100000"/>
              </a:lnSpc>
            </a:pPr>
            <a:r>
              <a:rPr lang="en-US" sz="1800" b="1" strike="noStrike" spc="-1">
                <a:solidFill>
                  <a:schemeClr val="dk1"/>
                </a:solidFill>
                <a:latin typeface="Calibri"/>
              </a:rPr>
              <a:t>CSS</a:t>
            </a:r>
            <a:endParaRPr lang="en-US" sz="1800" b="0" strike="noStrike" spc="-1">
              <a:solidFill>
                <a:srgbClr val="000000"/>
              </a:solidFill>
              <a:latin typeface="Arial"/>
            </a:endParaRPr>
          </a:p>
          <a:p>
            <a:pPr defTabSz="914400">
              <a:lnSpc>
                <a:spcPct val="100000"/>
              </a:lnSpc>
            </a:pPr>
            <a:r>
              <a:rPr lang="en-US" sz="1800" b="0" strike="noStrike" spc="-1">
                <a:solidFill>
                  <a:schemeClr val="dk1"/>
                </a:solidFill>
                <a:latin typeface="Calibri"/>
              </a:rPr>
              <a:t>	CSS is the language for describing the presentation of web pages, including colours, layout and fonts</a:t>
            </a:r>
            <a:endParaRPr lang="en-US" sz="1800" b="0" strike="noStrike" spc="-1">
              <a:solidFill>
                <a:srgbClr val="000000"/>
              </a:solidFill>
              <a:latin typeface="Arial"/>
            </a:endParaRPr>
          </a:p>
          <a:p>
            <a:pPr defTabSz="914400">
              <a:lnSpc>
                <a:spcPct val="100000"/>
              </a:lnSpc>
            </a:pPr>
            <a:endParaRPr lang="en-US" sz="1800" b="0" strike="noStrike" spc="-1">
              <a:solidFill>
                <a:srgbClr val="000000"/>
              </a:solidFill>
              <a:latin typeface="Arial"/>
            </a:endParaRPr>
          </a:p>
          <a:p>
            <a:pPr defTabSz="914400">
              <a:lnSpc>
                <a:spcPct val="100000"/>
              </a:lnSpc>
            </a:pPr>
            <a:r>
              <a:rPr lang="en-US" sz="1800" b="1" strike="noStrike" spc="-1">
                <a:solidFill>
                  <a:schemeClr val="dk1"/>
                </a:solidFill>
                <a:latin typeface="Calibri"/>
              </a:rPr>
              <a:t>JAVA SCRIPT</a:t>
            </a:r>
            <a:endParaRPr lang="en-US" sz="1800" b="0" strike="noStrike" spc="-1">
              <a:solidFill>
                <a:srgbClr val="000000"/>
              </a:solidFill>
              <a:latin typeface="Arial"/>
            </a:endParaRPr>
          </a:p>
          <a:p>
            <a:pPr defTabSz="914400">
              <a:lnSpc>
                <a:spcPct val="100000"/>
              </a:lnSpc>
            </a:pPr>
            <a:r>
              <a:rPr lang="en-US" sz="1800" b="0" strike="noStrike" spc="-1">
                <a:solidFill>
                  <a:schemeClr val="dk1"/>
                </a:solidFill>
                <a:latin typeface="Calibri"/>
              </a:rPr>
              <a:t>	Java Script is a text based programming language used both on the Client-side and Server side that allows you to make web pages interactive. It gives web pages interactive elements that engage a user.</a:t>
            </a:r>
            <a:endParaRPr lang="en-US" sz="1800" b="0" strike="noStrike" spc="-1">
              <a:solidFill>
                <a:srgbClr val="000000"/>
              </a:solidFill>
              <a:latin typeface="Arial"/>
            </a:endParaRPr>
          </a:p>
          <a:p>
            <a:pPr defTabSz="914400">
              <a:lnSpc>
                <a:spcPct val="100000"/>
              </a:lnSpc>
            </a:pPr>
            <a:endParaRPr lang="en-US" sz="1800" b="0" strike="noStrike" spc="-1">
              <a:solidFill>
                <a:srgbClr val="000000"/>
              </a:solidFill>
              <a:latin typeface="Arial"/>
            </a:endParaRPr>
          </a:p>
          <a:p>
            <a:pPr defTabSz="914400">
              <a:lnSpc>
                <a:spcPct val="100000"/>
              </a:lnSpc>
            </a:pPr>
            <a:r>
              <a:rPr lang="en-US" sz="1800" b="1" strike="noStrike" spc="-1">
                <a:solidFill>
                  <a:schemeClr val="dk1"/>
                </a:solidFill>
                <a:latin typeface="Calibri"/>
              </a:rPr>
              <a:t>BROWSER</a:t>
            </a:r>
            <a:endParaRPr lang="en-US" sz="1800" b="0" strike="noStrike" spc="-1">
              <a:solidFill>
                <a:srgbClr val="000000"/>
              </a:solidFill>
              <a:latin typeface="Arial"/>
            </a:endParaRPr>
          </a:p>
          <a:p>
            <a:pPr defTabSz="914400">
              <a:lnSpc>
                <a:spcPct val="100000"/>
              </a:lnSpc>
            </a:pPr>
            <a:r>
              <a:rPr lang="en-US" sz="1800" b="0" strike="noStrike" spc="-1">
                <a:solidFill>
                  <a:schemeClr val="dk1"/>
                </a:solidFill>
                <a:latin typeface="Calibri"/>
              </a:rPr>
              <a:t>	It is a Software used for exploring and presenting the contents on the world wide web.T To see the actual output of the website the browsers  are used. The languages like HTML, CSS and JAVA SCRIPT are compiled by the browser.</a:t>
            </a:r>
            <a:endParaRPr lang="en-US" sz="1800" b="0" strike="noStrike" spc="-1">
              <a:solidFill>
                <a:srgbClr val="000000"/>
              </a:solidFill>
              <a:latin typeface="Arial"/>
            </a:endParaRPr>
          </a:p>
          <a:p>
            <a:pPr defTabSz="914400">
              <a:lnSpc>
                <a:spcPct val="100000"/>
              </a:lnSpc>
            </a:pPr>
            <a:endParaRPr lang="en-US"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object 5"/>
          <p:cNvSpPr/>
          <p:nvPr/>
        </p:nvSpPr>
        <p:spPr>
          <a:xfrm>
            <a:off x="9353520" y="5896080"/>
            <a:ext cx="180000" cy="180000"/>
          </a:xfrm>
          <a:custGeom>
            <a:avLst/>
            <a:gdLst>
              <a:gd name="textAreaLeft" fmla="*/ 0 w 180000"/>
              <a:gd name="textAreaRight" fmla="*/ 181080 w 180000"/>
              <a:gd name="textAreaTop" fmla="*/ 0 h 180000"/>
              <a:gd name="textAreaBottom" fmla="*/ 181080 h 18000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pic>
        <p:nvPicPr>
          <p:cNvPr id="175" name="object 6"/>
          <p:cNvPicPr/>
          <p:nvPr/>
        </p:nvPicPr>
        <p:blipFill>
          <a:blip r:embed="rId2"/>
          <a:stretch/>
        </p:blipFill>
        <p:spPr>
          <a:xfrm>
            <a:off x="1666800" y="6467400"/>
            <a:ext cx="75240" cy="176760"/>
          </a:xfrm>
          <a:prstGeom prst="rect">
            <a:avLst/>
          </a:prstGeom>
          <a:ln w="0">
            <a:noFill/>
          </a:ln>
        </p:spPr>
      </p:pic>
      <p:sp>
        <p:nvSpPr>
          <p:cNvPr id="176" name="object 9"/>
          <p:cNvSpPr/>
          <p:nvPr/>
        </p:nvSpPr>
        <p:spPr>
          <a:xfrm>
            <a:off x="11277360" y="6473160"/>
            <a:ext cx="22752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8BC8819F-BB21-4F26-8B6F-F592B4AA357B}" type="slidenum">
              <a:rPr lang="en-US" sz="1100" b="0" strike="noStrike" spc="4">
                <a:solidFill>
                  <a:srgbClr val="2D936B"/>
                </a:solidFill>
                <a:latin typeface="Trebuchet MS"/>
              </a:rPr>
              <a:t>8</a:t>
            </a:fld>
            <a:endParaRPr lang="en-US" sz="1100" b="0" strike="noStrike" spc="-1">
              <a:solidFill>
                <a:srgbClr val="000000"/>
              </a:solidFill>
              <a:latin typeface="Arial"/>
            </a:endParaRPr>
          </a:p>
        </p:txBody>
      </p:sp>
      <p:sp>
        <p:nvSpPr>
          <p:cNvPr id="177" name="object 8"/>
          <p:cNvSpPr/>
          <p:nvPr/>
        </p:nvSpPr>
        <p:spPr>
          <a:xfrm>
            <a:off x="739800" y="291240"/>
            <a:ext cx="8793720" cy="622440"/>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r>
              <a:rPr lang="en-IN" sz="4000" b="1" strike="noStrike" spc="7">
                <a:solidFill>
                  <a:schemeClr val="dk1"/>
                </a:solidFill>
                <a:latin typeface="Trebuchet MS"/>
              </a:rPr>
              <a:t>POTFOLIO DESIGN AND LAYOUT</a:t>
            </a:r>
            <a:endParaRPr lang="en-US" sz="4000" b="0" strike="noStrike" spc="-1">
              <a:solidFill>
                <a:srgbClr val="000000"/>
              </a:solidFill>
              <a:latin typeface="Arial"/>
            </a:endParaRPr>
          </a:p>
        </p:txBody>
      </p:sp>
      <p:sp>
        <p:nvSpPr>
          <p:cNvPr id="178" name="object 3"/>
          <p:cNvSpPr/>
          <p:nvPr/>
        </p:nvSpPr>
        <p:spPr>
          <a:xfrm>
            <a:off x="10058400" y="525240"/>
            <a:ext cx="456120" cy="456120"/>
          </a:xfrm>
          <a:custGeom>
            <a:avLst/>
            <a:gdLst>
              <a:gd name="textAreaLeft" fmla="*/ 0 w 456120"/>
              <a:gd name="textAreaRight" fmla="*/ 457200 w 456120"/>
              <a:gd name="textAreaTop" fmla="*/ 0 h 456120"/>
              <a:gd name="textAreaBottom" fmla="*/ 457200 h 45612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strike="noStrike" spc="-1">
              <a:solidFill>
                <a:schemeClr val="dk1"/>
              </a:solidFill>
              <a:latin typeface="Calibri"/>
            </a:endParaRPr>
          </a:p>
        </p:txBody>
      </p:sp>
      <p:sp>
        <p:nvSpPr>
          <p:cNvPr id="179" name="TextBox 1"/>
          <p:cNvSpPr/>
          <p:nvPr/>
        </p:nvSpPr>
        <p:spPr>
          <a:xfrm>
            <a:off x="739800" y="1219320"/>
            <a:ext cx="10003320" cy="2970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50000"/>
              </a:lnSpc>
            </a:pPr>
            <a:r>
              <a:rPr lang="en-US" sz="1800" b="0" strike="noStrike" spc="-1">
                <a:solidFill>
                  <a:schemeClr val="dk1"/>
                </a:solidFill>
                <a:latin typeface="Calibri"/>
              </a:rPr>
              <a:t>Portfolio contains these Section</a:t>
            </a:r>
            <a:endParaRPr lang="en-US" sz="1800" b="0" strike="noStrike" spc="-1">
              <a:solidFill>
                <a:srgbClr val="000000"/>
              </a:solidFill>
              <a:latin typeface="Arial"/>
            </a:endParaRPr>
          </a:p>
          <a:p>
            <a:pPr marL="343080" indent="-343080" defTabSz="914400">
              <a:lnSpc>
                <a:spcPct val="150000"/>
              </a:lnSpc>
              <a:buClr>
                <a:srgbClr val="000000"/>
              </a:buClr>
              <a:buFont typeface="OpenSymbol"/>
              <a:buAutoNum type="arabicPeriod"/>
            </a:pPr>
            <a:r>
              <a:rPr lang="en-US" sz="1800" b="1" strike="noStrike" spc="-1">
                <a:solidFill>
                  <a:schemeClr val="dk1"/>
                </a:solidFill>
                <a:latin typeface="Calibri"/>
              </a:rPr>
              <a:t>About</a:t>
            </a:r>
            <a:r>
              <a:rPr lang="en-US" sz="1800" b="0" strike="noStrike" spc="-1">
                <a:solidFill>
                  <a:schemeClr val="dk1"/>
                </a:solidFill>
                <a:latin typeface="Calibri"/>
              </a:rPr>
              <a:t>  - Quick Introduction about me	</a:t>
            </a:r>
            <a:endParaRPr lang="en-US" sz="1800" b="0" strike="noStrike" spc="-1">
              <a:solidFill>
                <a:srgbClr val="000000"/>
              </a:solidFill>
              <a:latin typeface="Arial"/>
            </a:endParaRPr>
          </a:p>
          <a:p>
            <a:pPr marL="343080" indent="-343080" defTabSz="914400">
              <a:lnSpc>
                <a:spcPct val="150000"/>
              </a:lnSpc>
              <a:buClr>
                <a:srgbClr val="000000"/>
              </a:buClr>
              <a:buFont typeface="OpenSymbol"/>
              <a:buAutoNum type="arabicPeriod"/>
            </a:pPr>
            <a:r>
              <a:rPr lang="en-US" sz="1800" b="1" strike="noStrike" spc="-1">
                <a:solidFill>
                  <a:schemeClr val="dk1"/>
                </a:solidFill>
                <a:latin typeface="Calibri"/>
              </a:rPr>
              <a:t>Education</a:t>
            </a:r>
            <a:r>
              <a:rPr lang="en-US" sz="1800" b="0" strike="noStrike" spc="-1">
                <a:solidFill>
                  <a:schemeClr val="dk1"/>
                </a:solidFill>
                <a:latin typeface="Calibri"/>
              </a:rPr>
              <a:t>  - Display my Educational Qualification</a:t>
            </a:r>
            <a:endParaRPr lang="en-US" sz="1800" b="0" strike="noStrike" spc="-1">
              <a:solidFill>
                <a:srgbClr val="000000"/>
              </a:solidFill>
              <a:latin typeface="Arial"/>
            </a:endParaRPr>
          </a:p>
          <a:p>
            <a:pPr marL="343080" indent="-343080" defTabSz="914400">
              <a:lnSpc>
                <a:spcPct val="150000"/>
              </a:lnSpc>
              <a:buClr>
                <a:srgbClr val="000000"/>
              </a:buClr>
              <a:buFont typeface="OpenSymbol"/>
              <a:buAutoNum type="arabicPeriod"/>
            </a:pPr>
            <a:r>
              <a:rPr lang="en-US" sz="1800" b="1" strike="noStrike" spc="-1">
                <a:solidFill>
                  <a:schemeClr val="dk1"/>
                </a:solidFill>
                <a:latin typeface="Calibri"/>
              </a:rPr>
              <a:t>Certificates </a:t>
            </a:r>
            <a:r>
              <a:rPr lang="en-US" sz="1800" b="0" strike="noStrike" spc="-1">
                <a:solidFill>
                  <a:schemeClr val="dk1"/>
                </a:solidFill>
                <a:latin typeface="Calibri"/>
              </a:rPr>
              <a:t>– List out the certificates</a:t>
            </a:r>
            <a:endParaRPr lang="en-US" sz="1800" b="0" strike="noStrike" spc="-1">
              <a:solidFill>
                <a:srgbClr val="000000"/>
              </a:solidFill>
              <a:latin typeface="Arial"/>
            </a:endParaRPr>
          </a:p>
          <a:p>
            <a:pPr marL="343080" indent="-343080" defTabSz="914400">
              <a:lnSpc>
                <a:spcPct val="150000"/>
              </a:lnSpc>
              <a:buClr>
                <a:srgbClr val="000000"/>
              </a:buClr>
              <a:buFont typeface="OpenSymbol"/>
              <a:buAutoNum type="arabicPeriod"/>
            </a:pPr>
            <a:r>
              <a:rPr lang="en-US" sz="1800" b="1" strike="noStrike" spc="-1">
                <a:solidFill>
                  <a:schemeClr val="dk1"/>
                </a:solidFill>
                <a:latin typeface="Calibri"/>
              </a:rPr>
              <a:t>Hobbies</a:t>
            </a:r>
            <a:r>
              <a:rPr lang="en-US" sz="1800" b="0" strike="noStrike" spc="-1">
                <a:solidFill>
                  <a:schemeClr val="dk1"/>
                </a:solidFill>
                <a:latin typeface="Calibri"/>
              </a:rPr>
              <a:t> – list my Hobbies</a:t>
            </a:r>
            <a:endParaRPr lang="en-US" sz="1800" b="0" strike="noStrike" spc="-1">
              <a:solidFill>
                <a:srgbClr val="000000"/>
              </a:solidFill>
              <a:latin typeface="Arial"/>
            </a:endParaRPr>
          </a:p>
          <a:p>
            <a:pPr marL="343080" indent="-343080" defTabSz="914400">
              <a:lnSpc>
                <a:spcPct val="150000"/>
              </a:lnSpc>
              <a:buClr>
                <a:srgbClr val="000000"/>
              </a:buClr>
              <a:buFont typeface="OpenSymbol"/>
              <a:buAutoNum type="arabicPeriod"/>
            </a:pPr>
            <a:r>
              <a:rPr lang="en-US" sz="1800" b="1" strike="noStrike" spc="-1">
                <a:solidFill>
                  <a:schemeClr val="dk1"/>
                </a:solidFill>
                <a:latin typeface="Calibri"/>
              </a:rPr>
              <a:t>Details</a:t>
            </a:r>
            <a:r>
              <a:rPr lang="en-US" sz="1800" b="0" strike="noStrike" spc="-1">
                <a:solidFill>
                  <a:schemeClr val="dk1"/>
                </a:solidFill>
                <a:latin typeface="Calibri"/>
              </a:rPr>
              <a:t> – Personal Information</a:t>
            </a:r>
            <a:endParaRPr lang="en-US" sz="1800" b="0" strike="noStrike" spc="-1">
              <a:solidFill>
                <a:srgbClr val="000000"/>
              </a:solidFill>
              <a:latin typeface="Arial"/>
            </a:endParaRPr>
          </a:p>
          <a:p>
            <a:pPr marL="343080" indent="-343080" defTabSz="914400">
              <a:lnSpc>
                <a:spcPct val="150000"/>
              </a:lnSpc>
              <a:buClr>
                <a:srgbClr val="000000"/>
              </a:buClr>
              <a:buFont typeface="OpenSymbol"/>
              <a:buAutoNum type="arabicPeriod"/>
            </a:pPr>
            <a:r>
              <a:rPr lang="en-US" sz="1800" b="1" strike="noStrike" spc="-1">
                <a:solidFill>
                  <a:schemeClr val="dk1"/>
                </a:solidFill>
                <a:latin typeface="Calibri"/>
              </a:rPr>
              <a:t>Contact </a:t>
            </a:r>
            <a:r>
              <a:rPr lang="en-US" sz="1800" b="0" strike="noStrike" spc="-1">
                <a:solidFill>
                  <a:schemeClr val="dk1"/>
                </a:solidFill>
                <a:latin typeface="Calibri"/>
              </a:rPr>
              <a:t>-  end user contact me through this section</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755280" y="385560"/>
            <a:ext cx="10680120" cy="737640"/>
          </a:xfrm>
          <a:prstGeom prst="rect">
            <a:avLst/>
          </a:prstGeom>
          <a:noFill/>
          <a:ln w="0">
            <a:noFill/>
          </a:ln>
        </p:spPr>
        <p:txBody>
          <a:bodyPr lIns="0" tIns="0" rIns="0" bIns="0" anchor="t">
            <a:noAutofit/>
          </a:bodyPr>
          <a:lstStyle/>
          <a:p>
            <a:pPr indent="0">
              <a:lnSpc>
                <a:spcPct val="100000"/>
              </a:lnSpc>
              <a:buNone/>
              <a:tabLst>
                <a:tab pos="0" algn="l"/>
              </a:tabLst>
            </a:pPr>
            <a:r>
              <a:rPr lang="en-IN" sz="4800" b="1" strike="noStrike" spc="7">
                <a:solidFill>
                  <a:schemeClr val="dk1"/>
                </a:solidFill>
                <a:latin typeface="Trebuchet MS"/>
              </a:rPr>
              <a:t>RESULTS AND SCREENSHOTS</a:t>
            </a:r>
            <a:endParaRPr lang="en-US" sz="4800" b="0" strike="noStrike" spc="-1">
              <a:solidFill>
                <a:srgbClr val="000000"/>
              </a:solidFill>
              <a:latin typeface="Arial"/>
            </a:endParaRPr>
          </a:p>
        </p:txBody>
      </p:sp>
      <p:pic>
        <p:nvPicPr>
          <p:cNvPr id="3" name="Picture 2">
            <a:extLst>
              <a:ext uri="{FF2B5EF4-FFF2-40B4-BE49-F238E27FC236}">
                <a16:creationId xmlns:a16="http://schemas.microsoft.com/office/drawing/2014/main" id="{716E28D6-C594-4C26-9C75-18B658638A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81"/>
            <a:ext cx="9127671" cy="642623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434</TotalTime>
  <Words>441</Words>
  <Application>Microsoft Office PowerPoint</Application>
  <PresentationFormat>Widescreen</PresentationFormat>
  <Paragraphs>69</Paragraphs>
  <Slides>13</Slides>
  <Notes>1</Notes>
  <HiddenSlides>0</HiddenSlides>
  <MMClips>0</MMClips>
  <ScaleCrop>false</ScaleCrop>
  <HeadingPairs>
    <vt:vector size="6" baseType="variant">
      <vt:variant>
        <vt:lpstr>Fonts Used</vt:lpstr>
      </vt:variant>
      <vt:variant>
        <vt:i4>8</vt:i4>
      </vt:variant>
      <vt:variant>
        <vt:lpstr>Theme</vt:lpstr>
      </vt:variant>
      <vt:variant>
        <vt:i4>5</vt:i4>
      </vt:variant>
      <vt:variant>
        <vt:lpstr>Slide Titles</vt:lpstr>
      </vt:variant>
      <vt:variant>
        <vt:i4>13</vt:i4>
      </vt:variant>
    </vt:vector>
  </HeadingPairs>
  <TitlesOfParts>
    <vt:vector size="26" baseType="lpstr">
      <vt:lpstr>Arial</vt:lpstr>
      <vt:lpstr>Calibri</vt:lpstr>
      <vt:lpstr>DejaVu Sans</vt:lpstr>
      <vt:lpstr>OpenSymbol</vt:lpstr>
      <vt:lpstr>Symbol</vt:lpstr>
      <vt:lpstr>Times New Roman</vt:lpstr>
      <vt:lpstr>Trebuchet MS</vt:lpstr>
      <vt:lpstr>Wingdings</vt:lpstr>
      <vt:lpstr>Office Theme</vt:lpstr>
      <vt:lpstr>Office Theme</vt:lpstr>
      <vt:lpstr>Office Theme</vt:lpstr>
      <vt:lpstr>Office Theme</vt:lpstr>
      <vt:lpstr>Office Theme</vt:lpstr>
      <vt:lpstr>Digital Portfolio  </vt:lpstr>
      <vt:lpstr>PowerPoint Presentation</vt:lpstr>
      <vt:lpstr>AGENDA</vt:lpstr>
      <vt:lpstr>PROBLEM STATEMENT</vt:lpstr>
      <vt:lpstr>PROJECT OVERVIEW</vt:lpstr>
      <vt:lpstr>WHO ARE THE END USERS?</vt:lpstr>
      <vt:lpstr>TOOLS AND TECHNIQUES</vt:lpstr>
      <vt:lpstr>PowerPoint Presentation</vt:lpstr>
      <vt:lpstr>RESULTS AND SCREENSHOTS</vt:lpstr>
      <vt:lpstr>PowerPoint Presentation</vt:lpstr>
      <vt:lpstr>PowerPoint Presentation</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subject/>
  <dc:creator>Konduru Narasimha</dc:creator>
  <dc:description/>
  <cp:lastModifiedBy>KNC24</cp:lastModifiedBy>
  <cp:revision>48</cp:revision>
  <dcterms:created xsi:type="dcterms:W3CDTF">2024-03-29T15:07:22Z</dcterms:created>
  <dcterms:modified xsi:type="dcterms:W3CDTF">2025-09-15T09:37:30Z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14</vt:i4>
  </property>
</Properties>
</file>