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Comforta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https://join.slack.com/t/introductiont-c5a2137/shared_invite/zt-djtdwpqu-S_tju9SZhk2IKhcYICitCQ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83422dd3_1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83422dd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83422dd3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83422dd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83422dd3_1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83422dd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83422dd3_1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83422dd3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83422dd3_1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83422dd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83422dd3_1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83422dd3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83422dd3_1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83422dd3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83422dd3_1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83422dd3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83422dd3_1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83422dd3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783422dd3_1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783422dd3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83422dd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83422d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83422dd3_1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83422dd3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783422dd3_1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783422dd3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783422dd3_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783422dd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83422dd3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83422d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7d97e2e2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7d97e2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83422dd3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83422dd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83422dd3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83422dd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83422dd3_1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83422dd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83422dd3_1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83422dd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e/1FAIpQLSdvrcZG1QZysALcig164Zq1nES-_o0k6lpJYwk62r-eKryQGg/viewform" TargetMode="External"/><Relationship Id="rId4" Type="http://schemas.openxmlformats.org/officeDocument/2006/relationships/hyperlink" Target="https://join.slack.com/t/introductiont-c5a2137/shared_invite/zt-djtdwpqu-S_tju9SZhk2IKhcYICitC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3: Data Structures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Problem!</a:t>
            </a:r>
            <a:endParaRPr sz="24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00" y="756675"/>
            <a:ext cx="5395600" cy="42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Tables</a:t>
            </a:r>
            <a:endParaRPr sz="24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165325" y="984500"/>
            <a:ext cx="6499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have to keep track of how much money different people have (poker)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611925" y="1543100"/>
            <a:ext cx="41991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Operations: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a new player with name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Access how much money person named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 the money that person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 by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Tables</a:t>
            </a:r>
            <a:endParaRPr sz="2400"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566275" y="403975"/>
            <a:ext cx="5535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Suppose we have to keep track of how much money different people have (poker)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88" y="895775"/>
            <a:ext cx="4923825" cy="39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341550" y="2300900"/>
            <a:ext cx="2109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Just like an array!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O(1) access, modify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Tables</a:t>
            </a:r>
            <a:endParaRPr sz="2400"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566275" y="403975"/>
            <a:ext cx="5535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Suppose we have to keep track of how much money different people have (poker)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88" y="895775"/>
            <a:ext cx="4923825" cy="39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663025" y="2300900"/>
            <a:ext cx="1497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Jupyter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Sets</a:t>
            </a:r>
            <a:endParaRPr sz="2400"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1165325" y="984500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have a set of numbers, and we wish to query whether or not a value exists in our set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efficiently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165325" y="3352975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Naive: Maintain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list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all the numbers. Linear search to query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Sets</a:t>
            </a:r>
            <a:endParaRPr sz="2400"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644200" y="200925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have a set of numbers, and we wish to query whether or not a value exists in our set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efficiently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26" y="895725"/>
            <a:ext cx="4739950" cy="3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341550" y="2300900"/>
            <a:ext cx="2109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Just like an array!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O(1) check, modify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Sets</a:t>
            </a:r>
            <a:endParaRPr sz="2400"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2644200" y="200925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have a set of numbers, and we wish to query whether or not a value exists in our set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efficiently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26" y="895725"/>
            <a:ext cx="4739950" cy="3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663025" y="2300900"/>
            <a:ext cx="1497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Jupyter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apply our knowledge</a:t>
            </a:r>
            <a:endParaRPr sz="2400"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00" y="899775"/>
            <a:ext cx="5556403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apply our knowledge</a:t>
            </a:r>
            <a:endParaRPr sz="2400"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63" y="837800"/>
            <a:ext cx="5522671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49100" y="-207825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Bookkeeping</a:t>
            </a:r>
            <a:endParaRPr sz="240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49100" y="699375"/>
            <a:ext cx="73464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Survey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Anonymous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Homework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Slack: </a:t>
            </a:r>
            <a:r>
              <a:rPr lang="en" sz="16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▷"/>
            </a:pPr>
            <a:r>
              <a:rPr lang="en" sz="1600">
                <a:solidFill>
                  <a:srgbClr val="000000"/>
                </a:solidFill>
              </a:rPr>
              <a:t>Group homework sessions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Code live with me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After class / Schedule some other time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Priority Queue</a:t>
            </a:r>
            <a:endParaRPr sz="2400"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25" y="837800"/>
            <a:ext cx="5736151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Priority Queue</a:t>
            </a:r>
            <a:endParaRPr sz="2400"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25" y="837800"/>
            <a:ext cx="5736151" cy="40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449100" y="2300900"/>
            <a:ext cx="1497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Jupyter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49100" y="1259300"/>
            <a:ext cx="63219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3: Data Structures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operations do we need to perform on the data?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Pick data structure accordingly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Array, queue, map, set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Discussed on Slack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5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</a:t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49100" y="0"/>
            <a:ext cx="39840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structure?*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49100" y="1867550"/>
            <a:ext cx="39840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“A particular way of organizing data in a computer so that it can be used effectively.” - G4G.org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200"/>
              <a:t>Operations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Access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Modify</a:t>
            </a:r>
            <a:endParaRPr sz="12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Query</a:t>
            </a:r>
            <a:endParaRPr sz="1200"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688638" y="413675"/>
            <a:ext cx="227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Array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# | Arrays - GeeksforGeeks" id="107" name="Google Shape;107;p14"/>
          <p:cNvPicPr preferRelativeResize="0"/>
          <p:nvPr/>
        </p:nvPicPr>
        <p:blipFill rotWithShape="1">
          <a:blip r:embed="rId3">
            <a:alphaModFix/>
          </a:blip>
          <a:srcRect b="49205" l="0" r="0" t="0"/>
          <a:stretch/>
        </p:blipFill>
        <p:spPr>
          <a:xfrm>
            <a:off x="5264150" y="889200"/>
            <a:ext cx="3124200" cy="74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 551: Communication, Interconnection Tree"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625" y="2787325"/>
            <a:ext cx="29432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5688625" y="2170275"/>
            <a:ext cx="2275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Tree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Recall the array… </a:t>
            </a:r>
            <a:endParaRPr sz="2400"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01" y="837800"/>
            <a:ext cx="5035200" cy="400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Recall the array… </a:t>
            </a:r>
            <a:endParaRPr sz="2400"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01" y="837800"/>
            <a:ext cx="5035200" cy="400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361650" y="2295450"/>
            <a:ext cx="1497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Jupyter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Comfortaa"/>
              <a:buChar char="●"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append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Comfortaa"/>
              <a:buChar char="●"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len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Queue</a:t>
            </a:r>
            <a:endParaRPr sz="2400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165325" y="984500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wanted to model a line of customers in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FIFO (first in, first out)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Queue</a:t>
            </a:r>
            <a:endParaRPr sz="24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322100" y="331500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wanted to model a line of customers in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FIFO (first in, first out)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75" y="958375"/>
            <a:ext cx="6213851" cy="4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Queue</a:t>
            </a:r>
            <a:endParaRPr sz="24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1322100" y="331500"/>
            <a:ext cx="6499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Suppose we wanted to model a line of customers in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FIFO (first in, first out)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75" y="958375"/>
            <a:ext cx="6213851" cy="40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361650" y="2295450"/>
            <a:ext cx="1497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Jupyter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